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38"/>
  </p:notesMasterIdLst>
  <p:sldIdLst>
    <p:sldId id="256" r:id="rId3"/>
    <p:sldId id="257" r:id="rId4"/>
    <p:sldId id="290" r:id="rId5"/>
    <p:sldId id="262" r:id="rId6"/>
    <p:sldId id="266" r:id="rId7"/>
    <p:sldId id="258" r:id="rId8"/>
    <p:sldId id="259" r:id="rId9"/>
    <p:sldId id="260" r:id="rId10"/>
    <p:sldId id="261" r:id="rId11"/>
    <p:sldId id="263" r:id="rId12"/>
    <p:sldId id="264" r:id="rId13"/>
    <p:sldId id="265"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Lst>
  <p:sldSz cx="9144000" cy="5143500" type="screen16x9"/>
  <p:notesSz cx="6858000" cy="9144000"/>
  <p:embeddedFontLst>
    <p:embeddedFont>
      <p:font typeface="Amatic SC" panose="00000500000000000000" pitchFamily="2" charset="-79"/>
      <p:regular r:id="rId39"/>
      <p:bold r:id="rId40"/>
    </p:embeddedFont>
    <p:embeddedFont>
      <p:font typeface="Barrio" panose="020B0604020202020204" charset="0"/>
      <p:regular r:id="rId41"/>
    </p:embeddedFont>
    <p:embeddedFont>
      <p:font typeface="Calibri" panose="020F0502020204030204" pitchFamily="34" charset="0"/>
      <p:regular r:id="rId42"/>
      <p:bold r:id="rId43"/>
      <p:italic r:id="rId44"/>
      <p:boldItalic r:id="rId45"/>
    </p:embeddedFont>
    <p:embeddedFont>
      <p:font typeface="Open Sans" panose="020B0606030504020204" pitchFamily="34" charset="0"/>
      <p:regular r:id="rId46"/>
      <p:bold r:id="rId47"/>
      <p:italic r:id="rId48"/>
      <p:boldItalic r:id="rId49"/>
    </p:embeddedFont>
    <p:embeddedFont>
      <p:font typeface="Oswald Light" panose="00000400000000000000" pitchFamily="2" charset="0"/>
      <p:regular r:id="rId50"/>
      <p:bold r:id="rId51"/>
    </p:embeddedFont>
    <p:embeddedFont>
      <p:font typeface="Proxima Nova" panose="020B0604020202020204" charset="0"/>
      <p:regular r:id="rId52"/>
      <p:bold r:id="rId53"/>
      <p:italic r:id="rId54"/>
      <p:boldItalic r:id="rId55"/>
    </p:embeddedFont>
    <p:embeddedFont>
      <p:font typeface="Proxima Nova Semibold" panose="020B0604020202020204" charset="0"/>
      <p:regular r:id="rId56"/>
      <p:bold r:id="rId57"/>
      <p:boldItalic r:id="rId58"/>
    </p:embeddedFont>
    <p:embeddedFont>
      <p:font typeface="Roboto" panose="02000000000000000000" pitchFamily="2" charset="0"/>
      <p:regular r:id="rId59"/>
      <p:bold r:id="rId60"/>
      <p:italic r:id="rId61"/>
      <p:boldItalic r:id="rId62"/>
    </p:embeddedFont>
    <p:embeddedFont>
      <p:font typeface="Roboto Condensed Light" panose="02000000000000000000" pitchFamily="2" charset="0"/>
      <p:regular r:id="rId63"/>
      <p:italic r:id="rId64"/>
    </p:embeddedFont>
    <p:embeddedFont>
      <p:font typeface="Roboto Medium" panose="02000000000000000000"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487AE5-A9BC-4F10-9956-B81DBA53863E}">
  <a:tblStyle styleId="{35487AE5-A9BC-4F10-9956-B81DBA5386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4.fntdata"/><Relationship Id="rId47" Type="http://schemas.openxmlformats.org/officeDocument/2006/relationships/font" Target="fonts/font9.fntdata"/><Relationship Id="rId63" Type="http://schemas.openxmlformats.org/officeDocument/2006/relationships/font" Target="fonts/font25.fntdata"/><Relationship Id="rId68" Type="http://schemas.openxmlformats.org/officeDocument/2006/relationships/font" Target="fonts/font30.fntdata"/><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font" Target="fonts/font28.fntdata"/><Relationship Id="rId5" Type="http://schemas.openxmlformats.org/officeDocument/2006/relationships/slide" Target="slides/slide3.xml"/><Relationship Id="rId61" Type="http://schemas.openxmlformats.org/officeDocument/2006/relationships/font" Target="fonts/font2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3.fntdata"/><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font" Target="fonts/font29.fntdata"/><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1.fntdata"/><Relationship Id="rId34" Type="http://schemas.openxmlformats.org/officeDocument/2006/relationships/slide" Target="slides/slide32.xml"/><Relationship Id="rId50" Type="http://schemas.openxmlformats.org/officeDocument/2006/relationships/font" Target="fonts/font12.fntdata"/><Relationship Id="rId55"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5"/>
        <p:cNvGrpSpPr/>
        <p:nvPr/>
      </p:nvGrpSpPr>
      <p:grpSpPr>
        <a:xfrm>
          <a:off x="0" y="0"/>
          <a:ext cx="0" cy="0"/>
          <a:chOff x="0" y="0"/>
          <a:chExt cx="0" cy="0"/>
        </a:xfrm>
      </p:grpSpPr>
      <p:sp>
        <p:nvSpPr>
          <p:cNvPr id="5616" name="Google Shape;56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7" name="Google Shape;56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6"/>
        <p:cNvGrpSpPr/>
        <p:nvPr/>
      </p:nvGrpSpPr>
      <p:grpSpPr>
        <a:xfrm>
          <a:off x="0" y="0"/>
          <a:ext cx="0" cy="0"/>
          <a:chOff x="0" y="0"/>
          <a:chExt cx="0" cy="0"/>
        </a:xfrm>
      </p:grpSpPr>
      <p:sp>
        <p:nvSpPr>
          <p:cNvPr id="5787" name="Google Shape;5787;gbd6c00e730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8" name="Google Shape;5788;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0"/>
        <p:cNvGrpSpPr/>
        <p:nvPr/>
      </p:nvGrpSpPr>
      <p:grpSpPr>
        <a:xfrm>
          <a:off x="0" y="0"/>
          <a:ext cx="0" cy="0"/>
          <a:chOff x="0" y="0"/>
          <a:chExt cx="0" cy="0"/>
        </a:xfrm>
      </p:grpSpPr>
      <p:sp>
        <p:nvSpPr>
          <p:cNvPr id="5811" name="Google Shape;5811;gbd6c00e730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2" name="Google Shape;5812;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7"/>
        <p:cNvGrpSpPr/>
        <p:nvPr/>
      </p:nvGrpSpPr>
      <p:grpSpPr>
        <a:xfrm>
          <a:off x="0" y="0"/>
          <a:ext cx="0" cy="0"/>
          <a:chOff x="0" y="0"/>
          <a:chExt cx="0" cy="0"/>
        </a:xfrm>
      </p:grpSpPr>
      <p:sp>
        <p:nvSpPr>
          <p:cNvPr id="5928" name="Google Shape;5928;gbd6c00e730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9" name="Google Shape;5929;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0"/>
        <p:cNvGrpSpPr/>
        <p:nvPr/>
      </p:nvGrpSpPr>
      <p:grpSpPr>
        <a:xfrm>
          <a:off x="0" y="0"/>
          <a:ext cx="0" cy="0"/>
          <a:chOff x="0" y="0"/>
          <a:chExt cx="0" cy="0"/>
        </a:xfrm>
      </p:grpSpPr>
      <p:sp>
        <p:nvSpPr>
          <p:cNvPr id="5961" name="Google Shape;5961;g99f2f57a71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2" name="Google Shape;5962;g99f2f57a71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6"/>
        <p:cNvGrpSpPr/>
        <p:nvPr/>
      </p:nvGrpSpPr>
      <p:grpSpPr>
        <a:xfrm>
          <a:off x="0" y="0"/>
          <a:ext cx="0" cy="0"/>
          <a:chOff x="0" y="0"/>
          <a:chExt cx="0" cy="0"/>
        </a:xfrm>
      </p:grpSpPr>
      <p:sp>
        <p:nvSpPr>
          <p:cNvPr id="5967" name="Google Shape;5967;gbd6c00e730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8" name="Google Shape;5968;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6"/>
        <p:cNvGrpSpPr/>
        <p:nvPr/>
      </p:nvGrpSpPr>
      <p:grpSpPr>
        <a:xfrm>
          <a:off x="0" y="0"/>
          <a:ext cx="0" cy="0"/>
          <a:chOff x="0" y="0"/>
          <a:chExt cx="0" cy="0"/>
        </a:xfrm>
      </p:grpSpPr>
      <p:sp>
        <p:nvSpPr>
          <p:cNvPr id="5977" name="Google Shape;5977;gc80bffb274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8" name="Google Shape;5978;gc80bffb274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8"/>
        <p:cNvGrpSpPr/>
        <p:nvPr/>
      </p:nvGrpSpPr>
      <p:grpSpPr>
        <a:xfrm>
          <a:off x="0" y="0"/>
          <a:ext cx="0" cy="0"/>
          <a:chOff x="0" y="0"/>
          <a:chExt cx="0" cy="0"/>
        </a:xfrm>
      </p:grpSpPr>
      <p:sp>
        <p:nvSpPr>
          <p:cNvPr id="5999" name="Google Shape;5999;ge01c46fd0d_0_468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0" name="Google Shape;6000;ge01c46fd0d_0_46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2"/>
        <p:cNvGrpSpPr/>
        <p:nvPr/>
      </p:nvGrpSpPr>
      <p:grpSpPr>
        <a:xfrm>
          <a:off x="0" y="0"/>
          <a:ext cx="0" cy="0"/>
          <a:chOff x="0" y="0"/>
          <a:chExt cx="0" cy="0"/>
        </a:xfrm>
      </p:grpSpPr>
      <p:sp>
        <p:nvSpPr>
          <p:cNvPr id="6113" name="Google Shape;6113;gc80bffb274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4" name="Google Shape;6114;gc80bffb27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5"/>
        <p:cNvGrpSpPr/>
        <p:nvPr/>
      </p:nvGrpSpPr>
      <p:grpSpPr>
        <a:xfrm>
          <a:off x="0" y="0"/>
          <a:ext cx="0" cy="0"/>
          <a:chOff x="0" y="0"/>
          <a:chExt cx="0" cy="0"/>
        </a:xfrm>
      </p:grpSpPr>
      <p:sp>
        <p:nvSpPr>
          <p:cNvPr id="6336" name="Google Shape;6336;gc80bffb274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7" name="Google Shape;6337;gc80bffb27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3"/>
        <p:cNvGrpSpPr/>
        <p:nvPr/>
      </p:nvGrpSpPr>
      <p:grpSpPr>
        <a:xfrm>
          <a:off x="0" y="0"/>
          <a:ext cx="0" cy="0"/>
          <a:chOff x="0" y="0"/>
          <a:chExt cx="0" cy="0"/>
        </a:xfrm>
      </p:grpSpPr>
      <p:sp>
        <p:nvSpPr>
          <p:cNvPr id="6344" name="Google Shape;6344;gc80bffb274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5" name="Google Shape;6345;gc80bffb27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8"/>
        <p:cNvGrpSpPr/>
        <p:nvPr/>
      </p:nvGrpSpPr>
      <p:grpSpPr>
        <a:xfrm>
          <a:off x="0" y="0"/>
          <a:ext cx="0" cy="0"/>
          <a:chOff x="0" y="0"/>
          <a:chExt cx="0" cy="0"/>
        </a:xfrm>
      </p:grpSpPr>
      <p:sp>
        <p:nvSpPr>
          <p:cNvPr id="5649" name="Google Shape;5649;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0" name="Google Shape;5650;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8"/>
        <p:cNvGrpSpPr/>
        <p:nvPr/>
      </p:nvGrpSpPr>
      <p:grpSpPr>
        <a:xfrm>
          <a:off x="0" y="0"/>
          <a:ext cx="0" cy="0"/>
          <a:chOff x="0" y="0"/>
          <a:chExt cx="0" cy="0"/>
        </a:xfrm>
      </p:grpSpPr>
      <p:sp>
        <p:nvSpPr>
          <p:cNvPr id="6489" name="Google Shape;6489;g99f2f57a71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0" name="Google Shape;6490;g99f2f57a7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8"/>
        <p:cNvGrpSpPr/>
        <p:nvPr/>
      </p:nvGrpSpPr>
      <p:grpSpPr>
        <a:xfrm>
          <a:off x="0" y="0"/>
          <a:ext cx="0" cy="0"/>
          <a:chOff x="0" y="0"/>
          <a:chExt cx="0" cy="0"/>
        </a:xfrm>
      </p:grpSpPr>
      <p:sp>
        <p:nvSpPr>
          <p:cNvPr id="6509" name="Google Shape;6509;g99f2f57a71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0" name="Google Shape;6510;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6"/>
        <p:cNvGrpSpPr/>
        <p:nvPr/>
      </p:nvGrpSpPr>
      <p:grpSpPr>
        <a:xfrm>
          <a:off x="0" y="0"/>
          <a:ext cx="0" cy="0"/>
          <a:chOff x="0" y="0"/>
          <a:chExt cx="0" cy="0"/>
        </a:xfrm>
      </p:grpSpPr>
      <p:sp>
        <p:nvSpPr>
          <p:cNvPr id="6567" name="Google Shape;6567;ge01c46fd0d_0_39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8" name="Google Shape;6568;ge01c46fd0d_0_3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3"/>
        <p:cNvGrpSpPr/>
        <p:nvPr/>
      </p:nvGrpSpPr>
      <p:grpSpPr>
        <a:xfrm>
          <a:off x="0" y="0"/>
          <a:ext cx="0" cy="0"/>
          <a:chOff x="0" y="0"/>
          <a:chExt cx="0" cy="0"/>
        </a:xfrm>
      </p:grpSpPr>
      <p:sp>
        <p:nvSpPr>
          <p:cNvPr id="7944" name="Google Shape;7944;gbd6c00e730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5" name="Google Shape;7945;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0"/>
        <p:cNvGrpSpPr/>
        <p:nvPr/>
      </p:nvGrpSpPr>
      <p:grpSpPr>
        <a:xfrm>
          <a:off x="0" y="0"/>
          <a:ext cx="0" cy="0"/>
          <a:chOff x="0" y="0"/>
          <a:chExt cx="0" cy="0"/>
        </a:xfrm>
      </p:grpSpPr>
      <p:sp>
        <p:nvSpPr>
          <p:cNvPr id="7951" name="Google Shape;7951;gab164b816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2" name="Google Shape;7952;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7"/>
        <p:cNvGrpSpPr/>
        <p:nvPr/>
      </p:nvGrpSpPr>
      <p:grpSpPr>
        <a:xfrm>
          <a:off x="0" y="0"/>
          <a:ext cx="0" cy="0"/>
          <a:chOff x="0" y="0"/>
          <a:chExt cx="0" cy="0"/>
        </a:xfrm>
      </p:grpSpPr>
      <p:sp>
        <p:nvSpPr>
          <p:cNvPr id="7958" name="Google Shape;7958;ge01c46fd0d_0_268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9" name="Google Shape;7959;ge01c46fd0d_0_26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4"/>
        <p:cNvGrpSpPr/>
        <p:nvPr/>
      </p:nvGrpSpPr>
      <p:grpSpPr>
        <a:xfrm>
          <a:off x="0" y="0"/>
          <a:ext cx="0" cy="0"/>
          <a:chOff x="0" y="0"/>
          <a:chExt cx="0" cy="0"/>
        </a:xfrm>
      </p:grpSpPr>
      <p:sp>
        <p:nvSpPr>
          <p:cNvPr id="7965" name="Google Shape;7965;ge01c46fd0d_0_268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6" name="Google Shape;7966;ge01c46fd0d_0_26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7"/>
        <p:cNvGrpSpPr/>
        <p:nvPr/>
      </p:nvGrpSpPr>
      <p:grpSpPr>
        <a:xfrm>
          <a:off x="0" y="0"/>
          <a:ext cx="0" cy="0"/>
          <a:chOff x="0" y="0"/>
          <a:chExt cx="0" cy="0"/>
        </a:xfrm>
      </p:grpSpPr>
      <p:sp>
        <p:nvSpPr>
          <p:cNvPr id="7988" name="Google Shape;7988;ge01c46fd0d_0_268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9" name="Google Shape;7989;ge01c46fd0d_0_26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3"/>
        <p:cNvGrpSpPr/>
        <p:nvPr/>
      </p:nvGrpSpPr>
      <p:grpSpPr>
        <a:xfrm>
          <a:off x="0" y="0"/>
          <a:ext cx="0" cy="0"/>
          <a:chOff x="0" y="0"/>
          <a:chExt cx="0" cy="0"/>
        </a:xfrm>
      </p:grpSpPr>
      <p:sp>
        <p:nvSpPr>
          <p:cNvPr id="8004" name="Google Shape;8004;ge01c46fd0d_0_26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5" name="Google Shape;8005;ge01c46fd0d_0_26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0"/>
        <p:cNvGrpSpPr/>
        <p:nvPr/>
      </p:nvGrpSpPr>
      <p:grpSpPr>
        <a:xfrm>
          <a:off x="0" y="0"/>
          <a:ext cx="0" cy="0"/>
          <a:chOff x="0" y="0"/>
          <a:chExt cx="0" cy="0"/>
        </a:xfrm>
      </p:grpSpPr>
      <p:sp>
        <p:nvSpPr>
          <p:cNvPr id="8341" name="Google Shape;8341;ge01c46fd0d_0_27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2" name="Google Shape;8342;ge01c46fd0d_0_27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0"/>
        <p:cNvGrpSpPr/>
        <p:nvPr/>
      </p:nvGrpSpPr>
      <p:grpSpPr>
        <a:xfrm>
          <a:off x="0" y="0"/>
          <a:ext cx="0" cy="0"/>
          <a:chOff x="0" y="0"/>
          <a:chExt cx="0" cy="0"/>
        </a:xfrm>
      </p:grpSpPr>
      <p:sp>
        <p:nvSpPr>
          <p:cNvPr id="5721" name="Google Shape;5721;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2" name="Google Shape;5722;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7"/>
        <p:cNvGrpSpPr/>
        <p:nvPr/>
      </p:nvGrpSpPr>
      <p:grpSpPr>
        <a:xfrm>
          <a:off x="0" y="0"/>
          <a:ext cx="0" cy="0"/>
          <a:chOff x="0" y="0"/>
          <a:chExt cx="0" cy="0"/>
        </a:xfrm>
      </p:grpSpPr>
      <p:sp>
        <p:nvSpPr>
          <p:cNvPr id="11128" name="Google Shape;11128;ge01c46fd0d_0_299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9" name="Google Shape;11129;ge01c46fd0d_0_299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6"/>
        <p:cNvGrpSpPr/>
        <p:nvPr/>
      </p:nvGrpSpPr>
      <p:grpSpPr>
        <a:xfrm>
          <a:off x="0" y="0"/>
          <a:ext cx="0" cy="0"/>
          <a:chOff x="0" y="0"/>
          <a:chExt cx="0" cy="0"/>
        </a:xfrm>
      </p:grpSpPr>
      <p:sp>
        <p:nvSpPr>
          <p:cNvPr id="11547" name="Google Shape;11547;ge01c46fd0d_0_30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8" name="Google Shape;11548;ge01c46fd0d_0_30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6"/>
        <p:cNvGrpSpPr/>
        <p:nvPr/>
      </p:nvGrpSpPr>
      <p:grpSpPr>
        <a:xfrm>
          <a:off x="0" y="0"/>
          <a:ext cx="0" cy="0"/>
          <a:chOff x="0" y="0"/>
          <a:chExt cx="0" cy="0"/>
        </a:xfrm>
      </p:grpSpPr>
      <p:sp>
        <p:nvSpPr>
          <p:cNvPr id="11717" name="Google Shape;11717;ge01c46fd0d_0_305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8" name="Google Shape;11718;ge01c46fd0d_0_30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1"/>
        <p:cNvGrpSpPr/>
        <p:nvPr/>
      </p:nvGrpSpPr>
      <p:grpSpPr>
        <a:xfrm>
          <a:off x="0" y="0"/>
          <a:ext cx="0" cy="0"/>
          <a:chOff x="0" y="0"/>
          <a:chExt cx="0" cy="0"/>
        </a:xfrm>
      </p:grpSpPr>
      <p:sp>
        <p:nvSpPr>
          <p:cNvPr id="12122" name="Google Shape;12122;ge01c46fd0d_0_309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3" name="Google Shape;12123;ge01c46fd0d_0_30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1"/>
        <p:cNvGrpSpPr/>
        <p:nvPr/>
      </p:nvGrpSpPr>
      <p:grpSpPr>
        <a:xfrm>
          <a:off x="0" y="0"/>
          <a:ext cx="0" cy="0"/>
          <a:chOff x="0" y="0"/>
          <a:chExt cx="0" cy="0"/>
        </a:xfrm>
      </p:grpSpPr>
      <p:sp>
        <p:nvSpPr>
          <p:cNvPr id="12502" name="Google Shape;12502;ge01c46fd0d_0_42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3" name="Google Shape;12503;ge01c46fd0d_0_42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0"/>
        <p:cNvGrpSpPr/>
        <p:nvPr/>
      </p:nvGrpSpPr>
      <p:grpSpPr>
        <a:xfrm>
          <a:off x="0" y="0"/>
          <a:ext cx="0" cy="0"/>
          <a:chOff x="0" y="0"/>
          <a:chExt cx="0" cy="0"/>
        </a:xfrm>
      </p:grpSpPr>
      <p:sp>
        <p:nvSpPr>
          <p:cNvPr id="5861" name="Google Shape;5861;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2" name="Google Shape;586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5"/>
        <p:cNvGrpSpPr/>
        <p:nvPr/>
      </p:nvGrpSpPr>
      <p:grpSpPr>
        <a:xfrm>
          <a:off x="0" y="0"/>
          <a:ext cx="0" cy="0"/>
          <a:chOff x="0" y="0"/>
          <a:chExt cx="0" cy="0"/>
        </a:xfrm>
      </p:grpSpPr>
      <p:sp>
        <p:nvSpPr>
          <p:cNvPr id="5656" name="Google Shape;5656;ge01c46fd0d_0_47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7" name="Google Shape;5657;ge01c46fd0d_0_47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3"/>
        <p:cNvGrpSpPr/>
        <p:nvPr/>
      </p:nvGrpSpPr>
      <p:grpSpPr>
        <a:xfrm>
          <a:off x="0" y="0"/>
          <a:ext cx="0" cy="0"/>
          <a:chOff x="0" y="0"/>
          <a:chExt cx="0" cy="0"/>
        </a:xfrm>
      </p:grpSpPr>
      <p:sp>
        <p:nvSpPr>
          <p:cNvPr id="5674" name="Google Shape;5674;g99f2f57a71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5" name="Google Shape;5675;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0"/>
        <p:cNvGrpSpPr/>
        <p:nvPr/>
      </p:nvGrpSpPr>
      <p:grpSpPr>
        <a:xfrm>
          <a:off x="0" y="0"/>
          <a:ext cx="0" cy="0"/>
          <a:chOff x="0" y="0"/>
          <a:chExt cx="0" cy="0"/>
        </a:xfrm>
      </p:grpSpPr>
      <p:sp>
        <p:nvSpPr>
          <p:cNvPr id="5681" name="Google Shape;5681;ge01c46fd0d_0_28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2" name="Google Shape;5682;ge01c46fd0d_0_2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2"/>
        <p:cNvGrpSpPr/>
        <p:nvPr/>
      </p:nvGrpSpPr>
      <p:grpSpPr>
        <a:xfrm>
          <a:off x="0" y="0"/>
          <a:ext cx="0" cy="0"/>
          <a:chOff x="0" y="0"/>
          <a:chExt cx="0" cy="0"/>
        </a:xfrm>
      </p:grpSpPr>
      <p:sp>
        <p:nvSpPr>
          <p:cNvPr id="5713" name="Google Shape;5713;gbd6c00e73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4" name="Google Shape;571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9"/>
        <p:cNvGrpSpPr/>
        <p:nvPr/>
      </p:nvGrpSpPr>
      <p:grpSpPr>
        <a:xfrm>
          <a:off x="0" y="0"/>
          <a:ext cx="0" cy="0"/>
          <a:chOff x="0" y="0"/>
          <a:chExt cx="0" cy="0"/>
        </a:xfrm>
      </p:grpSpPr>
      <p:sp>
        <p:nvSpPr>
          <p:cNvPr id="5780" name="Google Shape;5780;g99f2f57a71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1" name="Google Shape;5781;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77300" y="-56800"/>
            <a:ext cx="8858300" cy="5317875"/>
            <a:chOff x="50125" y="0"/>
            <a:chExt cx="8858300" cy="5317875"/>
          </a:xfrm>
        </p:grpSpPr>
        <p:sp>
          <p:nvSpPr>
            <p:cNvPr id="10" name="Google Shape;10;p2"/>
            <p:cNvSpPr/>
            <p:nvPr/>
          </p:nvSpPr>
          <p:spPr>
            <a:xfrm>
              <a:off x="16262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9587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2910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479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01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617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500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1773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516625" y="287725"/>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1416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7646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0747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15375" y="12417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803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6535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3075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2632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26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9120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092800" y="1049300"/>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6169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5726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20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0478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3803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7126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8695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4717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7833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5716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5989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5632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1862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4963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760775" y="10893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8019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0751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7291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6848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5042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3336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8136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6169800" y="11770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flipH="1">
              <a:off x="1517850" y="765563"/>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flipH="1">
              <a:off x="1329375" y="1355988"/>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751450" y="75555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8225125" y="78225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335788" y="7121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809463" y="7388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7165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0489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3812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5381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403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4520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2403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2676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606875" y="2393250"/>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2318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8549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1650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505625" y="33472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706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7437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3978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3535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728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0022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183050" y="3154825"/>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0258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5769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7072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4822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1381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84705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8028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9597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5619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68736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6619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76892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6534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2765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75866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851025" y="31948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48922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81653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8194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77751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45944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84238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49038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6260050" y="32825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flipH="1">
              <a:off x="1608100" y="2871088"/>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flipH="1">
              <a:off x="1419625" y="3461513"/>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7841700" y="28610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8315375" y="28877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426038" y="28177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899713" y="28444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2"/>
            <p:cNvGrpSpPr/>
            <p:nvPr/>
          </p:nvGrpSpPr>
          <p:grpSpPr>
            <a:xfrm>
              <a:off x="359500" y="182650"/>
              <a:ext cx="8548925" cy="3978550"/>
              <a:chOff x="359500" y="182650"/>
              <a:chExt cx="8548925" cy="3978550"/>
            </a:xfrm>
          </p:grpSpPr>
          <p:sp>
            <p:nvSpPr>
              <p:cNvPr id="110" name="Google Shape;110;p2"/>
              <p:cNvSpPr/>
              <p:nvPr/>
            </p:nvSpPr>
            <p:spPr>
              <a:xfrm>
                <a:off x="19356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42681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6003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7572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595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26703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4594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4867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4826025" y="469525"/>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4510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841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7247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42206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4859375" y="1383500"/>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63572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86897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60219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51788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47811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70919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58810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9083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68726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78057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51463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70385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79942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86422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5374950" y="9663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5679750" y="12711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flipH="1">
                <a:off x="1208475" y="948188"/>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8060825" y="93817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3645163" y="8948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43583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6906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8475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4497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27605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5497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4916275" y="25750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25412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34744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8150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36628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43108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4949625" y="3489025"/>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4474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87799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1122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52691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48713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71821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59713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79985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69628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78960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52366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71288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80844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87324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5465200" y="30718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5770000" y="33766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flipH="1">
                <a:off x="1298725" y="30537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8151075" y="30437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3735413" y="30003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2"/>
            <p:cNvSpPr/>
            <p:nvPr/>
          </p:nvSpPr>
          <p:spPr>
            <a:xfrm>
              <a:off x="20118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43443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8334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27465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5356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35629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4902225" y="44672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25272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64334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87659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52550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71681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59572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79845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69488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5451150" y="4964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flipH="1">
              <a:off x="1284675" y="49459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8137025" y="49359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3721363" y="48925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2"/>
          <p:cNvGrpSpPr/>
          <p:nvPr/>
        </p:nvGrpSpPr>
        <p:grpSpPr>
          <a:xfrm>
            <a:off x="-334800" y="-1161100"/>
            <a:ext cx="10204055" cy="2374014"/>
            <a:chOff x="-334800" y="-1161100"/>
            <a:chExt cx="10204055" cy="2374014"/>
          </a:xfrm>
        </p:grpSpPr>
        <p:sp>
          <p:nvSpPr>
            <p:cNvPr id="195" name="Google Shape;195;p2"/>
            <p:cNvSpPr/>
            <p:nvPr/>
          </p:nvSpPr>
          <p:spPr>
            <a:xfrm>
              <a:off x="6039434" y="-1161100"/>
              <a:ext cx="3829821" cy="1816407"/>
            </a:xfrm>
            <a:custGeom>
              <a:avLst/>
              <a:gdLst/>
              <a:ahLst/>
              <a:cxnLst/>
              <a:rect l="l" t="t" r="r" b="b"/>
              <a:pathLst>
                <a:path w="147841" h="70118" extrusionOk="0">
                  <a:moveTo>
                    <a:pt x="77576" y="1"/>
                  </a:moveTo>
                  <a:cubicBezTo>
                    <a:pt x="49256" y="1"/>
                    <a:pt x="41550" y="24185"/>
                    <a:pt x="46654" y="38095"/>
                  </a:cubicBezTo>
                  <a:cubicBezTo>
                    <a:pt x="41172" y="36783"/>
                    <a:pt x="36360" y="36203"/>
                    <a:pt x="32155" y="36203"/>
                  </a:cubicBezTo>
                  <a:cubicBezTo>
                    <a:pt x="0" y="36203"/>
                    <a:pt x="3349" y="70118"/>
                    <a:pt x="14264" y="70118"/>
                  </a:cubicBezTo>
                  <a:lnTo>
                    <a:pt x="138320" y="70118"/>
                  </a:lnTo>
                  <a:cubicBezTo>
                    <a:pt x="147840" y="70118"/>
                    <a:pt x="145666" y="48175"/>
                    <a:pt x="127189" y="48175"/>
                  </a:cubicBezTo>
                  <a:cubicBezTo>
                    <a:pt x="126633" y="48175"/>
                    <a:pt x="126063" y="48194"/>
                    <a:pt x="125477" y="48235"/>
                  </a:cubicBezTo>
                  <a:cubicBezTo>
                    <a:pt x="128335" y="40800"/>
                    <a:pt x="123406" y="31980"/>
                    <a:pt x="114819" y="31980"/>
                  </a:cubicBezTo>
                  <a:cubicBezTo>
                    <a:pt x="112580" y="31980"/>
                    <a:pt x="110093" y="32579"/>
                    <a:pt x="107431" y="33958"/>
                  </a:cubicBezTo>
                  <a:cubicBezTo>
                    <a:pt x="112067" y="22650"/>
                    <a:pt x="105896" y="1"/>
                    <a:pt x="77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6039434" y="-1161100"/>
              <a:ext cx="3829821" cy="1816407"/>
            </a:xfrm>
            <a:custGeom>
              <a:avLst/>
              <a:gdLst/>
              <a:ahLst/>
              <a:cxnLst/>
              <a:rect l="l" t="t" r="r" b="b"/>
              <a:pathLst>
                <a:path w="147841" h="70118" extrusionOk="0">
                  <a:moveTo>
                    <a:pt x="77576" y="1"/>
                  </a:moveTo>
                  <a:cubicBezTo>
                    <a:pt x="49256" y="1"/>
                    <a:pt x="41550" y="24185"/>
                    <a:pt x="46654" y="38095"/>
                  </a:cubicBezTo>
                  <a:cubicBezTo>
                    <a:pt x="41172" y="36783"/>
                    <a:pt x="36360" y="36203"/>
                    <a:pt x="32155" y="36203"/>
                  </a:cubicBezTo>
                  <a:cubicBezTo>
                    <a:pt x="0" y="36203"/>
                    <a:pt x="3349" y="70118"/>
                    <a:pt x="14264" y="70118"/>
                  </a:cubicBezTo>
                  <a:lnTo>
                    <a:pt x="138320" y="70118"/>
                  </a:lnTo>
                  <a:cubicBezTo>
                    <a:pt x="147840" y="70118"/>
                    <a:pt x="145666" y="48175"/>
                    <a:pt x="127189" y="48175"/>
                  </a:cubicBezTo>
                  <a:cubicBezTo>
                    <a:pt x="126633" y="48175"/>
                    <a:pt x="126063" y="48194"/>
                    <a:pt x="125477" y="48235"/>
                  </a:cubicBezTo>
                  <a:cubicBezTo>
                    <a:pt x="128335" y="40800"/>
                    <a:pt x="123406" y="31980"/>
                    <a:pt x="114819" y="31980"/>
                  </a:cubicBezTo>
                  <a:cubicBezTo>
                    <a:pt x="112580" y="31980"/>
                    <a:pt x="110093" y="32579"/>
                    <a:pt x="107431" y="33958"/>
                  </a:cubicBezTo>
                  <a:cubicBezTo>
                    <a:pt x="112067" y="22650"/>
                    <a:pt x="105896" y="1"/>
                    <a:pt x="77576" y="1"/>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2901686" y="-893639"/>
              <a:ext cx="3927076" cy="1570672"/>
            </a:xfrm>
            <a:custGeom>
              <a:avLst/>
              <a:gdLst/>
              <a:ahLst/>
              <a:cxnLst/>
              <a:rect l="l" t="t" r="r" b="b"/>
              <a:pathLst>
                <a:path w="140869" h="60632" extrusionOk="0">
                  <a:moveTo>
                    <a:pt x="58159" y="0"/>
                  </a:moveTo>
                  <a:cubicBezTo>
                    <a:pt x="47435" y="0"/>
                    <a:pt x="36548" y="7415"/>
                    <a:pt x="39639" y="23108"/>
                  </a:cubicBezTo>
                  <a:cubicBezTo>
                    <a:pt x="38141" y="20799"/>
                    <a:pt x="35913" y="19839"/>
                    <a:pt x="33709" y="19839"/>
                  </a:cubicBezTo>
                  <a:cubicBezTo>
                    <a:pt x="28842" y="19839"/>
                    <a:pt x="24087" y="24514"/>
                    <a:pt x="27530" y="29679"/>
                  </a:cubicBezTo>
                  <a:cubicBezTo>
                    <a:pt x="26357" y="29554"/>
                    <a:pt x="25233" y="29494"/>
                    <a:pt x="24158" y="29494"/>
                  </a:cubicBezTo>
                  <a:cubicBezTo>
                    <a:pt x="0" y="29494"/>
                    <a:pt x="152" y="59718"/>
                    <a:pt x="12319" y="60101"/>
                  </a:cubicBezTo>
                  <a:cubicBezTo>
                    <a:pt x="16345" y="60248"/>
                    <a:pt x="50070" y="60632"/>
                    <a:pt x="80104" y="60632"/>
                  </a:cubicBezTo>
                  <a:cubicBezTo>
                    <a:pt x="97857" y="60632"/>
                    <a:pt x="114320" y="60498"/>
                    <a:pt x="122598" y="60101"/>
                  </a:cubicBezTo>
                  <a:cubicBezTo>
                    <a:pt x="140868" y="59084"/>
                    <a:pt x="138947" y="35296"/>
                    <a:pt x="120451" y="35296"/>
                  </a:cubicBezTo>
                  <a:cubicBezTo>
                    <a:pt x="120137" y="35296"/>
                    <a:pt x="119819" y="35303"/>
                    <a:pt x="119496" y="35317"/>
                  </a:cubicBezTo>
                  <a:cubicBezTo>
                    <a:pt x="118030" y="23336"/>
                    <a:pt x="109499" y="19074"/>
                    <a:pt x="101625" y="19074"/>
                  </a:cubicBezTo>
                  <a:cubicBezTo>
                    <a:pt x="96060" y="19074"/>
                    <a:pt x="90823" y="21203"/>
                    <a:pt x="88641" y="24242"/>
                  </a:cubicBezTo>
                  <a:cubicBezTo>
                    <a:pt x="90922" y="19679"/>
                    <a:pt x="86957" y="15087"/>
                    <a:pt x="82551" y="15087"/>
                  </a:cubicBezTo>
                  <a:cubicBezTo>
                    <a:pt x="80257" y="15087"/>
                    <a:pt x="77845" y="16332"/>
                    <a:pt x="76132" y="19472"/>
                  </a:cubicBezTo>
                  <a:cubicBezTo>
                    <a:pt x="78460" y="6740"/>
                    <a:pt x="68384" y="0"/>
                    <a:pt x="58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2901686" y="-893121"/>
              <a:ext cx="2056356" cy="1558134"/>
            </a:xfrm>
            <a:custGeom>
              <a:avLst/>
              <a:gdLst/>
              <a:ahLst/>
              <a:cxnLst/>
              <a:rect l="l" t="t" r="r" b="b"/>
              <a:pathLst>
                <a:path w="73764" h="60148" extrusionOk="0">
                  <a:moveTo>
                    <a:pt x="58150" y="1"/>
                  </a:moveTo>
                  <a:cubicBezTo>
                    <a:pt x="47430" y="1"/>
                    <a:pt x="36544" y="7403"/>
                    <a:pt x="39639" y="23088"/>
                  </a:cubicBezTo>
                  <a:cubicBezTo>
                    <a:pt x="38141" y="20779"/>
                    <a:pt x="35913" y="19819"/>
                    <a:pt x="33709" y="19819"/>
                  </a:cubicBezTo>
                  <a:cubicBezTo>
                    <a:pt x="28842" y="19819"/>
                    <a:pt x="24087" y="24494"/>
                    <a:pt x="27530" y="29659"/>
                  </a:cubicBezTo>
                  <a:cubicBezTo>
                    <a:pt x="26357" y="29534"/>
                    <a:pt x="25233" y="29474"/>
                    <a:pt x="24158" y="29474"/>
                  </a:cubicBezTo>
                  <a:cubicBezTo>
                    <a:pt x="0" y="29474"/>
                    <a:pt x="152" y="59698"/>
                    <a:pt x="12319" y="60081"/>
                  </a:cubicBezTo>
                  <a:cubicBezTo>
                    <a:pt x="12820" y="60114"/>
                    <a:pt x="13787" y="60148"/>
                    <a:pt x="15121" y="60148"/>
                  </a:cubicBezTo>
                  <a:cubicBezTo>
                    <a:pt x="12170" y="51167"/>
                    <a:pt x="17081" y="35948"/>
                    <a:pt x="34253" y="35948"/>
                  </a:cubicBezTo>
                  <a:cubicBezTo>
                    <a:pt x="35322" y="35948"/>
                    <a:pt x="36439" y="36007"/>
                    <a:pt x="37604" y="36131"/>
                  </a:cubicBezTo>
                  <a:cubicBezTo>
                    <a:pt x="34161" y="30966"/>
                    <a:pt x="38916" y="26290"/>
                    <a:pt x="43782" y="26290"/>
                  </a:cubicBezTo>
                  <a:cubicBezTo>
                    <a:pt x="45987" y="26290"/>
                    <a:pt x="48215" y="27250"/>
                    <a:pt x="49713" y="29559"/>
                  </a:cubicBezTo>
                  <a:cubicBezTo>
                    <a:pt x="46621" y="13872"/>
                    <a:pt x="57496" y="6460"/>
                    <a:pt x="68204" y="6460"/>
                  </a:cubicBezTo>
                  <a:cubicBezTo>
                    <a:pt x="70088" y="6460"/>
                    <a:pt x="71967" y="6689"/>
                    <a:pt x="73763" y="7143"/>
                  </a:cubicBezTo>
                  <a:cubicBezTo>
                    <a:pt x="70395" y="2437"/>
                    <a:pt x="64300" y="1"/>
                    <a:pt x="58150"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2910523" y="-893354"/>
              <a:ext cx="2045651" cy="1536762"/>
            </a:xfrm>
            <a:custGeom>
              <a:avLst/>
              <a:gdLst/>
              <a:ahLst/>
              <a:cxnLst/>
              <a:rect l="l" t="t" r="r" b="b"/>
              <a:pathLst>
                <a:path w="73380" h="59323" extrusionOk="0">
                  <a:moveTo>
                    <a:pt x="57828" y="1"/>
                  </a:moveTo>
                  <a:cubicBezTo>
                    <a:pt x="47104" y="1"/>
                    <a:pt x="36219" y="7412"/>
                    <a:pt x="39322" y="23097"/>
                  </a:cubicBezTo>
                  <a:cubicBezTo>
                    <a:pt x="37824" y="20788"/>
                    <a:pt x="35596" y="19828"/>
                    <a:pt x="33392" y="19828"/>
                  </a:cubicBezTo>
                  <a:cubicBezTo>
                    <a:pt x="28525" y="19828"/>
                    <a:pt x="23770" y="24503"/>
                    <a:pt x="27213" y="29668"/>
                  </a:cubicBezTo>
                  <a:cubicBezTo>
                    <a:pt x="26047" y="29545"/>
                    <a:pt x="24929" y="29485"/>
                    <a:pt x="23859" y="29485"/>
                  </a:cubicBezTo>
                  <a:cubicBezTo>
                    <a:pt x="1826" y="29485"/>
                    <a:pt x="0" y="54583"/>
                    <a:pt x="9067" y="59323"/>
                  </a:cubicBezTo>
                  <a:cubicBezTo>
                    <a:pt x="4207" y="51023"/>
                    <a:pt x="8304" y="32720"/>
                    <a:pt x="27121" y="32720"/>
                  </a:cubicBezTo>
                  <a:cubicBezTo>
                    <a:pt x="28193" y="32720"/>
                    <a:pt x="29313" y="32780"/>
                    <a:pt x="30482" y="32904"/>
                  </a:cubicBezTo>
                  <a:cubicBezTo>
                    <a:pt x="27039" y="27739"/>
                    <a:pt x="31779" y="23064"/>
                    <a:pt x="36635" y="23064"/>
                  </a:cubicBezTo>
                  <a:cubicBezTo>
                    <a:pt x="38835" y="23064"/>
                    <a:pt x="41060" y="24023"/>
                    <a:pt x="42558" y="26333"/>
                  </a:cubicBezTo>
                  <a:cubicBezTo>
                    <a:pt x="39474" y="10655"/>
                    <a:pt x="50360" y="3251"/>
                    <a:pt x="61079" y="3251"/>
                  </a:cubicBezTo>
                  <a:cubicBezTo>
                    <a:pt x="65550" y="3251"/>
                    <a:pt x="69992" y="4539"/>
                    <a:pt x="73380" y="7052"/>
                  </a:cubicBezTo>
                  <a:cubicBezTo>
                    <a:pt x="69990" y="2404"/>
                    <a:pt x="63936" y="1"/>
                    <a:pt x="5782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6047231" y="-1161100"/>
              <a:ext cx="2579931" cy="1815552"/>
            </a:xfrm>
            <a:custGeom>
              <a:avLst/>
              <a:gdLst/>
              <a:ahLst/>
              <a:cxnLst/>
              <a:rect l="l" t="t" r="r" b="b"/>
              <a:pathLst>
                <a:path w="99592" h="70085" extrusionOk="0">
                  <a:moveTo>
                    <a:pt x="77275" y="1"/>
                  </a:moveTo>
                  <a:cubicBezTo>
                    <a:pt x="48988" y="1"/>
                    <a:pt x="41249" y="24185"/>
                    <a:pt x="46353" y="38095"/>
                  </a:cubicBezTo>
                  <a:cubicBezTo>
                    <a:pt x="40876" y="36785"/>
                    <a:pt x="36066" y="36205"/>
                    <a:pt x="31863" y="36205"/>
                  </a:cubicBezTo>
                  <a:cubicBezTo>
                    <a:pt x="1" y="36205"/>
                    <a:pt x="2966" y="69495"/>
                    <a:pt x="13663" y="70084"/>
                  </a:cubicBezTo>
                  <a:cubicBezTo>
                    <a:pt x="8274" y="61806"/>
                    <a:pt x="12486" y="38234"/>
                    <a:pt x="35298" y="38234"/>
                  </a:cubicBezTo>
                  <a:cubicBezTo>
                    <a:pt x="39877" y="38234"/>
                    <a:pt x="45206" y="39183"/>
                    <a:pt x="51357" y="41397"/>
                  </a:cubicBezTo>
                  <a:cubicBezTo>
                    <a:pt x="47687" y="21049"/>
                    <a:pt x="53959" y="3303"/>
                    <a:pt x="82279" y="3303"/>
                  </a:cubicBezTo>
                  <a:cubicBezTo>
                    <a:pt x="89384" y="3303"/>
                    <a:pt x="95088" y="4738"/>
                    <a:pt x="99591" y="7039"/>
                  </a:cubicBezTo>
                  <a:cubicBezTo>
                    <a:pt x="94621" y="2836"/>
                    <a:pt x="87349" y="1"/>
                    <a:pt x="77275"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334800" y="-1034326"/>
              <a:ext cx="4676034" cy="1815529"/>
            </a:xfrm>
            <a:custGeom>
              <a:avLst/>
              <a:gdLst/>
              <a:ahLst/>
              <a:cxnLst/>
              <a:rect l="l" t="t" r="r" b="b"/>
              <a:pathLst>
                <a:path w="171299" h="81259" extrusionOk="0">
                  <a:moveTo>
                    <a:pt x="89907" y="0"/>
                  </a:moveTo>
                  <a:cubicBezTo>
                    <a:pt x="57084" y="0"/>
                    <a:pt x="48144" y="28054"/>
                    <a:pt x="54048" y="44132"/>
                  </a:cubicBezTo>
                  <a:lnTo>
                    <a:pt x="54048" y="44132"/>
                  </a:lnTo>
                  <a:cubicBezTo>
                    <a:pt x="47711" y="42619"/>
                    <a:pt x="42146" y="41950"/>
                    <a:pt x="37282" y="41950"/>
                  </a:cubicBezTo>
                  <a:cubicBezTo>
                    <a:pt x="1" y="41950"/>
                    <a:pt x="3863" y="81258"/>
                    <a:pt x="16521" y="81258"/>
                  </a:cubicBezTo>
                  <a:lnTo>
                    <a:pt x="160291" y="81258"/>
                  </a:lnTo>
                  <a:cubicBezTo>
                    <a:pt x="171298" y="81258"/>
                    <a:pt x="168794" y="55869"/>
                    <a:pt x="147380" y="55869"/>
                  </a:cubicBezTo>
                  <a:cubicBezTo>
                    <a:pt x="146731" y="55869"/>
                    <a:pt x="146064" y="55892"/>
                    <a:pt x="145380" y="55940"/>
                  </a:cubicBezTo>
                  <a:cubicBezTo>
                    <a:pt x="148684" y="47296"/>
                    <a:pt x="143002" y="37081"/>
                    <a:pt x="133081" y="37081"/>
                  </a:cubicBezTo>
                  <a:cubicBezTo>
                    <a:pt x="130482" y="37081"/>
                    <a:pt x="127593" y="37782"/>
                    <a:pt x="124499" y="39395"/>
                  </a:cubicBezTo>
                  <a:cubicBezTo>
                    <a:pt x="129869" y="26252"/>
                    <a:pt x="122697" y="0"/>
                    <a:pt x="899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572102" y="-1034326"/>
              <a:ext cx="2767366" cy="1815529"/>
            </a:xfrm>
            <a:custGeom>
              <a:avLst/>
              <a:gdLst/>
              <a:ahLst/>
              <a:cxnLst/>
              <a:rect l="l" t="t" r="r" b="b"/>
              <a:pathLst>
                <a:path w="101378" h="81259" extrusionOk="0">
                  <a:moveTo>
                    <a:pt x="20048" y="0"/>
                  </a:moveTo>
                  <a:cubicBezTo>
                    <a:pt x="11942" y="0"/>
                    <a:pt x="5338" y="1701"/>
                    <a:pt x="1" y="4503"/>
                  </a:cubicBezTo>
                  <a:cubicBezTo>
                    <a:pt x="4537" y="2802"/>
                    <a:pt x="9874" y="1801"/>
                    <a:pt x="16012" y="1801"/>
                  </a:cubicBezTo>
                  <a:cubicBezTo>
                    <a:pt x="48835" y="1801"/>
                    <a:pt x="56007" y="28054"/>
                    <a:pt x="50637" y="41196"/>
                  </a:cubicBezTo>
                  <a:cubicBezTo>
                    <a:pt x="53731" y="39583"/>
                    <a:pt x="56621" y="38883"/>
                    <a:pt x="59219" y="38883"/>
                  </a:cubicBezTo>
                  <a:cubicBezTo>
                    <a:pt x="69139" y="38883"/>
                    <a:pt x="74816" y="49098"/>
                    <a:pt x="71485" y="57742"/>
                  </a:cubicBezTo>
                  <a:lnTo>
                    <a:pt x="71485" y="57742"/>
                  </a:lnTo>
                  <a:cubicBezTo>
                    <a:pt x="72167" y="57694"/>
                    <a:pt x="72831" y="57671"/>
                    <a:pt x="73478" y="57671"/>
                  </a:cubicBezTo>
                  <a:cubicBezTo>
                    <a:pt x="91417" y="57671"/>
                    <a:pt x="96108" y="75431"/>
                    <a:pt x="90699" y="81258"/>
                  </a:cubicBezTo>
                  <a:cubicBezTo>
                    <a:pt x="101378" y="80838"/>
                    <a:pt x="98777" y="55868"/>
                    <a:pt x="77538" y="55868"/>
                  </a:cubicBezTo>
                  <a:cubicBezTo>
                    <a:pt x="76883" y="55868"/>
                    <a:pt x="76211" y="55891"/>
                    <a:pt x="75521" y="55940"/>
                  </a:cubicBezTo>
                  <a:lnTo>
                    <a:pt x="75521" y="55940"/>
                  </a:lnTo>
                  <a:cubicBezTo>
                    <a:pt x="78828" y="47289"/>
                    <a:pt x="73134" y="37065"/>
                    <a:pt x="63198" y="37065"/>
                  </a:cubicBezTo>
                  <a:cubicBezTo>
                    <a:pt x="60605" y="37065"/>
                    <a:pt x="57725" y="37761"/>
                    <a:pt x="54640" y="39362"/>
                  </a:cubicBezTo>
                  <a:cubicBezTo>
                    <a:pt x="60010" y="26252"/>
                    <a:pt x="52838" y="0"/>
                    <a:pt x="20048"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4427388" y="-440032"/>
              <a:ext cx="3840753" cy="1652946"/>
            </a:xfrm>
            <a:custGeom>
              <a:avLst/>
              <a:gdLst/>
              <a:ahLst/>
              <a:cxnLst/>
              <a:rect l="l" t="t" r="r" b="b"/>
              <a:pathLst>
                <a:path w="148263" h="63808" extrusionOk="0">
                  <a:moveTo>
                    <a:pt x="87046" y="0"/>
                  </a:moveTo>
                  <a:cubicBezTo>
                    <a:pt x="76284" y="0"/>
                    <a:pt x="65686" y="7090"/>
                    <a:pt x="68160" y="20473"/>
                  </a:cubicBezTo>
                  <a:cubicBezTo>
                    <a:pt x="66358" y="17176"/>
                    <a:pt x="63817" y="15869"/>
                    <a:pt x="61401" y="15869"/>
                  </a:cubicBezTo>
                  <a:cubicBezTo>
                    <a:pt x="56755" y="15869"/>
                    <a:pt x="52570" y="20704"/>
                    <a:pt x="54984" y="25510"/>
                  </a:cubicBezTo>
                  <a:cubicBezTo>
                    <a:pt x="52677" y="22305"/>
                    <a:pt x="47159" y="20060"/>
                    <a:pt x="41298" y="20060"/>
                  </a:cubicBezTo>
                  <a:cubicBezTo>
                    <a:pt x="33010" y="20060"/>
                    <a:pt x="24038" y="24548"/>
                    <a:pt x="22495" y="37152"/>
                  </a:cubicBezTo>
                  <a:cubicBezTo>
                    <a:pt x="22158" y="37137"/>
                    <a:pt x="21827" y="37130"/>
                    <a:pt x="21500" y="37130"/>
                  </a:cubicBezTo>
                  <a:cubicBezTo>
                    <a:pt x="2007" y="37130"/>
                    <a:pt x="0" y="62188"/>
                    <a:pt x="19226" y="63270"/>
                  </a:cubicBezTo>
                  <a:cubicBezTo>
                    <a:pt x="27781" y="63672"/>
                    <a:pt x="44650" y="63807"/>
                    <a:pt x="62952" y="63807"/>
                  </a:cubicBezTo>
                  <a:cubicBezTo>
                    <a:pt x="94812" y="63807"/>
                    <a:pt x="131017" y="63398"/>
                    <a:pt x="135275" y="63270"/>
                  </a:cubicBezTo>
                  <a:cubicBezTo>
                    <a:pt x="148117" y="62855"/>
                    <a:pt x="148263" y="31022"/>
                    <a:pt x="122794" y="31022"/>
                  </a:cubicBezTo>
                  <a:cubicBezTo>
                    <a:pt x="121667" y="31022"/>
                    <a:pt x="120491" y="31084"/>
                    <a:pt x="119264" y="31214"/>
                  </a:cubicBezTo>
                  <a:cubicBezTo>
                    <a:pt x="122889" y="25776"/>
                    <a:pt x="117896" y="20874"/>
                    <a:pt x="112787" y="20874"/>
                  </a:cubicBezTo>
                  <a:cubicBezTo>
                    <a:pt x="110469" y="20874"/>
                    <a:pt x="108127" y="21883"/>
                    <a:pt x="106555" y="24309"/>
                  </a:cubicBezTo>
                  <a:cubicBezTo>
                    <a:pt x="109799" y="7797"/>
                    <a:pt x="98332" y="0"/>
                    <a:pt x="87046" y="0"/>
                  </a:cubicBezTo>
                  <a:close/>
                </a:path>
              </a:pathLst>
            </a:custGeom>
            <a:solidFill>
              <a:srgbClr val="F2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4469455" y="-29389"/>
              <a:ext cx="1716724" cy="1141089"/>
            </a:xfrm>
            <a:custGeom>
              <a:avLst/>
              <a:gdLst/>
              <a:ahLst/>
              <a:cxnLst/>
              <a:rect l="l" t="t" r="r" b="b"/>
              <a:pathLst>
                <a:path w="66270" h="44049" extrusionOk="0">
                  <a:moveTo>
                    <a:pt x="59764" y="1"/>
                  </a:moveTo>
                  <a:cubicBezTo>
                    <a:pt x="55127" y="1"/>
                    <a:pt x="50954" y="4844"/>
                    <a:pt x="53360" y="9657"/>
                  </a:cubicBezTo>
                  <a:cubicBezTo>
                    <a:pt x="51053" y="6452"/>
                    <a:pt x="45535" y="4207"/>
                    <a:pt x="39674" y="4207"/>
                  </a:cubicBezTo>
                  <a:cubicBezTo>
                    <a:pt x="31386" y="4207"/>
                    <a:pt x="22414" y="8695"/>
                    <a:pt x="20871" y="21299"/>
                  </a:cubicBezTo>
                  <a:cubicBezTo>
                    <a:pt x="20529" y="21284"/>
                    <a:pt x="20193" y="21277"/>
                    <a:pt x="19862" y="21277"/>
                  </a:cubicBezTo>
                  <a:cubicBezTo>
                    <a:pt x="4461" y="21277"/>
                    <a:pt x="1" y="36962"/>
                    <a:pt x="8295" y="44048"/>
                  </a:cubicBezTo>
                  <a:cubicBezTo>
                    <a:pt x="3504" y="36291"/>
                    <a:pt x="8585" y="23980"/>
                    <a:pt x="22231" y="23980"/>
                  </a:cubicBezTo>
                  <a:cubicBezTo>
                    <a:pt x="22551" y="23980"/>
                    <a:pt x="22876" y="23987"/>
                    <a:pt x="23206" y="24001"/>
                  </a:cubicBezTo>
                  <a:cubicBezTo>
                    <a:pt x="24749" y="11418"/>
                    <a:pt x="33720" y="6926"/>
                    <a:pt x="42008" y="6926"/>
                  </a:cubicBezTo>
                  <a:cubicBezTo>
                    <a:pt x="47869" y="6926"/>
                    <a:pt x="53388" y="9173"/>
                    <a:pt x="55695" y="12392"/>
                  </a:cubicBezTo>
                  <a:cubicBezTo>
                    <a:pt x="53287" y="7577"/>
                    <a:pt x="57470" y="2721"/>
                    <a:pt x="62108" y="2721"/>
                  </a:cubicBezTo>
                  <a:cubicBezTo>
                    <a:pt x="63510" y="2721"/>
                    <a:pt x="64954" y="3165"/>
                    <a:pt x="66270" y="4187"/>
                  </a:cubicBezTo>
                  <a:cubicBezTo>
                    <a:pt x="64487" y="1197"/>
                    <a:pt x="62068" y="1"/>
                    <a:pt x="59764"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6132306" y="-440161"/>
              <a:ext cx="988742" cy="590997"/>
            </a:xfrm>
            <a:custGeom>
              <a:avLst/>
              <a:gdLst/>
              <a:ahLst/>
              <a:cxnLst/>
              <a:rect l="l" t="t" r="r" b="b"/>
              <a:pathLst>
                <a:path w="38168" h="22814" extrusionOk="0">
                  <a:moveTo>
                    <a:pt x="21242" y="1"/>
                  </a:moveTo>
                  <a:cubicBezTo>
                    <a:pt x="10545" y="1"/>
                    <a:pt x="0" y="6997"/>
                    <a:pt x="2275" y="20211"/>
                  </a:cubicBezTo>
                  <a:cubicBezTo>
                    <a:pt x="3042" y="20812"/>
                    <a:pt x="3742" y="21646"/>
                    <a:pt x="4376" y="22680"/>
                  </a:cubicBezTo>
                  <a:cubicBezTo>
                    <a:pt x="4443" y="22713"/>
                    <a:pt x="4510" y="22746"/>
                    <a:pt x="4610" y="22813"/>
                  </a:cubicBezTo>
                  <a:cubicBezTo>
                    <a:pt x="2411" y="9667"/>
                    <a:pt x="12912" y="2715"/>
                    <a:pt x="23573" y="2715"/>
                  </a:cubicBezTo>
                  <a:cubicBezTo>
                    <a:pt x="28926" y="2715"/>
                    <a:pt x="34320" y="4468"/>
                    <a:pt x="38167" y="8069"/>
                  </a:cubicBezTo>
                  <a:cubicBezTo>
                    <a:pt x="34414" y="2630"/>
                    <a:pt x="27800" y="1"/>
                    <a:pt x="21242"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6326010" y="231118"/>
              <a:ext cx="6943" cy="11269"/>
            </a:xfrm>
            <a:custGeom>
              <a:avLst/>
              <a:gdLst/>
              <a:ahLst/>
              <a:cxnLst/>
              <a:rect l="l" t="t" r="r" b="b"/>
              <a:pathLst>
                <a:path w="268" h="435" extrusionOk="0">
                  <a:moveTo>
                    <a:pt x="0" y="0"/>
                  </a:moveTo>
                  <a:lnTo>
                    <a:pt x="0" y="0"/>
                  </a:lnTo>
                  <a:cubicBezTo>
                    <a:pt x="101" y="134"/>
                    <a:pt x="201" y="301"/>
                    <a:pt x="267" y="434"/>
                  </a:cubicBezTo>
                  <a:cubicBezTo>
                    <a:pt x="234" y="334"/>
                    <a:pt x="234" y="267"/>
                    <a:pt x="234" y="167"/>
                  </a:cubicBezTo>
                  <a:cubicBezTo>
                    <a:pt x="167" y="100"/>
                    <a:pt x="101" y="67"/>
                    <a:pt x="0" y="0"/>
                  </a:cubicBezTo>
                  <a:close/>
                </a:path>
              </a:pathLst>
            </a:custGeom>
            <a:solidFill>
              <a:srgbClr val="F2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6186029" y="79041"/>
              <a:ext cx="6943" cy="11269"/>
            </a:xfrm>
            <a:custGeom>
              <a:avLst/>
              <a:gdLst/>
              <a:ahLst/>
              <a:cxnLst/>
              <a:rect l="l" t="t" r="r" b="b"/>
              <a:pathLst>
                <a:path w="268" h="435" extrusionOk="0">
                  <a:moveTo>
                    <a:pt x="1" y="1"/>
                  </a:moveTo>
                  <a:lnTo>
                    <a:pt x="1" y="1"/>
                  </a:lnTo>
                  <a:cubicBezTo>
                    <a:pt x="101" y="134"/>
                    <a:pt x="167" y="267"/>
                    <a:pt x="267" y="434"/>
                  </a:cubicBezTo>
                  <a:cubicBezTo>
                    <a:pt x="234" y="334"/>
                    <a:pt x="234" y="234"/>
                    <a:pt x="201" y="167"/>
                  </a:cubicBezTo>
                  <a:cubicBezTo>
                    <a:pt x="134" y="101"/>
                    <a:pt x="67" y="34"/>
                    <a:pt x="1" y="1"/>
                  </a:cubicBezTo>
                  <a:close/>
                </a:path>
              </a:pathLst>
            </a:custGeom>
            <a:solidFill>
              <a:srgbClr val="F2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7499004" y="307641"/>
              <a:ext cx="6943" cy="11269"/>
            </a:xfrm>
            <a:custGeom>
              <a:avLst/>
              <a:gdLst/>
              <a:ahLst/>
              <a:cxnLst/>
              <a:rect l="l" t="t" r="r" b="b"/>
              <a:pathLst>
                <a:path w="268" h="435" extrusionOk="0">
                  <a:moveTo>
                    <a:pt x="1" y="1"/>
                  </a:moveTo>
                  <a:lnTo>
                    <a:pt x="1" y="1"/>
                  </a:lnTo>
                  <a:cubicBezTo>
                    <a:pt x="101" y="134"/>
                    <a:pt x="167" y="267"/>
                    <a:pt x="267" y="434"/>
                  </a:cubicBezTo>
                  <a:cubicBezTo>
                    <a:pt x="234" y="334"/>
                    <a:pt x="234" y="234"/>
                    <a:pt x="201" y="167"/>
                  </a:cubicBezTo>
                  <a:cubicBezTo>
                    <a:pt x="134" y="101"/>
                    <a:pt x="67" y="34"/>
                    <a:pt x="1" y="1"/>
                  </a:cubicBezTo>
                  <a:close/>
                </a:path>
              </a:pathLst>
            </a:custGeom>
            <a:solidFill>
              <a:srgbClr val="F2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334800" y="-1034326"/>
              <a:ext cx="4676034" cy="1815529"/>
            </a:xfrm>
            <a:custGeom>
              <a:avLst/>
              <a:gdLst/>
              <a:ahLst/>
              <a:cxnLst/>
              <a:rect l="l" t="t" r="r" b="b"/>
              <a:pathLst>
                <a:path w="171299" h="81259" extrusionOk="0">
                  <a:moveTo>
                    <a:pt x="89907" y="0"/>
                  </a:moveTo>
                  <a:cubicBezTo>
                    <a:pt x="57084" y="0"/>
                    <a:pt x="48144" y="28054"/>
                    <a:pt x="54048" y="44132"/>
                  </a:cubicBezTo>
                  <a:lnTo>
                    <a:pt x="54048" y="44132"/>
                  </a:lnTo>
                  <a:cubicBezTo>
                    <a:pt x="47711" y="42619"/>
                    <a:pt x="42146" y="41950"/>
                    <a:pt x="37282" y="41950"/>
                  </a:cubicBezTo>
                  <a:cubicBezTo>
                    <a:pt x="1" y="41950"/>
                    <a:pt x="3863" y="81258"/>
                    <a:pt x="16521" y="81258"/>
                  </a:cubicBezTo>
                  <a:lnTo>
                    <a:pt x="160291" y="81258"/>
                  </a:lnTo>
                  <a:cubicBezTo>
                    <a:pt x="171298" y="81258"/>
                    <a:pt x="168794" y="55869"/>
                    <a:pt x="147380" y="55869"/>
                  </a:cubicBezTo>
                  <a:cubicBezTo>
                    <a:pt x="146731" y="55869"/>
                    <a:pt x="146064" y="55892"/>
                    <a:pt x="145380" y="55940"/>
                  </a:cubicBezTo>
                  <a:cubicBezTo>
                    <a:pt x="148684" y="47296"/>
                    <a:pt x="143002" y="37081"/>
                    <a:pt x="133081" y="37081"/>
                  </a:cubicBezTo>
                  <a:cubicBezTo>
                    <a:pt x="130482" y="37081"/>
                    <a:pt x="127593" y="37782"/>
                    <a:pt x="124499" y="39395"/>
                  </a:cubicBezTo>
                  <a:cubicBezTo>
                    <a:pt x="129869" y="26252"/>
                    <a:pt x="122697" y="0"/>
                    <a:pt x="89907"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4452540" y="-440161"/>
              <a:ext cx="2690208" cy="1590774"/>
            </a:xfrm>
            <a:custGeom>
              <a:avLst/>
              <a:gdLst/>
              <a:ahLst/>
              <a:cxnLst/>
              <a:rect l="l" t="t" r="r" b="b"/>
              <a:pathLst>
                <a:path w="103849" h="61408" extrusionOk="0">
                  <a:moveTo>
                    <a:pt x="86058" y="1"/>
                  </a:moveTo>
                  <a:cubicBezTo>
                    <a:pt x="75305" y="1"/>
                    <a:pt x="64717" y="7089"/>
                    <a:pt x="67189" y="20478"/>
                  </a:cubicBezTo>
                  <a:cubicBezTo>
                    <a:pt x="65387" y="17169"/>
                    <a:pt x="62846" y="15859"/>
                    <a:pt x="60431" y="15859"/>
                  </a:cubicBezTo>
                  <a:cubicBezTo>
                    <a:pt x="55784" y="15859"/>
                    <a:pt x="51599" y="20709"/>
                    <a:pt x="54013" y="25515"/>
                  </a:cubicBezTo>
                  <a:cubicBezTo>
                    <a:pt x="51706" y="22310"/>
                    <a:pt x="46188" y="20065"/>
                    <a:pt x="40327" y="20065"/>
                  </a:cubicBezTo>
                  <a:cubicBezTo>
                    <a:pt x="32039" y="20065"/>
                    <a:pt x="23067" y="24553"/>
                    <a:pt x="21524" y="37157"/>
                  </a:cubicBezTo>
                  <a:cubicBezTo>
                    <a:pt x="21177" y="37142"/>
                    <a:pt x="20836" y="37134"/>
                    <a:pt x="20500" y="37134"/>
                  </a:cubicBezTo>
                  <a:cubicBezTo>
                    <a:pt x="3881" y="37134"/>
                    <a:pt x="1" y="55424"/>
                    <a:pt x="11183" y="61407"/>
                  </a:cubicBezTo>
                  <a:cubicBezTo>
                    <a:pt x="7962" y="53698"/>
                    <a:pt x="13212" y="43007"/>
                    <a:pt x="25972" y="43007"/>
                  </a:cubicBezTo>
                  <a:cubicBezTo>
                    <a:pt x="26297" y="43007"/>
                    <a:pt x="26626" y="43014"/>
                    <a:pt x="26961" y="43028"/>
                  </a:cubicBezTo>
                  <a:cubicBezTo>
                    <a:pt x="28504" y="30424"/>
                    <a:pt x="37477" y="25936"/>
                    <a:pt x="45758" y="25936"/>
                  </a:cubicBezTo>
                  <a:cubicBezTo>
                    <a:pt x="51613" y="25936"/>
                    <a:pt x="57124" y="28180"/>
                    <a:pt x="59417" y="31386"/>
                  </a:cubicBezTo>
                  <a:cubicBezTo>
                    <a:pt x="57025" y="26579"/>
                    <a:pt x="61203" y="21730"/>
                    <a:pt x="65842" y="21730"/>
                  </a:cubicBezTo>
                  <a:cubicBezTo>
                    <a:pt x="68254" y="21730"/>
                    <a:pt x="70791" y="23040"/>
                    <a:pt x="72593" y="26349"/>
                  </a:cubicBezTo>
                  <a:cubicBezTo>
                    <a:pt x="70130" y="12965"/>
                    <a:pt x="80721" y="5872"/>
                    <a:pt x="91476" y="5872"/>
                  </a:cubicBezTo>
                  <a:cubicBezTo>
                    <a:pt x="95865" y="5872"/>
                    <a:pt x="100282" y="7053"/>
                    <a:pt x="103849" y="9470"/>
                  </a:cubicBezTo>
                  <a:cubicBezTo>
                    <a:pt x="100310" y="3082"/>
                    <a:pt x="93148" y="1"/>
                    <a:pt x="8605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2"/>
            <p:cNvGrpSpPr/>
            <p:nvPr/>
          </p:nvGrpSpPr>
          <p:grpSpPr>
            <a:xfrm>
              <a:off x="1568426" y="-398888"/>
              <a:ext cx="3649211" cy="1570672"/>
              <a:chOff x="1568426" y="-228326"/>
              <a:chExt cx="3649211" cy="1570672"/>
            </a:xfrm>
          </p:grpSpPr>
          <p:sp>
            <p:nvSpPr>
              <p:cNvPr id="212" name="Google Shape;212;p2"/>
              <p:cNvSpPr/>
              <p:nvPr/>
            </p:nvSpPr>
            <p:spPr>
              <a:xfrm>
                <a:off x="1568426" y="-228326"/>
                <a:ext cx="3649211" cy="1570672"/>
              </a:xfrm>
              <a:custGeom>
                <a:avLst/>
                <a:gdLst/>
                <a:ahLst/>
                <a:cxnLst/>
                <a:rect l="l" t="t" r="r" b="b"/>
                <a:pathLst>
                  <a:path w="140869" h="60632" extrusionOk="0">
                    <a:moveTo>
                      <a:pt x="58159" y="0"/>
                    </a:moveTo>
                    <a:cubicBezTo>
                      <a:pt x="47435" y="0"/>
                      <a:pt x="36548" y="7415"/>
                      <a:pt x="39639" y="23108"/>
                    </a:cubicBezTo>
                    <a:cubicBezTo>
                      <a:pt x="38141" y="20799"/>
                      <a:pt x="35913" y="19839"/>
                      <a:pt x="33709" y="19839"/>
                    </a:cubicBezTo>
                    <a:cubicBezTo>
                      <a:pt x="28842" y="19839"/>
                      <a:pt x="24087" y="24514"/>
                      <a:pt x="27530" y="29679"/>
                    </a:cubicBezTo>
                    <a:cubicBezTo>
                      <a:pt x="26357" y="29554"/>
                      <a:pt x="25233" y="29494"/>
                      <a:pt x="24158" y="29494"/>
                    </a:cubicBezTo>
                    <a:cubicBezTo>
                      <a:pt x="0" y="29494"/>
                      <a:pt x="152" y="59718"/>
                      <a:pt x="12319" y="60101"/>
                    </a:cubicBezTo>
                    <a:cubicBezTo>
                      <a:pt x="16345" y="60248"/>
                      <a:pt x="50070" y="60632"/>
                      <a:pt x="80104" y="60632"/>
                    </a:cubicBezTo>
                    <a:cubicBezTo>
                      <a:pt x="97857" y="60632"/>
                      <a:pt x="114320" y="60498"/>
                      <a:pt x="122598" y="60101"/>
                    </a:cubicBezTo>
                    <a:cubicBezTo>
                      <a:pt x="140868" y="59084"/>
                      <a:pt x="138947" y="35296"/>
                      <a:pt x="120451" y="35296"/>
                    </a:cubicBezTo>
                    <a:cubicBezTo>
                      <a:pt x="120137" y="35296"/>
                      <a:pt x="119819" y="35303"/>
                      <a:pt x="119496" y="35317"/>
                    </a:cubicBezTo>
                    <a:cubicBezTo>
                      <a:pt x="118030" y="23336"/>
                      <a:pt x="109499" y="19074"/>
                      <a:pt x="101625" y="19074"/>
                    </a:cubicBezTo>
                    <a:cubicBezTo>
                      <a:pt x="96060" y="19074"/>
                      <a:pt x="90823" y="21203"/>
                      <a:pt x="88641" y="24242"/>
                    </a:cubicBezTo>
                    <a:cubicBezTo>
                      <a:pt x="90922" y="19679"/>
                      <a:pt x="86957" y="15087"/>
                      <a:pt x="82551" y="15087"/>
                    </a:cubicBezTo>
                    <a:cubicBezTo>
                      <a:pt x="80257" y="15087"/>
                      <a:pt x="77845" y="16332"/>
                      <a:pt x="76132" y="19472"/>
                    </a:cubicBezTo>
                    <a:cubicBezTo>
                      <a:pt x="78460" y="6740"/>
                      <a:pt x="68384" y="0"/>
                      <a:pt x="58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1576637" y="-228041"/>
                <a:ext cx="1900909" cy="1536762"/>
              </a:xfrm>
              <a:custGeom>
                <a:avLst/>
                <a:gdLst/>
                <a:ahLst/>
                <a:cxnLst/>
                <a:rect l="l" t="t" r="r" b="b"/>
                <a:pathLst>
                  <a:path w="73380" h="59323" extrusionOk="0">
                    <a:moveTo>
                      <a:pt x="57828" y="1"/>
                    </a:moveTo>
                    <a:cubicBezTo>
                      <a:pt x="47104" y="1"/>
                      <a:pt x="36219" y="7412"/>
                      <a:pt x="39322" y="23097"/>
                    </a:cubicBezTo>
                    <a:cubicBezTo>
                      <a:pt x="37824" y="20788"/>
                      <a:pt x="35596" y="19828"/>
                      <a:pt x="33392" y="19828"/>
                    </a:cubicBezTo>
                    <a:cubicBezTo>
                      <a:pt x="28525" y="19828"/>
                      <a:pt x="23770" y="24503"/>
                      <a:pt x="27213" y="29668"/>
                    </a:cubicBezTo>
                    <a:cubicBezTo>
                      <a:pt x="26047" y="29545"/>
                      <a:pt x="24929" y="29485"/>
                      <a:pt x="23859" y="29485"/>
                    </a:cubicBezTo>
                    <a:cubicBezTo>
                      <a:pt x="1826" y="29485"/>
                      <a:pt x="0" y="54583"/>
                      <a:pt x="9067" y="59323"/>
                    </a:cubicBezTo>
                    <a:cubicBezTo>
                      <a:pt x="4207" y="51023"/>
                      <a:pt x="8304" y="32720"/>
                      <a:pt x="27121" y="32720"/>
                    </a:cubicBezTo>
                    <a:cubicBezTo>
                      <a:pt x="28193" y="32720"/>
                      <a:pt x="29313" y="32780"/>
                      <a:pt x="30482" y="32904"/>
                    </a:cubicBezTo>
                    <a:cubicBezTo>
                      <a:pt x="27039" y="27739"/>
                      <a:pt x="31779" y="23064"/>
                      <a:pt x="36635" y="23064"/>
                    </a:cubicBezTo>
                    <a:cubicBezTo>
                      <a:pt x="38835" y="23064"/>
                      <a:pt x="41060" y="24023"/>
                      <a:pt x="42558" y="26333"/>
                    </a:cubicBezTo>
                    <a:cubicBezTo>
                      <a:pt x="39474" y="10655"/>
                      <a:pt x="50360" y="3251"/>
                      <a:pt x="61079" y="3251"/>
                    </a:cubicBezTo>
                    <a:cubicBezTo>
                      <a:pt x="65550" y="3251"/>
                      <a:pt x="69992" y="4539"/>
                      <a:pt x="73380" y="7052"/>
                    </a:cubicBezTo>
                    <a:cubicBezTo>
                      <a:pt x="69990" y="2404"/>
                      <a:pt x="63936" y="1"/>
                      <a:pt x="5782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568426" y="-227808"/>
                <a:ext cx="1910856" cy="1558134"/>
              </a:xfrm>
              <a:custGeom>
                <a:avLst/>
                <a:gdLst/>
                <a:ahLst/>
                <a:cxnLst/>
                <a:rect l="l" t="t" r="r" b="b"/>
                <a:pathLst>
                  <a:path w="73764" h="60148" extrusionOk="0">
                    <a:moveTo>
                      <a:pt x="58150" y="1"/>
                    </a:moveTo>
                    <a:cubicBezTo>
                      <a:pt x="47430" y="1"/>
                      <a:pt x="36544" y="7403"/>
                      <a:pt x="39639" y="23088"/>
                    </a:cubicBezTo>
                    <a:cubicBezTo>
                      <a:pt x="38141" y="20779"/>
                      <a:pt x="35913" y="19819"/>
                      <a:pt x="33709" y="19819"/>
                    </a:cubicBezTo>
                    <a:cubicBezTo>
                      <a:pt x="28842" y="19819"/>
                      <a:pt x="24087" y="24494"/>
                      <a:pt x="27530" y="29659"/>
                    </a:cubicBezTo>
                    <a:cubicBezTo>
                      <a:pt x="26357" y="29534"/>
                      <a:pt x="25233" y="29474"/>
                      <a:pt x="24158" y="29474"/>
                    </a:cubicBezTo>
                    <a:cubicBezTo>
                      <a:pt x="0" y="29474"/>
                      <a:pt x="152" y="59698"/>
                      <a:pt x="12319" y="60081"/>
                    </a:cubicBezTo>
                    <a:cubicBezTo>
                      <a:pt x="12820" y="60114"/>
                      <a:pt x="13787" y="60148"/>
                      <a:pt x="15121" y="60148"/>
                    </a:cubicBezTo>
                    <a:cubicBezTo>
                      <a:pt x="12170" y="51167"/>
                      <a:pt x="17081" y="35948"/>
                      <a:pt x="34253" y="35948"/>
                    </a:cubicBezTo>
                    <a:cubicBezTo>
                      <a:pt x="35322" y="35948"/>
                      <a:pt x="36439" y="36007"/>
                      <a:pt x="37604" y="36131"/>
                    </a:cubicBezTo>
                    <a:cubicBezTo>
                      <a:pt x="34161" y="30966"/>
                      <a:pt x="38916" y="26290"/>
                      <a:pt x="43782" y="26290"/>
                    </a:cubicBezTo>
                    <a:cubicBezTo>
                      <a:pt x="45987" y="26290"/>
                      <a:pt x="48215" y="27250"/>
                      <a:pt x="49713" y="29559"/>
                    </a:cubicBezTo>
                    <a:cubicBezTo>
                      <a:pt x="46621" y="13872"/>
                      <a:pt x="57496" y="6460"/>
                      <a:pt x="68204" y="6460"/>
                    </a:cubicBezTo>
                    <a:cubicBezTo>
                      <a:pt x="70088" y="6460"/>
                      <a:pt x="71967" y="6689"/>
                      <a:pt x="73763" y="7143"/>
                    </a:cubicBezTo>
                    <a:cubicBezTo>
                      <a:pt x="70395" y="2437"/>
                      <a:pt x="64300" y="1"/>
                      <a:pt x="58150"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5" name="Google Shape;215;p2"/>
          <p:cNvSpPr txBox="1">
            <a:spLocks noGrp="1"/>
          </p:cNvSpPr>
          <p:nvPr>
            <p:ph type="ctrTitle"/>
          </p:nvPr>
        </p:nvSpPr>
        <p:spPr>
          <a:xfrm>
            <a:off x="862375" y="1092652"/>
            <a:ext cx="5789100" cy="2691300"/>
          </a:xfrm>
          <a:prstGeom prst="rect">
            <a:avLst/>
          </a:prstGeom>
          <a:noFill/>
        </p:spPr>
        <p:txBody>
          <a:bodyPr spcFirstLastPara="1" wrap="square" lIns="91425" tIns="91425" rIns="91425" bIns="91425" anchor="b" anchorCtr="0">
            <a:noAutofit/>
          </a:bodyPr>
          <a:lstStyle>
            <a:lvl1pPr lvl="0" rtl="0">
              <a:lnSpc>
                <a:spcPct val="80000"/>
              </a:lnSpc>
              <a:spcBef>
                <a:spcPts val="0"/>
              </a:spcBef>
              <a:spcAft>
                <a:spcPts val="0"/>
              </a:spcAft>
              <a:buClr>
                <a:srgbClr val="191919"/>
              </a:buClr>
              <a:buSzPts val="5200"/>
              <a:buNone/>
              <a:defRPr sz="86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216" name="Google Shape;216;p2"/>
          <p:cNvSpPr txBox="1">
            <a:spLocks noGrp="1"/>
          </p:cNvSpPr>
          <p:nvPr>
            <p:ph type="subTitle" idx="1"/>
          </p:nvPr>
        </p:nvSpPr>
        <p:spPr>
          <a:xfrm>
            <a:off x="862375" y="3682138"/>
            <a:ext cx="4641900" cy="47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217" name="Google Shape;217;p2"/>
          <p:cNvGrpSpPr/>
          <p:nvPr/>
        </p:nvGrpSpPr>
        <p:grpSpPr>
          <a:xfrm>
            <a:off x="451896" y="4152368"/>
            <a:ext cx="3369488" cy="1707138"/>
            <a:chOff x="4915213" y="3574313"/>
            <a:chExt cx="3624275" cy="1836225"/>
          </a:xfrm>
        </p:grpSpPr>
        <p:grpSp>
          <p:nvGrpSpPr>
            <p:cNvPr id="218" name="Google Shape;218;p2"/>
            <p:cNvGrpSpPr/>
            <p:nvPr/>
          </p:nvGrpSpPr>
          <p:grpSpPr>
            <a:xfrm>
              <a:off x="4915213" y="3574313"/>
              <a:ext cx="3624275" cy="1836225"/>
              <a:chOff x="6533200" y="2928913"/>
              <a:chExt cx="3624275" cy="1836225"/>
            </a:xfrm>
          </p:grpSpPr>
          <p:sp>
            <p:nvSpPr>
              <p:cNvPr id="219" name="Google Shape;219;p2"/>
              <p:cNvSpPr/>
              <p:nvPr/>
            </p:nvSpPr>
            <p:spPr>
              <a:xfrm>
                <a:off x="6533200" y="3211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6781700" y="3225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7468375" y="3231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8324475" y="3210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8320300" y="3217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8279425" y="3219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
              <p:cNvGrpSpPr/>
              <p:nvPr/>
            </p:nvGrpSpPr>
            <p:grpSpPr>
              <a:xfrm>
                <a:off x="6533200" y="2928913"/>
                <a:ext cx="3624275" cy="1836225"/>
                <a:chOff x="112275" y="2665738"/>
                <a:chExt cx="3624275" cy="1836225"/>
              </a:xfrm>
            </p:grpSpPr>
            <p:sp>
              <p:nvSpPr>
                <p:cNvPr id="226" name="Google Shape;226;p2"/>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4" name="Google Shape;234;p2"/>
            <p:cNvSpPr/>
            <p:nvPr/>
          </p:nvSpPr>
          <p:spPr>
            <a:xfrm>
              <a:off x="6580563" y="3762025"/>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2"/>
          <p:cNvGrpSpPr/>
          <p:nvPr/>
        </p:nvGrpSpPr>
        <p:grpSpPr>
          <a:xfrm>
            <a:off x="5064546" y="4152368"/>
            <a:ext cx="3369488" cy="1707138"/>
            <a:chOff x="4915213" y="3574313"/>
            <a:chExt cx="3624275" cy="1836225"/>
          </a:xfrm>
        </p:grpSpPr>
        <p:grpSp>
          <p:nvGrpSpPr>
            <p:cNvPr id="236" name="Google Shape;236;p2"/>
            <p:cNvGrpSpPr/>
            <p:nvPr/>
          </p:nvGrpSpPr>
          <p:grpSpPr>
            <a:xfrm>
              <a:off x="4915213" y="3574313"/>
              <a:ext cx="3624275" cy="1836225"/>
              <a:chOff x="6533200" y="2928913"/>
              <a:chExt cx="3624275" cy="1836225"/>
            </a:xfrm>
          </p:grpSpPr>
          <p:sp>
            <p:nvSpPr>
              <p:cNvPr id="237" name="Google Shape;237;p2"/>
              <p:cNvSpPr/>
              <p:nvPr/>
            </p:nvSpPr>
            <p:spPr>
              <a:xfrm>
                <a:off x="6533200" y="3211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6781700" y="3225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7468375" y="3231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8324475" y="3210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8320300" y="3217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8279425" y="3219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2"/>
              <p:cNvGrpSpPr/>
              <p:nvPr/>
            </p:nvGrpSpPr>
            <p:grpSpPr>
              <a:xfrm>
                <a:off x="6533200" y="2928913"/>
                <a:ext cx="3624275" cy="1836225"/>
                <a:chOff x="112275" y="2665738"/>
                <a:chExt cx="3624275" cy="1836225"/>
              </a:xfrm>
            </p:grpSpPr>
            <p:sp>
              <p:nvSpPr>
                <p:cNvPr id="244" name="Google Shape;244;p2"/>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2" name="Google Shape;252;p2"/>
            <p:cNvSpPr/>
            <p:nvPr/>
          </p:nvSpPr>
          <p:spPr>
            <a:xfrm>
              <a:off x="6580563" y="3762025"/>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2"/>
          <p:cNvGrpSpPr/>
          <p:nvPr/>
        </p:nvGrpSpPr>
        <p:grpSpPr>
          <a:xfrm>
            <a:off x="2023804" y="4488761"/>
            <a:ext cx="3369488" cy="1707138"/>
            <a:chOff x="4054650" y="529913"/>
            <a:chExt cx="3624275" cy="1836225"/>
          </a:xfrm>
        </p:grpSpPr>
        <p:sp>
          <p:nvSpPr>
            <p:cNvPr id="254" name="Google Shape;254;p2"/>
            <p:cNvSpPr/>
            <p:nvPr/>
          </p:nvSpPr>
          <p:spPr>
            <a:xfrm>
              <a:off x="405465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430315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498982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584592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584175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580087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2"/>
            <p:cNvGrpSpPr/>
            <p:nvPr/>
          </p:nvGrpSpPr>
          <p:grpSpPr>
            <a:xfrm>
              <a:off x="4054650" y="529913"/>
              <a:ext cx="3624275" cy="1836225"/>
              <a:chOff x="112275" y="2665738"/>
              <a:chExt cx="3624275" cy="1836225"/>
            </a:xfrm>
          </p:grpSpPr>
          <p:sp>
            <p:nvSpPr>
              <p:cNvPr id="261" name="Google Shape;261;p2"/>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 name="Google Shape;270;p2"/>
          <p:cNvGrpSpPr/>
          <p:nvPr/>
        </p:nvGrpSpPr>
        <p:grpSpPr>
          <a:xfrm>
            <a:off x="-779296" y="4550554"/>
            <a:ext cx="3369488" cy="1707138"/>
            <a:chOff x="-2125575" y="3574325"/>
            <a:chExt cx="3624275" cy="1836225"/>
          </a:xfrm>
        </p:grpSpPr>
        <p:sp>
          <p:nvSpPr>
            <p:cNvPr id="271" name="Google Shape;271;p2"/>
            <p:cNvSpPr/>
            <p:nvPr/>
          </p:nvSpPr>
          <p:spPr>
            <a:xfrm>
              <a:off x="-2125575" y="3857025"/>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1877075" y="3871200"/>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1190400" y="3877050"/>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334300" y="3856200"/>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338475" y="3862875"/>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379350" y="3864525"/>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2"/>
            <p:cNvGrpSpPr/>
            <p:nvPr/>
          </p:nvGrpSpPr>
          <p:grpSpPr>
            <a:xfrm>
              <a:off x="-2125575" y="3574325"/>
              <a:ext cx="3624275" cy="1836225"/>
              <a:chOff x="-4100775" y="3456250"/>
              <a:chExt cx="3624275" cy="1836225"/>
            </a:xfrm>
          </p:grpSpPr>
          <p:sp>
            <p:nvSpPr>
              <p:cNvPr id="278" name="Google Shape;278;p2"/>
              <p:cNvSpPr/>
              <p:nvPr/>
            </p:nvSpPr>
            <p:spPr>
              <a:xfrm>
                <a:off x="-4100775" y="3738950"/>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3852275" y="3753125"/>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3165600" y="3758975"/>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309500" y="3738125"/>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313675" y="3744800"/>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354550" y="3746450"/>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4100775" y="3738950"/>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2392900" y="3456250"/>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2447950" y="3655550"/>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7" name="Google Shape;287;p2"/>
          <p:cNvGrpSpPr/>
          <p:nvPr/>
        </p:nvGrpSpPr>
        <p:grpSpPr>
          <a:xfrm>
            <a:off x="451898" y="4758781"/>
            <a:ext cx="3369488" cy="1707138"/>
            <a:chOff x="-939100" y="529913"/>
            <a:chExt cx="3624275" cy="1836225"/>
          </a:xfrm>
        </p:grpSpPr>
        <p:sp>
          <p:nvSpPr>
            <p:cNvPr id="288" name="Google Shape;288;p2"/>
            <p:cNvSpPr/>
            <p:nvPr/>
          </p:nvSpPr>
          <p:spPr>
            <a:xfrm>
              <a:off x="-93910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69060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392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85217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84800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80712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2"/>
            <p:cNvGrpSpPr/>
            <p:nvPr/>
          </p:nvGrpSpPr>
          <p:grpSpPr>
            <a:xfrm>
              <a:off x="-939100" y="529913"/>
              <a:ext cx="3624275" cy="1836225"/>
              <a:chOff x="112275" y="2665738"/>
              <a:chExt cx="3624275" cy="1836225"/>
            </a:xfrm>
          </p:grpSpPr>
          <p:sp>
            <p:nvSpPr>
              <p:cNvPr id="295" name="Google Shape;295;p2"/>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 name="Google Shape;304;p2"/>
          <p:cNvGrpSpPr/>
          <p:nvPr/>
        </p:nvGrpSpPr>
        <p:grpSpPr>
          <a:xfrm>
            <a:off x="6832683" y="4409614"/>
            <a:ext cx="3369488" cy="1707138"/>
            <a:chOff x="2087475" y="2783813"/>
            <a:chExt cx="3624275" cy="1836225"/>
          </a:xfrm>
        </p:grpSpPr>
        <p:sp>
          <p:nvSpPr>
            <p:cNvPr id="305" name="Google Shape;305;p2"/>
            <p:cNvSpPr/>
            <p:nvPr/>
          </p:nvSpPr>
          <p:spPr>
            <a:xfrm>
              <a:off x="2087475" y="30665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2335975" y="30806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3022650" y="30865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3878750" y="30656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3874575" y="30723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3833700" y="30740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2"/>
            <p:cNvGrpSpPr/>
            <p:nvPr/>
          </p:nvGrpSpPr>
          <p:grpSpPr>
            <a:xfrm>
              <a:off x="2087475" y="2783813"/>
              <a:ext cx="3624275" cy="1836225"/>
              <a:chOff x="112275" y="2665738"/>
              <a:chExt cx="3624275" cy="1836225"/>
            </a:xfrm>
          </p:grpSpPr>
          <p:sp>
            <p:nvSpPr>
              <p:cNvPr id="312" name="Google Shape;312;p2"/>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1" name="Google Shape;321;p2"/>
          <p:cNvGrpSpPr/>
          <p:nvPr/>
        </p:nvGrpSpPr>
        <p:grpSpPr>
          <a:xfrm>
            <a:off x="3732607" y="4658911"/>
            <a:ext cx="3369488" cy="1707138"/>
            <a:chOff x="7924800" y="529913"/>
            <a:chExt cx="3624275" cy="1836225"/>
          </a:xfrm>
        </p:grpSpPr>
        <p:sp>
          <p:nvSpPr>
            <p:cNvPr id="322" name="Google Shape;322;p2"/>
            <p:cNvSpPr/>
            <p:nvPr/>
          </p:nvSpPr>
          <p:spPr>
            <a:xfrm>
              <a:off x="792480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817330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885997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971607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971190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967102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8;p2"/>
            <p:cNvGrpSpPr/>
            <p:nvPr/>
          </p:nvGrpSpPr>
          <p:grpSpPr>
            <a:xfrm>
              <a:off x="7924800" y="529913"/>
              <a:ext cx="3624275" cy="1836225"/>
              <a:chOff x="112275" y="2665738"/>
              <a:chExt cx="3624275" cy="1836225"/>
            </a:xfrm>
          </p:grpSpPr>
          <p:sp>
            <p:nvSpPr>
              <p:cNvPr id="329" name="Google Shape;329;p2"/>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71"/>
        <p:cNvGrpSpPr/>
        <p:nvPr/>
      </p:nvGrpSpPr>
      <p:grpSpPr>
        <a:xfrm>
          <a:off x="0" y="0"/>
          <a:ext cx="0" cy="0"/>
          <a:chOff x="0" y="0"/>
          <a:chExt cx="0" cy="0"/>
        </a:xfrm>
      </p:grpSpPr>
      <p:grpSp>
        <p:nvGrpSpPr>
          <p:cNvPr id="2072" name="Google Shape;2072;p11"/>
          <p:cNvGrpSpPr/>
          <p:nvPr/>
        </p:nvGrpSpPr>
        <p:grpSpPr>
          <a:xfrm>
            <a:off x="50125" y="0"/>
            <a:ext cx="8858300" cy="5317875"/>
            <a:chOff x="50125" y="0"/>
            <a:chExt cx="8858300" cy="5317875"/>
          </a:xfrm>
        </p:grpSpPr>
        <p:sp>
          <p:nvSpPr>
            <p:cNvPr id="2073" name="Google Shape;2073;p11"/>
            <p:cNvSpPr/>
            <p:nvPr/>
          </p:nvSpPr>
          <p:spPr>
            <a:xfrm>
              <a:off x="16262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1"/>
            <p:cNvSpPr/>
            <p:nvPr/>
          </p:nvSpPr>
          <p:spPr>
            <a:xfrm>
              <a:off x="39587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1"/>
            <p:cNvSpPr/>
            <p:nvPr/>
          </p:nvSpPr>
          <p:spPr>
            <a:xfrm>
              <a:off x="12910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1"/>
            <p:cNvSpPr/>
            <p:nvPr/>
          </p:nvSpPr>
          <p:spPr>
            <a:xfrm>
              <a:off x="4479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1"/>
            <p:cNvSpPr/>
            <p:nvPr/>
          </p:nvSpPr>
          <p:spPr>
            <a:xfrm>
              <a:off x="501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1"/>
            <p:cNvSpPr/>
            <p:nvPr/>
          </p:nvSpPr>
          <p:spPr>
            <a:xfrm>
              <a:off x="23617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1"/>
            <p:cNvSpPr/>
            <p:nvPr/>
          </p:nvSpPr>
          <p:spPr>
            <a:xfrm>
              <a:off x="11500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1"/>
            <p:cNvSpPr/>
            <p:nvPr/>
          </p:nvSpPr>
          <p:spPr>
            <a:xfrm>
              <a:off x="31773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1"/>
            <p:cNvSpPr/>
            <p:nvPr/>
          </p:nvSpPr>
          <p:spPr>
            <a:xfrm>
              <a:off x="4516625" y="287725"/>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1"/>
            <p:cNvSpPr/>
            <p:nvPr/>
          </p:nvSpPr>
          <p:spPr>
            <a:xfrm>
              <a:off x="21416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1"/>
            <p:cNvSpPr/>
            <p:nvPr/>
          </p:nvSpPr>
          <p:spPr>
            <a:xfrm>
              <a:off x="17646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1"/>
            <p:cNvSpPr/>
            <p:nvPr/>
          </p:nvSpPr>
          <p:spPr>
            <a:xfrm>
              <a:off x="30747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1"/>
            <p:cNvSpPr/>
            <p:nvPr/>
          </p:nvSpPr>
          <p:spPr>
            <a:xfrm>
              <a:off x="415375" y="12417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1"/>
            <p:cNvSpPr/>
            <p:nvPr/>
          </p:nvSpPr>
          <p:spPr>
            <a:xfrm>
              <a:off x="3803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1"/>
            <p:cNvSpPr/>
            <p:nvPr/>
          </p:nvSpPr>
          <p:spPr>
            <a:xfrm>
              <a:off x="36535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1"/>
            <p:cNvSpPr/>
            <p:nvPr/>
          </p:nvSpPr>
          <p:spPr>
            <a:xfrm>
              <a:off x="23075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1"/>
            <p:cNvSpPr/>
            <p:nvPr/>
          </p:nvSpPr>
          <p:spPr>
            <a:xfrm>
              <a:off x="32632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1"/>
            <p:cNvSpPr/>
            <p:nvPr/>
          </p:nvSpPr>
          <p:spPr>
            <a:xfrm>
              <a:off x="826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1"/>
            <p:cNvSpPr/>
            <p:nvPr/>
          </p:nvSpPr>
          <p:spPr>
            <a:xfrm>
              <a:off x="39120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1"/>
            <p:cNvSpPr/>
            <p:nvPr/>
          </p:nvSpPr>
          <p:spPr>
            <a:xfrm>
              <a:off x="4092800" y="1049300"/>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1"/>
            <p:cNvSpPr/>
            <p:nvPr/>
          </p:nvSpPr>
          <p:spPr>
            <a:xfrm>
              <a:off x="26169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1"/>
            <p:cNvSpPr/>
            <p:nvPr/>
          </p:nvSpPr>
          <p:spPr>
            <a:xfrm>
              <a:off x="35726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1"/>
            <p:cNvSpPr/>
            <p:nvPr/>
          </p:nvSpPr>
          <p:spPr>
            <a:xfrm>
              <a:off x="3920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1"/>
            <p:cNvSpPr/>
            <p:nvPr/>
          </p:nvSpPr>
          <p:spPr>
            <a:xfrm>
              <a:off x="60478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1"/>
            <p:cNvSpPr/>
            <p:nvPr/>
          </p:nvSpPr>
          <p:spPr>
            <a:xfrm>
              <a:off x="83803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1"/>
            <p:cNvSpPr/>
            <p:nvPr/>
          </p:nvSpPr>
          <p:spPr>
            <a:xfrm>
              <a:off x="57126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1"/>
            <p:cNvSpPr/>
            <p:nvPr/>
          </p:nvSpPr>
          <p:spPr>
            <a:xfrm>
              <a:off x="48695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1"/>
            <p:cNvSpPr/>
            <p:nvPr/>
          </p:nvSpPr>
          <p:spPr>
            <a:xfrm>
              <a:off x="44717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1"/>
            <p:cNvSpPr/>
            <p:nvPr/>
          </p:nvSpPr>
          <p:spPr>
            <a:xfrm>
              <a:off x="67833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1"/>
            <p:cNvSpPr/>
            <p:nvPr/>
          </p:nvSpPr>
          <p:spPr>
            <a:xfrm>
              <a:off x="55716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1"/>
            <p:cNvSpPr/>
            <p:nvPr/>
          </p:nvSpPr>
          <p:spPr>
            <a:xfrm>
              <a:off x="75989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1"/>
            <p:cNvSpPr/>
            <p:nvPr/>
          </p:nvSpPr>
          <p:spPr>
            <a:xfrm>
              <a:off x="65632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1"/>
            <p:cNvSpPr/>
            <p:nvPr/>
          </p:nvSpPr>
          <p:spPr>
            <a:xfrm>
              <a:off x="61862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1"/>
            <p:cNvSpPr/>
            <p:nvPr/>
          </p:nvSpPr>
          <p:spPr>
            <a:xfrm>
              <a:off x="74963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1"/>
            <p:cNvSpPr/>
            <p:nvPr/>
          </p:nvSpPr>
          <p:spPr>
            <a:xfrm>
              <a:off x="4760775" y="10893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1"/>
            <p:cNvSpPr/>
            <p:nvPr/>
          </p:nvSpPr>
          <p:spPr>
            <a:xfrm>
              <a:off x="48019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1"/>
            <p:cNvSpPr/>
            <p:nvPr/>
          </p:nvSpPr>
          <p:spPr>
            <a:xfrm>
              <a:off x="80751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1"/>
            <p:cNvSpPr/>
            <p:nvPr/>
          </p:nvSpPr>
          <p:spPr>
            <a:xfrm>
              <a:off x="67291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1"/>
            <p:cNvSpPr/>
            <p:nvPr/>
          </p:nvSpPr>
          <p:spPr>
            <a:xfrm>
              <a:off x="76848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1"/>
            <p:cNvSpPr/>
            <p:nvPr/>
          </p:nvSpPr>
          <p:spPr>
            <a:xfrm>
              <a:off x="45042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1"/>
            <p:cNvSpPr/>
            <p:nvPr/>
          </p:nvSpPr>
          <p:spPr>
            <a:xfrm>
              <a:off x="83336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1"/>
            <p:cNvSpPr/>
            <p:nvPr/>
          </p:nvSpPr>
          <p:spPr>
            <a:xfrm>
              <a:off x="48136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1"/>
            <p:cNvSpPr/>
            <p:nvPr/>
          </p:nvSpPr>
          <p:spPr>
            <a:xfrm>
              <a:off x="6169800" y="11770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1"/>
            <p:cNvSpPr/>
            <p:nvPr/>
          </p:nvSpPr>
          <p:spPr>
            <a:xfrm flipH="1">
              <a:off x="1517850" y="765563"/>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1"/>
            <p:cNvSpPr/>
            <p:nvPr/>
          </p:nvSpPr>
          <p:spPr>
            <a:xfrm flipH="1">
              <a:off x="1329375" y="1355988"/>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1"/>
            <p:cNvSpPr/>
            <p:nvPr/>
          </p:nvSpPr>
          <p:spPr>
            <a:xfrm>
              <a:off x="7751450" y="75555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1"/>
            <p:cNvSpPr/>
            <p:nvPr/>
          </p:nvSpPr>
          <p:spPr>
            <a:xfrm>
              <a:off x="8225125" y="78225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1"/>
            <p:cNvSpPr/>
            <p:nvPr/>
          </p:nvSpPr>
          <p:spPr>
            <a:xfrm>
              <a:off x="3335788" y="7121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1"/>
            <p:cNvSpPr/>
            <p:nvPr/>
          </p:nvSpPr>
          <p:spPr>
            <a:xfrm>
              <a:off x="3809463" y="7388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1"/>
            <p:cNvSpPr/>
            <p:nvPr/>
          </p:nvSpPr>
          <p:spPr>
            <a:xfrm>
              <a:off x="17165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1"/>
            <p:cNvSpPr/>
            <p:nvPr/>
          </p:nvSpPr>
          <p:spPr>
            <a:xfrm>
              <a:off x="40489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1"/>
            <p:cNvSpPr/>
            <p:nvPr/>
          </p:nvSpPr>
          <p:spPr>
            <a:xfrm>
              <a:off x="13812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1"/>
            <p:cNvSpPr/>
            <p:nvPr/>
          </p:nvSpPr>
          <p:spPr>
            <a:xfrm>
              <a:off x="5381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1"/>
            <p:cNvSpPr/>
            <p:nvPr/>
          </p:nvSpPr>
          <p:spPr>
            <a:xfrm>
              <a:off x="1403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1"/>
            <p:cNvSpPr/>
            <p:nvPr/>
          </p:nvSpPr>
          <p:spPr>
            <a:xfrm>
              <a:off x="24520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1"/>
            <p:cNvSpPr/>
            <p:nvPr/>
          </p:nvSpPr>
          <p:spPr>
            <a:xfrm>
              <a:off x="12403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1"/>
            <p:cNvSpPr/>
            <p:nvPr/>
          </p:nvSpPr>
          <p:spPr>
            <a:xfrm>
              <a:off x="32676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1"/>
            <p:cNvSpPr/>
            <p:nvPr/>
          </p:nvSpPr>
          <p:spPr>
            <a:xfrm>
              <a:off x="4606875" y="2393250"/>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1"/>
            <p:cNvSpPr/>
            <p:nvPr/>
          </p:nvSpPr>
          <p:spPr>
            <a:xfrm>
              <a:off x="22318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1"/>
            <p:cNvSpPr/>
            <p:nvPr/>
          </p:nvSpPr>
          <p:spPr>
            <a:xfrm>
              <a:off x="18549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1"/>
            <p:cNvSpPr/>
            <p:nvPr/>
          </p:nvSpPr>
          <p:spPr>
            <a:xfrm>
              <a:off x="31650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1"/>
            <p:cNvSpPr/>
            <p:nvPr/>
          </p:nvSpPr>
          <p:spPr>
            <a:xfrm>
              <a:off x="505625" y="33472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1"/>
            <p:cNvSpPr/>
            <p:nvPr/>
          </p:nvSpPr>
          <p:spPr>
            <a:xfrm>
              <a:off x="4706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1"/>
            <p:cNvSpPr/>
            <p:nvPr/>
          </p:nvSpPr>
          <p:spPr>
            <a:xfrm>
              <a:off x="37437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1"/>
            <p:cNvSpPr/>
            <p:nvPr/>
          </p:nvSpPr>
          <p:spPr>
            <a:xfrm>
              <a:off x="23978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1"/>
            <p:cNvSpPr/>
            <p:nvPr/>
          </p:nvSpPr>
          <p:spPr>
            <a:xfrm>
              <a:off x="33535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1"/>
            <p:cNvSpPr/>
            <p:nvPr/>
          </p:nvSpPr>
          <p:spPr>
            <a:xfrm>
              <a:off x="1728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1"/>
            <p:cNvSpPr/>
            <p:nvPr/>
          </p:nvSpPr>
          <p:spPr>
            <a:xfrm>
              <a:off x="40022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1"/>
            <p:cNvSpPr/>
            <p:nvPr/>
          </p:nvSpPr>
          <p:spPr>
            <a:xfrm>
              <a:off x="4183050" y="3154825"/>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1"/>
            <p:cNvSpPr/>
            <p:nvPr/>
          </p:nvSpPr>
          <p:spPr>
            <a:xfrm>
              <a:off x="20258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1"/>
            <p:cNvSpPr/>
            <p:nvPr/>
          </p:nvSpPr>
          <p:spPr>
            <a:xfrm>
              <a:off x="35769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1"/>
            <p:cNvSpPr/>
            <p:nvPr/>
          </p:nvSpPr>
          <p:spPr>
            <a:xfrm>
              <a:off x="27072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1"/>
            <p:cNvSpPr/>
            <p:nvPr/>
          </p:nvSpPr>
          <p:spPr>
            <a:xfrm>
              <a:off x="4822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1"/>
            <p:cNvSpPr/>
            <p:nvPr/>
          </p:nvSpPr>
          <p:spPr>
            <a:xfrm>
              <a:off x="61381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1"/>
            <p:cNvSpPr/>
            <p:nvPr/>
          </p:nvSpPr>
          <p:spPr>
            <a:xfrm>
              <a:off x="84705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1"/>
            <p:cNvSpPr/>
            <p:nvPr/>
          </p:nvSpPr>
          <p:spPr>
            <a:xfrm>
              <a:off x="58028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1"/>
            <p:cNvSpPr/>
            <p:nvPr/>
          </p:nvSpPr>
          <p:spPr>
            <a:xfrm>
              <a:off x="49597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1"/>
            <p:cNvSpPr/>
            <p:nvPr/>
          </p:nvSpPr>
          <p:spPr>
            <a:xfrm>
              <a:off x="45619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1"/>
            <p:cNvSpPr/>
            <p:nvPr/>
          </p:nvSpPr>
          <p:spPr>
            <a:xfrm>
              <a:off x="68736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1"/>
            <p:cNvSpPr/>
            <p:nvPr/>
          </p:nvSpPr>
          <p:spPr>
            <a:xfrm>
              <a:off x="56619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1"/>
            <p:cNvSpPr/>
            <p:nvPr/>
          </p:nvSpPr>
          <p:spPr>
            <a:xfrm>
              <a:off x="76892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1"/>
            <p:cNvSpPr/>
            <p:nvPr/>
          </p:nvSpPr>
          <p:spPr>
            <a:xfrm>
              <a:off x="66534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1"/>
            <p:cNvSpPr/>
            <p:nvPr/>
          </p:nvSpPr>
          <p:spPr>
            <a:xfrm>
              <a:off x="62765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1"/>
            <p:cNvSpPr/>
            <p:nvPr/>
          </p:nvSpPr>
          <p:spPr>
            <a:xfrm>
              <a:off x="75866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1"/>
            <p:cNvSpPr/>
            <p:nvPr/>
          </p:nvSpPr>
          <p:spPr>
            <a:xfrm>
              <a:off x="4851025" y="31948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1"/>
            <p:cNvSpPr/>
            <p:nvPr/>
          </p:nvSpPr>
          <p:spPr>
            <a:xfrm>
              <a:off x="48922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1"/>
            <p:cNvSpPr/>
            <p:nvPr/>
          </p:nvSpPr>
          <p:spPr>
            <a:xfrm>
              <a:off x="81653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1"/>
            <p:cNvSpPr/>
            <p:nvPr/>
          </p:nvSpPr>
          <p:spPr>
            <a:xfrm>
              <a:off x="68194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1"/>
            <p:cNvSpPr/>
            <p:nvPr/>
          </p:nvSpPr>
          <p:spPr>
            <a:xfrm>
              <a:off x="77751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1"/>
            <p:cNvSpPr/>
            <p:nvPr/>
          </p:nvSpPr>
          <p:spPr>
            <a:xfrm>
              <a:off x="45944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1"/>
            <p:cNvSpPr/>
            <p:nvPr/>
          </p:nvSpPr>
          <p:spPr>
            <a:xfrm>
              <a:off x="84238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1"/>
            <p:cNvSpPr/>
            <p:nvPr/>
          </p:nvSpPr>
          <p:spPr>
            <a:xfrm>
              <a:off x="49038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1"/>
            <p:cNvSpPr/>
            <p:nvPr/>
          </p:nvSpPr>
          <p:spPr>
            <a:xfrm>
              <a:off x="6260050" y="32825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1"/>
            <p:cNvSpPr/>
            <p:nvPr/>
          </p:nvSpPr>
          <p:spPr>
            <a:xfrm flipH="1">
              <a:off x="1608100" y="2871088"/>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1"/>
            <p:cNvSpPr/>
            <p:nvPr/>
          </p:nvSpPr>
          <p:spPr>
            <a:xfrm flipH="1">
              <a:off x="1419625" y="3461513"/>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1"/>
            <p:cNvSpPr/>
            <p:nvPr/>
          </p:nvSpPr>
          <p:spPr>
            <a:xfrm>
              <a:off x="7841700" y="28610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1"/>
            <p:cNvSpPr/>
            <p:nvPr/>
          </p:nvSpPr>
          <p:spPr>
            <a:xfrm>
              <a:off x="8315375" y="28877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1"/>
            <p:cNvSpPr/>
            <p:nvPr/>
          </p:nvSpPr>
          <p:spPr>
            <a:xfrm>
              <a:off x="3426038" y="28177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1"/>
            <p:cNvSpPr/>
            <p:nvPr/>
          </p:nvSpPr>
          <p:spPr>
            <a:xfrm>
              <a:off x="3899713" y="28444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2" name="Google Shape;2172;p11"/>
            <p:cNvGrpSpPr/>
            <p:nvPr/>
          </p:nvGrpSpPr>
          <p:grpSpPr>
            <a:xfrm>
              <a:off x="359500" y="182650"/>
              <a:ext cx="8548925" cy="3978550"/>
              <a:chOff x="359500" y="182650"/>
              <a:chExt cx="8548925" cy="3978550"/>
            </a:xfrm>
          </p:grpSpPr>
          <p:sp>
            <p:nvSpPr>
              <p:cNvPr id="2173" name="Google Shape;2173;p11"/>
              <p:cNvSpPr/>
              <p:nvPr/>
            </p:nvSpPr>
            <p:spPr>
              <a:xfrm>
                <a:off x="19356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1"/>
              <p:cNvSpPr/>
              <p:nvPr/>
            </p:nvSpPr>
            <p:spPr>
              <a:xfrm>
                <a:off x="42681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1"/>
              <p:cNvSpPr/>
              <p:nvPr/>
            </p:nvSpPr>
            <p:spPr>
              <a:xfrm>
                <a:off x="16003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1"/>
              <p:cNvSpPr/>
              <p:nvPr/>
            </p:nvSpPr>
            <p:spPr>
              <a:xfrm>
                <a:off x="7572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1"/>
              <p:cNvSpPr/>
              <p:nvPr/>
            </p:nvSpPr>
            <p:spPr>
              <a:xfrm>
                <a:off x="3595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1"/>
              <p:cNvSpPr/>
              <p:nvPr/>
            </p:nvSpPr>
            <p:spPr>
              <a:xfrm>
                <a:off x="26703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1"/>
              <p:cNvSpPr/>
              <p:nvPr/>
            </p:nvSpPr>
            <p:spPr>
              <a:xfrm>
                <a:off x="14594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1"/>
              <p:cNvSpPr/>
              <p:nvPr/>
            </p:nvSpPr>
            <p:spPr>
              <a:xfrm>
                <a:off x="34867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1"/>
              <p:cNvSpPr/>
              <p:nvPr/>
            </p:nvSpPr>
            <p:spPr>
              <a:xfrm>
                <a:off x="4826025" y="469525"/>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1"/>
              <p:cNvSpPr/>
              <p:nvPr/>
            </p:nvSpPr>
            <p:spPr>
              <a:xfrm>
                <a:off x="24510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1"/>
              <p:cNvSpPr/>
              <p:nvPr/>
            </p:nvSpPr>
            <p:spPr>
              <a:xfrm>
                <a:off x="33841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1"/>
              <p:cNvSpPr/>
              <p:nvPr/>
            </p:nvSpPr>
            <p:spPr>
              <a:xfrm>
                <a:off x="7247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1"/>
              <p:cNvSpPr/>
              <p:nvPr/>
            </p:nvSpPr>
            <p:spPr>
              <a:xfrm>
                <a:off x="42206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1"/>
              <p:cNvSpPr/>
              <p:nvPr/>
            </p:nvSpPr>
            <p:spPr>
              <a:xfrm>
                <a:off x="4859375" y="1383500"/>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1"/>
              <p:cNvSpPr/>
              <p:nvPr/>
            </p:nvSpPr>
            <p:spPr>
              <a:xfrm>
                <a:off x="63572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1"/>
              <p:cNvSpPr/>
              <p:nvPr/>
            </p:nvSpPr>
            <p:spPr>
              <a:xfrm>
                <a:off x="86897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1"/>
              <p:cNvSpPr/>
              <p:nvPr/>
            </p:nvSpPr>
            <p:spPr>
              <a:xfrm>
                <a:off x="60219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1"/>
              <p:cNvSpPr/>
              <p:nvPr/>
            </p:nvSpPr>
            <p:spPr>
              <a:xfrm>
                <a:off x="51788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1"/>
              <p:cNvSpPr/>
              <p:nvPr/>
            </p:nvSpPr>
            <p:spPr>
              <a:xfrm>
                <a:off x="47811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1"/>
              <p:cNvSpPr/>
              <p:nvPr/>
            </p:nvSpPr>
            <p:spPr>
              <a:xfrm>
                <a:off x="70919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1"/>
              <p:cNvSpPr/>
              <p:nvPr/>
            </p:nvSpPr>
            <p:spPr>
              <a:xfrm>
                <a:off x="58810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1"/>
              <p:cNvSpPr/>
              <p:nvPr/>
            </p:nvSpPr>
            <p:spPr>
              <a:xfrm>
                <a:off x="79083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1"/>
              <p:cNvSpPr/>
              <p:nvPr/>
            </p:nvSpPr>
            <p:spPr>
              <a:xfrm>
                <a:off x="68726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1"/>
              <p:cNvSpPr/>
              <p:nvPr/>
            </p:nvSpPr>
            <p:spPr>
              <a:xfrm>
                <a:off x="78057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1"/>
              <p:cNvSpPr/>
              <p:nvPr/>
            </p:nvSpPr>
            <p:spPr>
              <a:xfrm>
                <a:off x="51463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1"/>
              <p:cNvSpPr/>
              <p:nvPr/>
            </p:nvSpPr>
            <p:spPr>
              <a:xfrm>
                <a:off x="70385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1"/>
              <p:cNvSpPr/>
              <p:nvPr/>
            </p:nvSpPr>
            <p:spPr>
              <a:xfrm>
                <a:off x="79942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1"/>
              <p:cNvSpPr/>
              <p:nvPr/>
            </p:nvSpPr>
            <p:spPr>
              <a:xfrm>
                <a:off x="86422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1"/>
              <p:cNvSpPr/>
              <p:nvPr/>
            </p:nvSpPr>
            <p:spPr>
              <a:xfrm>
                <a:off x="5374950" y="9663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1"/>
              <p:cNvSpPr/>
              <p:nvPr/>
            </p:nvSpPr>
            <p:spPr>
              <a:xfrm>
                <a:off x="5679750" y="12711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1"/>
              <p:cNvSpPr/>
              <p:nvPr/>
            </p:nvSpPr>
            <p:spPr>
              <a:xfrm flipH="1">
                <a:off x="1208475" y="948188"/>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1"/>
              <p:cNvSpPr/>
              <p:nvPr/>
            </p:nvSpPr>
            <p:spPr>
              <a:xfrm>
                <a:off x="8060825" y="93817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1"/>
              <p:cNvSpPr/>
              <p:nvPr/>
            </p:nvSpPr>
            <p:spPr>
              <a:xfrm>
                <a:off x="3645163" y="8948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1"/>
              <p:cNvSpPr/>
              <p:nvPr/>
            </p:nvSpPr>
            <p:spPr>
              <a:xfrm>
                <a:off x="43583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1"/>
              <p:cNvSpPr/>
              <p:nvPr/>
            </p:nvSpPr>
            <p:spPr>
              <a:xfrm>
                <a:off x="16906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1"/>
              <p:cNvSpPr/>
              <p:nvPr/>
            </p:nvSpPr>
            <p:spPr>
              <a:xfrm>
                <a:off x="8475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1"/>
              <p:cNvSpPr/>
              <p:nvPr/>
            </p:nvSpPr>
            <p:spPr>
              <a:xfrm>
                <a:off x="4497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1"/>
              <p:cNvSpPr/>
              <p:nvPr/>
            </p:nvSpPr>
            <p:spPr>
              <a:xfrm>
                <a:off x="27605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1"/>
              <p:cNvSpPr/>
              <p:nvPr/>
            </p:nvSpPr>
            <p:spPr>
              <a:xfrm>
                <a:off x="15497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1"/>
              <p:cNvSpPr/>
              <p:nvPr/>
            </p:nvSpPr>
            <p:spPr>
              <a:xfrm>
                <a:off x="4916275" y="25750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1"/>
              <p:cNvSpPr/>
              <p:nvPr/>
            </p:nvSpPr>
            <p:spPr>
              <a:xfrm>
                <a:off x="25412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1"/>
              <p:cNvSpPr/>
              <p:nvPr/>
            </p:nvSpPr>
            <p:spPr>
              <a:xfrm>
                <a:off x="34744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1"/>
              <p:cNvSpPr/>
              <p:nvPr/>
            </p:nvSpPr>
            <p:spPr>
              <a:xfrm>
                <a:off x="8150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1"/>
              <p:cNvSpPr/>
              <p:nvPr/>
            </p:nvSpPr>
            <p:spPr>
              <a:xfrm>
                <a:off x="36628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1"/>
              <p:cNvSpPr/>
              <p:nvPr/>
            </p:nvSpPr>
            <p:spPr>
              <a:xfrm>
                <a:off x="43108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1"/>
              <p:cNvSpPr/>
              <p:nvPr/>
            </p:nvSpPr>
            <p:spPr>
              <a:xfrm>
                <a:off x="4949625" y="3489025"/>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1"/>
              <p:cNvSpPr/>
              <p:nvPr/>
            </p:nvSpPr>
            <p:spPr>
              <a:xfrm>
                <a:off x="64474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1"/>
              <p:cNvSpPr/>
              <p:nvPr/>
            </p:nvSpPr>
            <p:spPr>
              <a:xfrm>
                <a:off x="87799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1"/>
              <p:cNvSpPr/>
              <p:nvPr/>
            </p:nvSpPr>
            <p:spPr>
              <a:xfrm>
                <a:off x="61122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1"/>
              <p:cNvSpPr/>
              <p:nvPr/>
            </p:nvSpPr>
            <p:spPr>
              <a:xfrm>
                <a:off x="52691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1"/>
              <p:cNvSpPr/>
              <p:nvPr/>
            </p:nvSpPr>
            <p:spPr>
              <a:xfrm>
                <a:off x="48713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1"/>
              <p:cNvSpPr/>
              <p:nvPr/>
            </p:nvSpPr>
            <p:spPr>
              <a:xfrm>
                <a:off x="71821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1"/>
              <p:cNvSpPr/>
              <p:nvPr/>
            </p:nvSpPr>
            <p:spPr>
              <a:xfrm>
                <a:off x="59713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1"/>
              <p:cNvSpPr/>
              <p:nvPr/>
            </p:nvSpPr>
            <p:spPr>
              <a:xfrm>
                <a:off x="79985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1"/>
              <p:cNvSpPr/>
              <p:nvPr/>
            </p:nvSpPr>
            <p:spPr>
              <a:xfrm>
                <a:off x="69628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1"/>
              <p:cNvSpPr/>
              <p:nvPr/>
            </p:nvSpPr>
            <p:spPr>
              <a:xfrm>
                <a:off x="78960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1"/>
              <p:cNvSpPr/>
              <p:nvPr/>
            </p:nvSpPr>
            <p:spPr>
              <a:xfrm>
                <a:off x="52366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1"/>
              <p:cNvSpPr/>
              <p:nvPr/>
            </p:nvSpPr>
            <p:spPr>
              <a:xfrm>
                <a:off x="71288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1"/>
              <p:cNvSpPr/>
              <p:nvPr/>
            </p:nvSpPr>
            <p:spPr>
              <a:xfrm>
                <a:off x="80844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1"/>
              <p:cNvSpPr/>
              <p:nvPr/>
            </p:nvSpPr>
            <p:spPr>
              <a:xfrm>
                <a:off x="87324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1"/>
              <p:cNvSpPr/>
              <p:nvPr/>
            </p:nvSpPr>
            <p:spPr>
              <a:xfrm>
                <a:off x="5465200" y="30718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1"/>
              <p:cNvSpPr/>
              <p:nvPr/>
            </p:nvSpPr>
            <p:spPr>
              <a:xfrm>
                <a:off x="5770000" y="33766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1"/>
              <p:cNvSpPr/>
              <p:nvPr/>
            </p:nvSpPr>
            <p:spPr>
              <a:xfrm flipH="1">
                <a:off x="1298725" y="30537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1"/>
              <p:cNvSpPr/>
              <p:nvPr/>
            </p:nvSpPr>
            <p:spPr>
              <a:xfrm>
                <a:off x="8151075" y="30437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1"/>
              <p:cNvSpPr/>
              <p:nvPr/>
            </p:nvSpPr>
            <p:spPr>
              <a:xfrm>
                <a:off x="3735413" y="30003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8" name="Google Shape;2238;p11"/>
            <p:cNvSpPr/>
            <p:nvPr/>
          </p:nvSpPr>
          <p:spPr>
            <a:xfrm>
              <a:off x="20118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1"/>
            <p:cNvSpPr/>
            <p:nvPr/>
          </p:nvSpPr>
          <p:spPr>
            <a:xfrm>
              <a:off x="43443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1"/>
            <p:cNvSpPr/>
            <p:nvPr/>
          </p:nvSpPr>
          <p:spPr>
            <a:xfrm>
              <a:off x="8334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1"/>
            <p:cNvSpPr/>
            <p:nvPr/>
          </p:nvSpPr>
          <p:spPr>
            <a:xfrm>
              <a:off x="27465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1"/>
            <p:cNvSpPr/>
            <p:nvPr/>
          </p:nvSpPr>
          <p:spPr>
            <a:xfrm>
              <a:off x="15356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1"/>
            <p:cNvSpPr/>
            <p:nvPr/>
          </p:nvSpPr>
          <p:spPr>
            <a:xfrm>
              <a:off x="35629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1"/>
            <p:cNvSpPr/>
            <p:nvPr/>
          </p:nvSpPr>
          <p:spPr>
            <a:xfrm>
              <a:off x="4902225" y="44672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1"/>
            <p:cNvSpPr/>
            <p:nvPr/>
          </p:nvSpPr>
          <p:spPr>
            <a:xfrm>
              <a:off x="25272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1"/>
            <p:cNvSpPr/>
            <p:nvPr/>
          </p:nvSpPr>
          <p:spPr>
            <a:xfrm>
              <a:off x="64334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1"/>
            <p:cNvSpPr/>
            <p:nvPr/>
          </p:nvSpPr>
          <p:spPr>
            <a:xfrm>
              <a:off x="87659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1"/>
            <p:cNvSpPr/>
            <p:nvPr/>
          </p:nvSpPr>
          <p:spPr>
            <a:xfrm>
              <a:off x="52550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1"/>
            <p:cNvSpPr/>
            <p:nvPr/>
          </p:nvSpPr>
          <p:spPr>
            <a:xfrm>
              <a:off x="71681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1"/>
            <p:cNvSpPr/>
            <p:nvPr/>
          </p:nvSpPr>
          <p:spPr>
            <a:xfrm>
              <a:off x="59572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1"/>
            <p:cNvSpPr/>
            <p:nvPr/>
          </p:nvSpPr>
          <p:spPr>
            <a:xfrm>
              <a:off x="79845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1"/>
            <p:cNvSpPr/>
            <p:nvPr/>
          </p:nvSpPr>
          <p:spPr>
            <a:xfrm>
              <a:off x="69488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1"/>
            <p:cNvSpPr/>
            <p:nvPr/>
          </p:nvSpPr>
          <p:spPr>
            <a:xfrm>
              <a:off x="5451150" y="4964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1"/>
            <p:cNvSpPr/>
            <p:nvPr/>
          </p:nvSpPr>
          <p:spPr>
            <a:xfrm flipH="1">
              <a:off x="1284675" y="49459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1"/>
            <p:cNvSpPr/>
            <p:nvPr/>
          </p:nvSpPr>
          <p:spPr>
            <a:xfrm>
              <a:off x="8137025" y="49359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1"/>
            <p:cNvSpPr/>
            <p:nvPr/>
          </p:nvSpPr>
          <p:spPr>
            <a:xfrm>
              <a:off x="3721363" y="48925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11"/>
          <p:cNvGrpSpPr/>
          <p:nvPr/>
        </p:nvGrpSpPr>
        <p:grpSpPr>
          <a:xfrm>
            <a:off x="451896" y="4152368"/>
            <a:ext cx="3369488" cy="1707138"/>
            <a:chOff x="4915213" y="3574313"/>
            <a:chExt cx="3624275" cy="1836225"/>
          </a:xfrm>
        </p:grpSpPr>
        <p:grpSp>
          <p:nvGrpSpPr>
            <p:cNvPr id="2258" name="Google Shape;2258;p11"/>
            <p:cNvGrpSpPr/>
            <p:nvPr/>
          </p:nvGrpSpPr>
          <p:grpSpPr>
            <a:xfrm>
              <a:off x="4915213" y="3574313"/>
              <a:ext cx="3624275" cy="1836225"/>
              <a:chOff x="6533200" y="2928913"/>
              <a:chExt cx="3624275" cy="1836225"/>
            </a:xfrm>
          </p:grpSpPr>
          <p:sp>
            <p:nvSpPr>
              <p:cNvPr id="2259" name="Google Shape;2259;p11"/>
              <p:cNvSpPr/>
              <p:nvPr/>
            </p:nvSpPr>
            <p:spPr>
              <a:xfrm>
                <a:off x="6533200" y="3211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1"/>
              <p:cNvSpPr/>
              <p:nvPr/>
            </p:nvSpPr>
            <p:spPr>
              <a:xfrm>
                <a:off x="6781700" y="3225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1"/>
              <p:cNvSpPr/>
              <p:nvPr/>
            </p:nvSpPr>
            <p:spPr>
              <a:xfrm>
                <a:off x="7468375" y="3231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1"/>
              <p:cNvSpPr/>
              <p:nvPr/>
            </p:nvSpPr>
            <p:spPr>
              <a:xfrm>
                <a:off x="8324475" y="3210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1"/>
              <p:cNvSpPr/>
              <p:nvPr/>
            </p:nvSpPr>
            <p:spPr>
              <a:xfrm>
                <a:off x="8320300" y="3217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1"/>
              <p:cNvSpPr/>
              <p:nvPr/>
            </p:nvSpPr>
            <p:spPr>
              <a:xfrm>
                <a:off x="8279425" y="3219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5" name="Google Shape;2265;p11"/>
              <p:cNvGrpSpPr/>
              <p:nvPr/>
            </p:nvGrpSpPr>
            <p:grpSpPr>
              <a:xfrm>
                <a:off x="6533200" y="2928913"/>
                <a:ext cx="3624275" cy="1836225"/>
                <a:chOff x="112275" y="2665738"/>
                <a:chExt cx="3624275" cy="1836225"/>
              </a:xfrm>
            </p:grpSpPr>
            <p:sp>
              <p:nvSpPr>
                <p:cNvPr id="2266" name="Google Shape;2266;p11"/>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1"/>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1"/>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1"/>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1"/>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1"/>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1"/>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1"/>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74" name="Google Shape;2274;p11"/>
            <p:cNvSpPr/>
            <p:nvPr/>
          </p:nvSpPr>
          <p:spPr>
            <a:xfrm>
              <a:off x="6580563" y="3762025"/>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5" name="Google Shape;2275;p11"/>
          <p:cNvGrpSpPr/>
          <p:nvPr/>
        </p:nvGrpSpPr>
        <p:grpSpPr>
          <a:xfrm>
            <a:off x="5064546" y="4152368"/>
            <a:ext cx="3369488" cy="1707138"/>
            <a:chOff x="4915213" y="3574313"/>
            <a:chExt cx="3624275" cy="1836225"/>
          </a:xfrm>
        </p:grpSpPr>
        <p:grpSp>
          <p:nvGrpSpPr>
            <p:cNvPr id="2276" name="Google Shape;2276;p11"/>
            <p:cNvGrpSpPr/>
            <p:nvPr/>
          </p:nvGrpSpPr>
          <p:grpSpPr>
            <a:xfrm>
              <a:off x="4915213" y="3574313"/>
              <a:ext cx="3624275" cy="1836225"/>
              <a:chOff x="6533200" y="2928913"/>
              <a:chExt cx="3624275" cy="1836225"/>
            </a:xfrm>
          </p:grpSpPr>
          <p:sp>
            <p:nvSpPr>
              <p:cNvPr id="2277" name="Google Shape;2277;p11"/>
              <p:cNvSpPr/>
              <p:nvPr/>
            </p:nvSpPr>
            <p:spPr>
              <a:xfrm>
                <a:off x="6533200" y="3211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1"/>
              <p:cNvSpPr/>
              <p:nvPr/>
            </p:nvSpPr>
            <p:spPr>
              <a:xfrm>
                <a:off x="6781700" y="3225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1"/>
              <p:cNvSpPr/>
              <p:nvPr/>
            </p:nvSpPr>
            <p:spPr>
              <a:xfrm>
                <a:off x="7468375" y="3231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1"/>
              <p:cNvSpPr/>
              <p:nvPr/>
            </p:nvSpPr>
            <p:spPr>
              <a:xfrm>
                <a:off x="8324475" y="3210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1"/>
              <p:cNvSpPr/>
              <p:nvPr/>
            </p:nvSpPr>
            <p:spPr>
              <a:xfrm>
                <a:off x="8320300" y="3217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1"/>
              <p:cNvSpPr/>
              <p:nvPr/>
            </p:nvSpPr>
            <p:spPr>
              <a:xfrm>
                <a:off x="8279425" y="3219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3" name="Google Shape;2283;p11"/>
              <p:cNvGrpSpPr/>
              <p:nvPr/>
            </p:nvGrpSpPr>
            <p:grpSpPr>
              <a:xfrm>
                <a:off x="6533200" y="2928913"/>
                <a:ext cx="3624275" cy="1836225"/>
                <a:chOff x="112275" y="2665738"/>
                <a:chExt cx="3624275" cy="1836225"/>
              </a:xfrm>
            </p:grpSpPr>
            <p:sp>
              <p:nvSpPr>
                <p:cNvPr id="2284" name="Google Shape;2284;p11"/>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1"/>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1"/>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1"/>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1"/>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1"/>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1"/>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1"/>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92" name="Google Shape;2292;p11"/>
            <p:cNvSpPr/>
            <p:nvPr/>
          </p:nvSpPr>
          <p:spPr>
            <a:xfrm>
              <a:off x="6580563" y="3762025"/>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3" name="Google Shape;2293;p11"/>
          <p:cNvGrpSpPr/>
          <p:nvPr/>
        </p:nvGrpSpPr>
        <p:grpSpPr>
          <a:xfrm>
            <a:off x="2023804" y="4488761"/>
            <a:ext cx="3369488" cy="1707138"/>
            <a:chOff x="4054650" y="529913"/>
            <a:chExt cx="3624275" cy="1836225"/>
          </a:xfrm>
        </p:grpSpPr>
        <p:sp>
          <p:nvSpPr>
            <p:cNvPr id="2294" name="Google Shape;2294;p11"/>
            <p:cNvSpPr/>
            <p:nvPr/>
          </p:nvSpPr>
          <p:spPr>
            <a:xfrm>
              <a:off x="405465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1"/>
            <p:cNvSpPr/>
            <p:nvPr/>
          </p:nvSpPr>
          <p:spPr>
            <a:xfrm>
              <a:off x="430315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1"/>
            <p:cNvSpPr/>
            <p:nvPr/>
          </p:nvSpPr>
          <p:spPr>
            <a:xfrm>
              <a:off x="498982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1"/>
            <p:cNvSpPr/>
            <p:nvPr/>
          </p:nvSpPr>
          <p:spPr>
            <a:xfrm>
              <a:off x="584592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1"/>
            <p:cNvSpPr/>
            <p:nvPr/>
          </p:nvSpPr>
          <p:spPr>
            <a:xfrm>
              <a:off x="584175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1"/>
            <p:cNvSpPr/>
            <p:nvPr/>
          </p:nvSpPr>
          <p:spPr>
            <a:xfrm>
              <a:off x="580087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0" name="Google Shape;2300;p11"/>
            <p:cNvGrpSpPr/>
            <p:nvPr/>
          </p:nvGrpSpPr>
          <p:grpSpPr>
            <a:xfrm>
              <a:off x="4054650" y="529913"/>
              <a:ext cx="3624275" cy="1836225"/>
              <a:chOff x="112275" y="2665738"/>
              <a:chExt cx="3624275" cy="1836225"/>
            </a:xfrm>
          </p:grpSpPr>
          <p:sp>
            <p:nvSpPr>
              <p:cNvPr id="2301" name="Google Shape;2301;p11"/>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1"/>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1"/>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1"/>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1"/>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1"/>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1"/>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1"/>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1"/>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10" name="Google Shape;2310;p11"/>
          <p:cNvGrpSpPr/>
          <p:nvPr/>
        </p:nvGrpSpPr>
        <p:grpSpPr>
          <a:xfrm>
            <a:off x="-779296" y="4550554"/>
            <a:ext cx="3369488" cy="1707138"/>
            <a:chOff x="-2125575" y="3574325"/>
            <a:chExt cx="3624275" cy="1836225"/>
          </a:xfrm>
        </p:grpSpPr>
        <p:sp>
          <p:nvSpPr>
            <p:cNvPr id="2311" name="Google Shape;2311;p11"/>
            <p:cNvSpPr/>
            <p:nvPr/>
          </p:nvSpPr>
          <p:spPr>
            <a:xfrm>
              <a:off x="-2125575" y="3857025"/>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1"/>
            <p:cNvSpPr/>
            <p:nvPr/>
          </p:nvSpPr>
          <p:spPr>
            <a:xfrm>
              <a:off x="-1877075" y="3871200"/>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1"/>
            <p:cNvSpPr/>
            <p:nvPr/>
          </p:nvSpPr>
          <p:spPr>
            <a:xfrm>
              <a:off x="-1190400" y="3877050"/>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1"/>
            <p:cNvSpPr/>
            <p:nvPr/>
          </p:nvSpPr>
          <p:spPr>
            <a:xfrm>
              <a:off x="-334300" y="3856200"/>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1"/>
            <p:cNvSpPr/>
            <p:nvPr/>
          </p:nvSpPr>
          <p:spPr>
            <a:xfrm>
              <a:off x="-338475" y="3862875"/>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1"/>
            <p:cNvSpPr/>
            <p:nvPr/>
          </p:nvSpPr>
          <p:spPr>
            <a:xfrm>
              <a:off x="-379350" y="3864525"/>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7" name="Google Shape;2317;p11"/>
            <p:cNvGrpSpPr/>
            <p:nvPr/>
          </p:nvGrpSpPr>
          <p:grpSpPr>
            <a:xfrm>
              <a:off x="-2125575" y="3574325"/>
              <a:ext cx="3624275" cy="1836225"/>
              <a:chOff x="-4100775" y="3456250"/>
              <a:chExt cx="3624275" cy="1836225"/>
            </a:xfrm>
          </p:grpSpPr>
          <p:sp>
            <p:nvSpPr>
              <p:cNvPr id="2318" name="Google Shape;2318;p11"/>
              <p:cNvSpPr/>
              <p:nvPr/>
            </p:nvSpPr>
            <p:spPr>
              <a:xfrm>
                <a:off x="-4100775" y="3738950"/>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1"/>
              <p:cNvSpPr/>
              <p:nvPr/>
            </p:nvSpPr>
            <p:spPr>
              <a:xfrm>
                <a:off x="-3852275" y="3753125"/>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1"/>
              <p:cNvSpPr/>
              <p:nvPr/>
            </p:nvSpPr>
            <p:spPr>
              <a:xfrm>
                <a:off x="-3165600" y="3758975"/>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1"/>
              <p:cNvSpPr/>
              <p:nvPr/>
            </p:nvSpPr>
            <p:spPr>
              <a:xfrm>
                <a:off x="-2309500" y="3738125"/>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1"/>
              <p:cNvSpPr/>
              <p:nvPr/>
            </p:nvSpPr>
            <p:spPr>
              <a:xfrm>
                <a:off x="-2313675" y="3744800"/>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1"/>
              <p:cNvSpPr/>
              <p:nvPr/>
            </p:nvSpPr>
            <p:spPr>
              <a:xfrm>
                <a:off x="-2354550" y="3746450"/>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1"/>
              <p:cNvSpPr/>
              <p:nvPr/>
            </p:nvSpPr>
            <p:spPr>
              <a:xfrm>
                <a:off x="-4100775" y="3738950"/>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1"/>
              <p:cNvSpPr/>
              <p:nvPr/>
            </p:nvSpPr>
            <p:spPr>
              <a:xfrm>
                <a:off x="-2392900" y="3456250"/>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1"/>
              <p:cNvSpPr/>
              <p:nvPr/>
            </p:nvSpPr>
            <p:spPr>
              <a:xfrm>
                <a:off x="-2447950" y="3655550"/>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7" name="Google Shape;2327;p11"/>
          <p:cNvGrpSpPr/>
          <p:nvPr/>
        </p:nvGrpSpPr>
        <p:grpSpPr>
          <a:xfrm>
            <a:off x="451898" y="4758781"/>
            <a:ext cx="3369488" cy="1707138"/>
            <a:chOff x="-939100" y="529913"/>
            <a:chExt cx="3624275" cy="1836225"/>
          </a:xfrm>
        </p:grpSpPr>
        <p:sp>
          <p:nvSpPr>
            <p:cNvPr id="2328" name="Google Shape;2328;p11"/>
            <p:cNvSpPr/>
            <p:nvPr/>
          </p:nvSpPr>
          <p:spPr>
            <a:xfrm>
              <a:off x="-93910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1"/>
            <p:cNvSpPr/>
            <p:nvPr/>
          </p:nvSpPr>
          <p:spPr>
            <a:xfrm>
              <a:off x="-69060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1"/>
            <p:cNvSpPr/>
            <p:nvPr/>
          </p:nvSpPr>
          <p:spPr>
            <a:xfrm>
              <a:off x="-392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1"/>
            <p:cNvSpPr/>
            <p:nvPr/>
          </p:nvSpPr>
          <p:spPr>
            <a:xfrm>
              <a:off x="85217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1"/>
            <p:cNvSpPr/>
            <p:nvPr/>
          </p:nvSpPr>
          <p:spPr>
            <a:xfrm>
              <a:off x="84800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1"/>
            <p:cNvSpPr/>
            <p:nvPr/>
          </p:nvSpPr>
          <p:spPr>
            <a:xfrm>
              <a:off x="80712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4" name="Google Shape;2334;p11"/>
            <p:cNvGrpSpPr/>
            <p:nvPr/>
          </p:nvGrpSpPr>
          <p:grpSpPr>
            <a:xfrm>
              <a:off x="-939100" y="529913"/>
              <a:ext cx="3624275" cy="1836225"/>
              <a:chOff x="112275" y="2665738"/>
              <a:chExt cx="3624275" cy="1836225"/>
            </a:xfrm>
          </p:grpSpPr>
          <p:sp>
            <p:nvSpPr>
              <p:cNvPr id="2335" name="Google Shape;2335;p11"/>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1"/>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1"/>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1"/>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1"/>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1"/>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1"/>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1"/>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1"/>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44" name="Google Shape;2344;p11"/>
          <p:cNvGrpSpPr/>
          <p:nvPr/>
        </p:nvGrpSpPr>
        <p:grpSpPr>
          <a:xfrm>
            <a:off x="6832683" y="4409614"/>
            <a:ext cx="3369488" cy="1707138"/>
            <a:chOff x="2087475" y="2783813"/>
            <a:chExt cx="3624275" cy="1836225"/>
          </a:xfrm>
        </p:grpSpPr>
        <p:sp>
          <p:nvSpPr>
            <p:cNvPr id="2345" name="Google Shape;2345;p11"/>
            <p:cNvSpPr/>
            <p:nvPr/>
          </p:nvSpPr>
          <p:spPr>
            <a:xfrm>
              <a:off x="2087475" y="30665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1"/>
            <p:cNvSpPr/>
            <p:nvPr/>
          </p:nvSpPr>
          <p:spPr>
            <a:xfrm>
              <a:off x="2335975" y="30806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1"/>
            <p:cNvSpPr/>
            <p:nvPr/>
          </p:nvSpPr>
          <p:spPr>
            <a:xfrm>
              <a:off x="3022650" y="30865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1"/>
            <p:cNvSpPr/>
            <p:nvPr/>
          </p:nvSpPr>
          <p:spPr>
            <a:xfrm>
              <a:off x="3878750" y="30656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1"/>
            <p:cNvSpPr/>
            <p:nvPr/>
          </p:nvSpPr>
          <p:spPr>
            <a:xfrm>
              <a:off x="3874575" y="30723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1"/>
            <p:cNvSpPr/>
            <p:nvPr/>
          </p:nvSpPr>
          <p:spPr>
            <a:xfrm>
              <a:off x="3833700" y="30740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1" name="Google Shape;2351;p11"/>
            <p:cNvGrpSpPr/>
            <p:nvPr/>
          </p:nvGrpSpPr>
          <p:grpSpPr>
            <a:xfrm>
              <a:off x="2087475" y="2783813"/>
              <a:ext cx="3624275" cy="1836225"/>
              <a:chOff x="112275" y="2665738"/>
              <a:chExt cx="3624275" cy="1836225"/>
            </a:xfrm>
          </p:grpSpPr>
          <p:sp>
            <p:nvSpPr>
              <p:cNvPr id="2352" name="Google Shape;2352;p11"/>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1"/>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1"/>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1"/>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1"/>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1"/>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1"/>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1"/>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1"/>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1" name="Google Shape;2361;p11"/>
          <p:cNvGrpSpPr/>
          <p:nvPr/>
        </p:nvGrpSpPr>
        <p:grpSpPr>
          <a:xfrm>
            <a:off x="3732607" y="4658911"/>
            <a:ext cx="3369488" cy="1707138"/>
            <a:chOff x="7924800" y="529913"/>
            <a:chExt cx="3624275" cy="1836225"/>
          </a:xfrm>
        </p:grpSpPr>
        <p:sp>
          <p:nvSpPr>
            <p:cNvPr id="2362" name="Google Shape;2362;p11"/>
            <p:cNvSpPr/>
            <p:nvPr/>
          </p:nvSpPr>
          <p:spPr>
            <a:xfrm>
              <a:off x="792480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1"/>
            <p:cNvSpPr/>
            <p:nvPr/>
          </p:nvSpPr>
          <p:spPr>
            <a:xfrm>
              <a:off x="817330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1"/>
            <p:cNvSpPr/>
            <p:nvPr/>
          </p:nvSpPr>
          <p:spPr>
            <a:xfrm>
              <a:off x="885997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1"/>
            <p:cNvSpPr/>
            <p:nvPr/>
          </p:nvSpPr>
          <p:spPr>
            <a:xfrm>
              <a:off x="971607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1"/>
            <p:cNvSpPr/>
            <p:nvPr/>
          </p:nvSpPr>
          <p:spPr>
            <a:xfrm>
              <a:off x="971190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1"/>
            <p:cNvSpPr/>
            <p:nvPr/>
          </p:nvSpPr>
          <p:spPr>
            <a:xfrm>
              <a:off x="967102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8" name="Google Shape;2368;p11"/>
            <p:cNvGrpSpPr/>
            <p:nvPr/>
          </p:nvGrpSpPr>
          <p:grpSpPr>
            <a:xfrm>
              <a:off x="7924800" y="529913"/>
              <a:ext cx="3624275" cy="1836225"/>
              <a:chOff x="112275" y="2665738"/>
              <a:chExt cx="3624275" cy="1836225"/>
            </a:xfrm>
          </p:grpSpPr>
          <p:sp>
            <p:nvSpPr>
              <p:cNvPr id="2369" name="Google Shape;2369;p11"/>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1"/>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1"/>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1"/>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1"/>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1"/>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1"/>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1"/>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1"/>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78" name="Google Shape;2378;p11"/>
          <p:cNvSpPr txBox="1">
            <a:spLocks noGrp="1"/>
          </p:cNvSpPr>
          <p:nvPr>
            <p:ph type="title" hasCustomPrompt="1"/>
          </p:nvPr>
        </p:nvSpPr>
        <p:spPr>
          <a:xfrm>
            <a:off x="1284000" y="1682639"/>
            <a:ext cx="6576000" cy="2100300"/>
          </a:xfrm>
          <a:prstGeom prst="rect">
            <a:avLst/>
          </a:prstGeom>
          <a:noFill/>
        </p:spPr>
        <p:txBody>
          <a:bodyPr spcFirstLastPara="1" wrap="square" lIns="91425" tIns="91425" rIns="91425" bIns="91425" anchor="b" anchorCtr="0">
            <a:noAutofit/>
          </a:bodyPr>
          <a:lstStyle>
            <a:lvl1pPr lvl="0" algn="ctr">
              <a:spcBef>
                <a:spcPts val="0"/>
              </a:spcBef>
              <a:spcAft>
                <a:spcPts val="0"/>
              </a:spcAft>
              <a:buSzPts val="9600"/>
              <a:buNone/>
              <a:defRPr sz="14900">
                <a:solidFill>
                  <a:srgbClr val="10112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379" name="Google Shape;2379;p11"/>
          <p:cNvSpPr txBox="1">
            <a:spLocks noGrp="1"/>
          </p:cNvSpPr>
          <p:nvPr>
            <p:ph type="subTitle" idx="1"/>
          </p:nvPr>
        </p:nvSpPr>
        <p:spPr>
          <a:xfrm>
            <a:off x="1284000" y="3554414"/>
            <a:ext cx="6576000" cy="497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238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381"/>
        <p:cNvGrpSpPr/>
        <p:nvPr/>
      </p:nvGrpSpPr>
      <p:grpSpPr>
        <a:xfrm>
          <a:off x="0" y="0"/>
          <a:ext cx="0" cy="0"/>
          <a:chOff x="0" y="0"/>
          <a:chExt cx="0" cy="0"/>
        </a:xfrm>
      </p:grpSpPr>
      <p:grpSp>
        <p:nvGrpSpPr>
          <p:cNvPr id="2382" name="Google Shape;2382;p13"/>
          <p:cNvGrpSpPr/>
          <p:nvPr/>
        </p:nvGrpSpPr>
        <p:grpSpPr>
          <a:xfrm>
            <a:off x="50125" y="0"/>
            <a:ext cx="8858300" cy="5317875"/>
            <a:chOff x="50125" y="0"/>
            <a:chExt cx="8858300" cy="5317875"/>
          </a:xfrm>
        </p:grpSpPr>
        <p:sp>
          <p:nvSpPr>
            <p:cNvPr id="2383" name="Google Shape;2383;p13"/>
            <p:cNvSpPr/>
            <p:nvPr/>
          </p:nvSpPr>
          <p:spPr>
            <a:xfrm>
              <a:off x="16262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3"/>
            <p:cNvSpPr/>
            <p:nvPr/>
          </p:nvSpPr>
          <p:spPr>
            <a:xfrm>
              <a:off x="39587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3"/>
            <p:cNvSpPr/>
            <p:nvPr/>
          </p:nvSpPr>
          <p:spPr>
            <a:xfrm>
              <a:off x="12910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
            <p:cNvSpPr/>
            <p:nvPr/>
          </p:nvSpPr>
          <p:spPr>
            <a:xfrm>
              <a:off x="4479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
            <p:cNvSpPr/>
            <p:nvPr/>
          </p:nvSpPr>
          <p:spPr>
            <a:xfrm>
              <a:off x="501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
            <p:cNvSpPr/>
            <p:nvPr/>
          </p:nvSpPr>
          <p:spPr>
            <a:xfrm>
              <a:off x="23617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3"/>
            <p:cNvSpPr/>
            <p:nvPr/>
          </p:nvSpPr>
          <p:spPr>
            <a:xfrm>
              <a:off x="11500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
            <p:cNvSpPr/>
            <p:nvPr/>
          </p:nvSpPr>
          <p:spPr>
            <a:xfrm>
              <a:off x="31773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
            <p:cNvSpPr/>
            <p:nvPr/>
          </p:nvSpPr>
          <p:spPr>
            <a:xfrm>
              <a:off x="4516625" y="287725"/>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
            <p:cNvSpPr/>
            <p:nvPr/>
          </p:nvSpPr>
          <p:spPr>
            <a:xfrm>
              <a:off x="21416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
            <p:cNvSpPr/>
            <p:nvPr/>
          </p:nvSpPr>
          <p:spPr>
            <a:xfrm>
              <a:off x="17646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
            <p:cNvSpPr/>
            <p:nvPr/>
          </p:nvSpPr>
          <p:spPr>
            <a:xfrm>
              <a:off x="30747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
            <p:cNvSpPr/>
            <p:nvPr/>
          </p:nvSpPr>
          <p:spPr>
            <a:xfrm>
              <a:off x="415375" y="12417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3"/>
            <p:cNvSpPr/>
            <p:nvPr/>
          </p:nvSpPr>
          <p:spPr>
            <a:xfrm>
              <a:off x="3803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3"/>
            <p:cNvSpPr/>
            <p:nvPr/>
          </p:nvSpPr>
          <p:spPr>
            <a:xfrm>
              <a:off x="36535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
            <p:cNvSpPr/>
            <p:nvPr/>
          </p:nvSpPr>
          <p:spPr>
            <a:xfrm>
              <a:off x="23075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
            <p:cNvSpPr/>
            <p:nvPr/>
          </p:nvSpPr>
          <p:spPr>
            <a:xfrm>
              <a:off x="32632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
            <p:cNvSpPr/>
            <p:nvPr/>
          </p:nvSpPr>
          <p:spPr>
            <a:xfrm>
              <a:off x="826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3"/>
            <p:cNvSpPr/>
            <p:nvPr/>
          </p:nvSpPr>
          <p:spPr>
            <a:xfrm>
              <a:off x="39120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
            <p:cNvSpPr/>
            <p:nvPr/>
          </p:nvSpPr>
          <p:spPr>
            <a:xfrm>
              <a:off x="4092800" y="1049300"/>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
            <p:cNvSpPr/>
            <p:nvPr/>
          </p:nvSpPr>
          <p:spPr>
            <a:xfrm>
              <a:off x="26169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
            <p:cNvSpPr/>
            <p:nvPr/>
          </p:nvSpPr>
          <p:spPr>
            <a:xfrm>
              <a:off x="35726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
            <p:cNvSpPr/>
            <p:nvPr/>
          </p:nvSpPr>
          <p:spPr>
            <a:xfrm>
              <a:off x="3920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
            <p:cNvSpPr/>
            <p:nvPr/>
          </p:nvSpPr>
          <p:spPr>
            <a:xfrm>
              <a:off x="60478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
            <p:cNvSpPr/>
            <p:nvPr/>
          </p:nvSpPr>
          <p:spPr>
            <a:xfrm>
              <a:off x="83803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
            <p:cNvSpPr/>
            <p:nvPr/>
          </p:nvSpPr>
          <p:spPr>
            <a:xfrm>
              <a:off x="57126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
            <p:cNvSpPr/>
            <p:nvPr/>
          </p:nvSpPr>
          <p:spPr>
            <a:xfrm>
              <a:off x="48695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
            <p:cNvSpPr/>
            <p:nvPr/>
          </p:nvSpPr>
          <p:spPr>
            <a:xfrm>
              <a:off x="44717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
            <p:cNvSpPr/>
            <p:nvPr/>
          </p:nvSpPr>
          <p:spPr>
            <a:xfrm>
              <a:off x="67833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
            <p:cNvSpPr/>
            <p:nvPr/>
          </p:nvSpPr>
          <p:spPr>
            <a:xfrm>
              <a:off x="55716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
            <p:cNvSpPr/>
            <p:nvPr/>
          </p:nvSpPr>
          <p:spPr>
            <a:xfrm>
              <a:off x="75989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
            <p:cNvSpPr/>
            <p:nvPr/>
          </p:nvSpPr>
          <p:spPr>
            <a:xfrm>
              <a:off x="65632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
            <p:cNvSpPr/>
            <p:nvPr/>
          </p:nvSpPr>
          <p:spPr>
            <a:xfrm>
              <a:off x="61862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
            <p:cNvSpPr/>
            <p:nvPr/>
          </p:nvSpPr>
          <p:spPr>
            <a:xfrm>
              <a:off x="74963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
            <p:cNvSpPr/>
            <p:nvPr/>
          </p:nvSpPr>
          <p:spPr>
            <a:xfrm>
              <a:off x="4760775" y="10893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
            <p:cNvSpPr/>
            <p:nvPr/>
          </p:nvSpPr>
          <p:spPr>
            <a:xfrm>
              <a:off x="48019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
            <p:cNvSpPr/>
            <p:nvPr/>
          </p:nvSpPr>
          <p:spPr>
            <a:xfrm>
              <a:off x="80751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
            <p:cNvSpPr/>
            <p:nvPr/>
          </p:nvSpPr>
          <p:spPr>
            <a:xfrm>
              <a:off x="67291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
            <p:cNvSpPr/>
            <p:nvPr/>
          </p:nvSpPr>
          <p:spPr>
            <a:xfrm>
              <a:off x="76848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
            <p:cNvSpPr/>
            <p:nvPr/>
          </p:nvSpPr>
          <p:spPr>
            <a:xfrm>
              <a:off x="45042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
            <p:cNvSpPr/>
            <p:nvPr/>
          </p:nvSpPr>
          <p:spPr>
            <a:xfrm>
              <a:off x="83336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
            <p:cNvSpPr/>
            <p:nvPr/>
          </p:nvSpPr>
          <p:spPr>
            <a:xfrm>
              <a:off x="48136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
            <p:cNvSpPr/>
            <p:nvPr/>
          </p:nvSpPr>
          <p:spPr>
            <a:xfrm>
              <a:off x="6169800" y="11770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
            <p:cNvSpPr/>
            <p:nvPr/>
          </p:nvSpPr>
          <p:spPr>
            <a:xfrm flipH="1">
              <a:off x="1517850" y="765563"/>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
            <p:cNvSpPr/>
            <p:nvPr/>
          </p:nvSpPr>
          <p:spPr>
            <a:xfrm flipH="1">
              <a:off x="1329375" y="1355988"/>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
            <p:cNvSpPr/>
            <p:nvPr/>
          </p:nvSpPr>
          <p:spPr>
            <a:xfrm>
              <a:off x="7751450" y="75555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
            <p:cNvSpPr/>
            <p:nvPr/>
          </p:nvSpPr>
          <p:spPr>
            <a:xfrm>
              <a:off x="8225125" y="78225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3"/>
            <p:cNvSpPr/>
            <p:nvPr/>
          </p:nvSpPr>
          <p:spPr>
            <a:xfrm>
              <a:off x="3335788" y="7121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3"/>
            <p:cNvSpPr/>
            <p:nvPr/>
          </p:nvSpPr>
          <p:spPr>
            <a:xfrm>
              <a:off x="3809463" y="7388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
            <p:cNvSpPr/>
            <p:nvPr/>
          </p:nvSpPr>
          <p:spPr>
            <a:xfrm>
              <a:off x="17165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3"/>
            <p:cNvSpPr/>
            <p:nvPr/>
          </p:nvSpPr>
          <p:spPr>
            <a:xfrm>
              <a:off x="40489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3"/>
            <p:cNvSpPr/>
            <p:nvPr/>
          </p:nvSpPr>
          <p:spPr>
            <a:xfrm>
              <a:off x="13812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3"/>
            <p:cNvSpPr/>
            <p:nvPr/>
          </p:nvSpPr>
          <p:spPr>
            <a:xfrm>
              <a:off x="5381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3"/>
            <p:cNvSpPr/>
            <p:nvPr/>
          </p:nvSpPr>
          <p:spPr>
            <a:xfrm>
              <a:off x="1403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3"/>
            <p:cNvSpPr/>
            <p:nvPr/>
          </p:nvSpPr>
          <p:spPr>
            <a:xfrm>
              <a:off x="24520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3"/>
            <p:cNvSpPr/>
            <p:nvPr/>
          </p:nvSpPr>
          <p:spPr>
            <a:xfrm>
              <a:off x="12403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
            <p:cNvSpPr/>
            <p:nvPr/>
          </p:nvSpPr>
          <p:spPr>
            <a:xfrm>
              <a:off x="32676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3"/>
            <p:cNvSpPr/>
            <p:nvPr/>
          </p:nvSpPr>
          <p:spPr>
            <a:xfrm>
              <a:off x="4606875" y="2393250"/>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
            <p:cNvSpPr/>
            <p:nvPr/>
          </p:nvSpPr>
          <p:spPr>
            <a:xfrm>
              <a:off x="22318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
            <p:cNvSpPr/>
            <p:nvPr/>
          </p:nvSpPr>
          <p:spPr>
            <a:xfrm>
              <a:off x="18549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
            <p:cNvSpPr/>
            <p:nvPr/>
          </p:nvSpPr>
          <p:spPr>
            <a:xfrm>
              <a:off x="31650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
            <p:cNvSpPr/>
            <p:nvPr/>
          </p:nvSpPr>
          <p:spPr>
            <a:xfrm>
              <a:off x="505625" y="33472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
            <p:cNvSpPr/>
            <p:nvPr/>
          </p:nvSpPr>
          <p:spPr>
            <a:xfrm>
              <a:off x="4706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
            <p:cNvSpPr/>
            <p:nvPr/>
          </p:nvSpPr>
          <p:spPr>
            <a:xfrm>
              <a:off x="37437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
            <p:cNvSpPr/>
            <p:nvPr/>
          </p:nvSpPr>
          <p:spPr>
            <a:xfrm>
              <a:off x="23978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3"/>
            <p:cNvSpPr/>
            <p:nvPr/>
          </p:nvSpPr>
          <p:spPr>
            <a:xfrm>
              <a:off x="33535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3"/>
            <p:cNvSpPr/>
            <p:nvPr/>
          </p:nvSpPr>
          <p:spPr>
            <a:xfrm>
              <a:off x="1728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
            <p:cNvSpPr/>
            <p:nvPr/>
          </p:nvSpPr>
          <p:spPr>
            <a:xfrm>
              <a:off x="40022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
            <p:cNvSpPr/>
            <p:nvPr/>
          </p:nvSpPr>
          <p:spPr>
            <a:xfrm>
              <a:off x="4183050" y="3154825"/>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
            <p:cNvSpPr/>
            <p:nvPr/>
          </p:nvSpPr>
          <p:spPr>
            <a:xfrm>
              <a:off x="20258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3"/>
            <p:cNvSpPr/>
            <p:nvPr/>
          </p:nvSpPr>
          <p:spPr>
            <a:xfrm>
              <a:off x="35769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
            <p:cNvSpPr/>
            <p:nvPr/>
          </p:nvSpPr>
          <p:spPr>
            <a:xfrm>
              <a:off x="27072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
            <p:cNvSpPr/>
            <p:nvPr/>
          </p:nvSpPr>
          <p:spPr>
            <a:xfrm>
              <a:off x="4822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
            <p:cNvSpPr/>
            <p:nvPr/>
          </p:nvSpPr>
          <p:spPr>
            <a:xfrm>
              <a:off x="61381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
            <p:cNvSpPr/>
            <p:nvPr/>
          </p:nvSpPr>
          <p:spPr>
            <a:xfrm>
              <a:off x="84705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
            <p:cNvSpPr/>
            <p:nvPr/>
          </p:nvSpPr>
          <p:spPr>
            <a:xfrm>
              <a:off x="58028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
            <p:cNvSpPr/>
            <p:nvPr/>
          </p:nvSpPr>
          <p:spPr>
            <a:xfrm>
              <a:off x="49597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
            <p:cNvSpPr/>
            <p:nvPr/>
          </p:nvSpPr>
          <p:spPr>
            <a:xfrm>
              <a:off x="45619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3"/>
            <p:cNvSpPr/>
            <p:nvPr/>
          </p:nvSpPr>
          <p:spPr>
            <a:xfrm>
              <a:off x="68736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3"/>
            <p:cNvSpPr/>
            <p:nvPr/>
          </p:nvSpPr>
          <p:spPr>
            <a:xfrm>
              <a:off x="56619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
            <p:cNvSpPr/>
            <p:nvPr/>
          </p:nvSpPr>
          <p:spPr>
            <a:xfrm>
              <a:off x="76892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
            <p:cNvSpPr/>
            <p:nvPr/>
          </p:nvSpPr>
          <p:spPr>
            <a:xfrm>
              <a:off x="66534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
            <p:cNvSpPr/>
            <p:nvPr/>
          </p:nvSpPr>
          <p:spPr>
            <a:xfrm>
              <a:off x="62765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3"/>
            <p:cNvSpPr/>
            <p:nvPr/>
          </p:nvSpPr>
          <p:spPr>
            <a:xfrm>
              <a:off x="75866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
            <p:cNvSpPr/>
            <p:nvPr/>
          </p:nvSpPr>
          <p:spPr>
            <a:xfrm>
              <a:off x="4851025" y="31948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
            <p:cNvSpPr/>
            <p:nvPr/>
          </p:nvSpPr>
          <p:spPr>
            <a:xfrm>
              <a:off x="48922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
            <p:cNvSpPr/>
            <p:nvPr/>
          </p:nvSpPr>
          <p:spPr>
            <a:xfrm>
              <a:off x="81653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
            <p:cNvSpPr/>
            <p:nvPr/>
          </p:nvSpPr>
          <p:spPr>
            <a:xfrm>
              <a:off x="68194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
            <p:cNvSpPr/>
            <p:nvPr/>
          </p:nvSpPr>
          <p:spPr>
            <a:xfrm>
              <a:off x="77751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
            <p:cNvSpPr/>
            <p:nvPr/>
          </p:nvSpPr>
          <p:spPr>
            <a:xfrm>
              <a:off x="45944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
            <p:cNvSpPr/>
            <p:nvPr/>
          </p:nvSpPr>
          <p:spPr>
            <a:xfrm>
              <a:off x="84238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
            <p:cNvSpPr/>
            <p:nvPr/>
          </p:nvSpPr>
          <p:spPr>
            <a:xfrm>
              <a:off x="49038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
            <p:cNvSpPr/>
            <p:nvPr/>
          </p:nvSpPr>
          <p:spPr>
            <a:xfrm>
              <a:off x="6260050" y="32825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
            <p:cNvSpPr/>
            <p:nvPr/>
          </p:nvSpPr>
          <p:spPr>
            <a:xfrm flipH="1">
              <a:off x="1608100" y="2871088"/>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
            <p:cNvSpPr/>
            <p:nvPr/>
          </p:nvSpPr>
          <p:spPr>
            <a:xfrm flipH="1">
              <a:off x="1419625" y="3461513"/>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
            <p:cNvSpPr/>
            <p:nvPr/>
          </p:nvSpPr>
          <p:spPr>
            <a:xfrm>
              <a:off x="7841700" y="28610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
            <p:cNvSpPr/>
            <p:nvPr/>
          </p:nvSpPr>
          <p:spPr>
            <a:xfrm>
              <a:off x="8315375" y="28877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
            <p:cNvSpPr/>
            <p:nvPr/>
          </p:nvSpPr>
          <p:spPr>
            <a:xfrm>
              <a:off x="3426038" y="28177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
            <p:cNvSpPr/>
            <p:nvPr/>
          </p:nvSpPr>
          <p:spPr>
            <a:xfrm>
              <a:off x="3899713" y="28444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2" name="Google Shape;2482;p13"/>
            <p:cNvGrpSpPr/>
            <p:nvPr/>
          </p:nvGrpSpPr>
          <p:grpSpPr>
            <a:xfrm>
              <a:off x="359500" y="182650"/>
              <a:ext cx="8548925" cy="3978550"/>
              <a:chOff x="359500" y="182650"/>
              <a:chExt cx="8548925" cy="3978550"/>
            </a:xfrm>
          </p:grpSpPr>
          <p:sp>
            <p:nvSpPr>
              <p:cNvPr id="2483" name="Google Shape;2483;p13"/>
              <p:cNvSpPr/>
              <p:nvPr/>
            </p:nvSpPr>
            <p:spPr>
              <a:xfrm>
                <a:off x="19356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
              <p:cNvSpPr/>
              <p:nvPr/>
            </p:nvSpPr>
            <p:spPr>
              <a:xfrm>
                <a:off x="42681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
              <p:cNvSpPr/>
              <p:nvPr/>
            </p:nvSpPr>
            <p:spPr>
              <a:xfrm>
                <a:off x="16003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
              <p:cNvSpPr/>
              <p:nvPr/>
            </p:nvSpPr>
            <p:spPr>
              <a:xfrm>
                <a:off x="7572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
              <p:cNvSpPr/>
              <p:nvPr/>
            </p:nvSpPr>
            <p:spPr>
              <a:xfrm>
                <a:off x="3595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
              <p:cNvSpPr/>
              <p:nvPr/>
            </p:nvSpPr>
            <p:spPr>
              <a:xfrm>
                <a:off x="26703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
              <p:cNvSpPr/>
              <p:nvPr/>
            </p:nvSpPr>
            <p:spPr>
              <a:xfrm>
                <a:off x="14594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
              <p:cNvSpPr/>
              <p:nvPr/>
            </p:nvSpPr>
            <p:spPr>
              <a:xfrm>
                <a:off x="34867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
              <p:cNvSpPr/>
              <p:nvPr/>
            </p:nvSpPr>
            <p:spPr>
              <a:xfrm>
                <a:off x="4826025" y="469525"/>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
              <p:cNvSpPr/>
              <p:nvPr/>
            </p:nvSpPr>
            <p:spPr>
              <a:xfrm>
                <a:off x="24510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
              <p:cNvSpPr/>
              <p:nvPr/>
            </p:nvSpPr>
            <p:spPr>
              <a:xfrm>
                <a:off x="33841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
              <p:cNvSpPr/>
              <p:nvPr/>
            </p:nvSpPr>
            <p:spPr>
              <a:xfrm>
                <a:off x="7247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3"/>
              <p:cNvSpPr/>
              <p:nvPr/>
            </p:nvSpPr>
            <p:spPr>
              <a:xfrm>
                <a:off x="42206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
              <p:cNvSpPr/>
              <p:nvPr/>
            </p:nvSpPr>
            <p:spPr>
              <a:xfrm>
                <a:off x="4859375" y="1383500"/>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
              <p:cNvSpPr/>
              <p:nvPr/>
            </p:nvSpPr>
            <p:spPr>
              <a:xfrm>
                <a:off x="63572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
              <p:cNvSpPr/>
              <p:nvPr/>
            </p:nvSpPr>
            <p:spPr>
              <a:xfrm>
                <a:off x="86897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
              <p:cNvSpPr/>
              <p:nvPr/>
            </p:nvSpPr>
            <p:spPr>
              <a:xfrm>
                <a:off x="60219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
              <p:cNvSpPr/>
              <p:nvPr/>
            </p:nvSpPr>
            <p:spPr>
              <a:xfrm>
                <a:off x="51788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
              <p:cNvSpPr/>
              <p:nvPr/>
            </p:nvSpPr>
            <p:spPr>
              <a:xfrm>
                <a:off x="47811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
              <p:cNvSpPr/>
              <p:nvPr/>
            </p:nvSpPr>
            <p:spPr>
              <a:xfrm>
                <a:off x="70919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
              <p:cNvSpPr/>
              <p:nvPr/>
            </p:nvSpPr>
            <p:spPr>
              <a:xfrm>
                <a:off x="58810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
              <p:cNvSpPr/>
              <p:nvPr/>
            </p:nvSpPr>
            <p:spPr>
              <a:xfrm>
                <a:off x="79083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
              <p:cNvSpPr/>
              <p:nvPr/>
            </p:nvSpPr>
            <p:spPr>
              <a:xfrm>
                <a:off x="68726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
              <p:cNvSpPr/>
              <p:nvPr/>
            </p:nvSpPr>
            <p:spPr>
              <a:xfrm>
                <a:off x="78057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
              <p:cNvSpPr/>
              <p:nvPr/>
            </p:nvSpPr>
            <p:spPr>
              <a:xfrm>
                <a:off x="51463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3"/>
              <p:cNvSpPr/>
              <p:nvPr/>
            </p:nvSpPr>
            <p:spPr>
              <a:xfrm>
                <a:off x="70385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
              <p:cNvSpPr/>
              <p:nvPr/>
            </p:nvSpPr>
            <p:spPr>
              <a:xfrm>
                <a:off x="79942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
              <p:cNvSpPr/>
              <p:nvPr/>
            </p:nvSpPr>
            <p:spPr>
              <a:xfrm>
                <a:off x="86422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3"/>
              <p:cNvSpPr/>
              <p:nvPr/>
            </p:nvSpPr>
            <p:spPr>
              <a:xfrm>
                <a:off x="5374950" y="9663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
              <p:cNvSpPr/>
              <p:nvPr/>
            </p:nvSpPr>
            <p:spPr>
              <a:xfrm>
                <a:off x="5679750" y="12711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
              <p:cNvSpPr/>
              <p:nvPr/>
            </p:nvSpPr>
            <p:spPr>
              <a:xfrm flipH="1">
                <a:off x="1208475" y="948188"/>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
              <p:cNvSpPr/>
              <p:nvPr/>
            </p:nvSpPr>
            <p:spPr>
              <a:xfrm>
                <a:off x="8060825" y="93817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
              <p:cNvSpPr/>
              <p:nvPr/>
            </p:nvSpPr>
            <p:spPr>
              <a:xfrm>
                <a:off x="3645163" y="8948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
              <p:cNvSpPr/>
              <p:nvPr/>
            </p:nvSpPr>
            <p:spPr>
              <a:xfrm>
                <a:off x="43583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
              <p:cNvSpPr/>
              <p:nvPr/>
            </p:nvSpPr>
            <p:spPr>
              <a:xfrm>
                <a:off x="16906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
              <p:cNvSpPr/>
              <p:nvPr/>
            </p:nvSpPr>
            <p:spPr>
              <a:xfrm>
                <a:off x="8475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
              <p:cNvSpPr/>
              <p:nvPr/>
            </p:nvSpPr>
            <p:spPr>
              <a:xfrm>
                <a:off x="4497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3"/>
              <p:cNvSpPr/>
              <p:nvPr/>
            </p:nvSpPr>
            <p:spPr>
              <a:xfrm>
                <a:off x="27605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
              <p:cNvSpPr/>
              <p:nvPr/>
            </p:nvSpPr>
            <p:spPr>
              <a:xfrm>
                <a:off x="15497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
              <p:cNvSpPr/>
              <p:nvPr/>
            </p:nvSpPr>
            <p:spPr>
              <a:xfrm>
                <a:off x="4916275" y="25750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
              <p:cNvSpPr/>
              <p:nvPr/>
            </p:nvSpPr>
            <p:spPr>
              <a:xfrm>
                <a:off x="25412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
              <p:cNvSpPr/>
              <p:nvPr/>
            </p:nvSpPr>
            <p:spPr>
              <a:xfrm>
                <a:off x="34744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
              <p:cNvSpPr/>
              <p:nvPr/>
            </p:nvSpPr>
            <p:spPr>
              <a:xfrm>
                <a:off x="8150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
              <p:cNvSpPr/>
              <p:nvPr/>
            </p:nvSpPr>
            <p:spPr>
              <a:xfrm>
                <a:off x="36628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
              <p:cNvSpPr/>
              <p:nvPr/>
            </p:nvSpPr>
            <p:spPr>
              <a:xfrm>
                <a:off x="43108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
              <p:cNvSpPr/>
              <p:nvPr/>
            </p:nvSpPr>
            <p:spPr>
              <a:xfrm>
                <a:off x="4949625" y="3489025"/>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
              <p:cNvSpPr/>
              <p:nvPr/>
            </p:nvSpPr>
            <p:spPr>
              <a:xfrm>
                <a:off x="64474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3"/>
              <p:cNvSpPr/>
              <p:nvPr/>
            </p:nvSpPr>
            <p:spPr>
              <a:xfrm>
                <a:off x="87799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
              <p:cNvSpPr/>
              <p:nvPr/>
            </p:nvSpPr>
            <p:spPr>
              <a:xfrm>
                <a:off x="61122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
              <p:cNvSpPr/>
              <p:nvPr/>
            </p:nvSpPr>
            <p:spPr>
              <a:xfrm>
                <a:off x="52691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
              <p:cNvSpPr/>
              <p:nvPr/>
            </p:nvSpPr>
            <p:spPr>
              <a:xfrm>
                <a:off x="48713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
              <p:cNvSpPr/>
              <p:nvPr/>
            </p:nvSpPr>
            <p:spPr>
              <a:xfrm>
                <a:off x="71821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
              <p:cNvSpPr/>
              <p:nvPr/>
            </p:nvSpPr>
            <p:spPr>
              <a:xfrm>
                <a:off x="59713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3"/>
              <p:cNvSpPr/>
              <p:nvPr/>
            </p:nvSpPr>
            <p:spPr>
              <a:xfrm>
                <a:off x="79985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
              <p:cNvSpPr/>
              <p:nvPr/>
            </p:nvSpPr>
            <p:spPr>
              <a:xfrm>
                <a:off x="69628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
              <p:cNvSpPr/>
              <p:nvPr/>
            </p:nvSpPr>
            <p:spPr>
              <a:xfrm>
                <a:off x="78960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
              <p:cNvSpPr/>
              <p:nvPr/>
            </p:nvSpPr>
            <p:spPr>
              <a:xfrm>
                <a:off x="52366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
              <p:cNvSpPr/>
              <p:nvPr/>
            </p:nvSpPr>
            <p:spPr>
              <a:xfrm>
                <a:off x="71288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
              <p:cNvSpPr/>
              <p:nvPr/>
            </p:nvSpPr>
            <p:spPr>
              <a:xfrm>
                <a:off x="80844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
              <p:cNvSpPr/>
              <p:nvPr/>
            </p:nvSpPr>
            <p:spPr>
              <a:xfrm>
                <a:off x="87324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
              <p:cNvSpPr/>
              <p:nvPr/>
            </p:nvSpPr>
            <p:spPr>
              <a:xfrm>
                <a:off x="5465200" y="30718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
              <p:cNvSpPr/>
              <p:nvPr/>
            </p:nvSpPr>
            <p:spPr>
              <a:xfrm>
                <a:off x="5770000" y="33766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
              <p:cNvSpPr/>
              <p:nvPr/>
            </p:nvSpPr>
            <p:spPr>
              <a:xfrm flipH="1">
                <a:off x="1298725" y="30537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3"/>
              <p:cNvSpPr/>
              <p:nvPr/>
            </p:nvSpPr>
            <p:spPr>
              <a:xfrm>
                <a:off x="8151075" y="30437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3"/>
              <p:cNvSpPr/>
              <p:nvPr/>
            </p:nvSpPr>
            <p:spPr>
              <a:xfrm>
                <a:off x="3735413" y="30003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8" name="Google Shape;2548;p13"/>
            <p:cNvSpPr/>
            <p:nvPr/>
          </p:nvSpPr>
          <p:spPr>
            <a:xfrm>
              <a:off x="20118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
            <p:cNvSpPr/>
            <p:nvPr/>
          </p:nvSpPr>
          <p:spPr>
            <a:xfrm>
              <a:off x="43443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
            <p:cNvSpPr/>
            <p:nvPr/>
          </p:nvSpPr>
          <p:spPr>
            <a:xfrm>
              <a:off x="8334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
            <p:cNvSpPr/>
            <p:nvPr/>
          </p:nvSpPr>
          <p:spPr>
            <a:xfrm>
              <a:off x="27465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
            <p:cNvSpPr/>
            <p:nvPr/>
          </p:nvSpPr>
          <p:spPr>
            <a:xfrm>
              <a:off x="15356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3"/>
            <p:cNvSpPr/>
            <p:nvPr/>
          </p:nvSpPr>
          <p:spPr>
            <a:xfrm>
              <a:off x="35629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3"/>
            <p:cNvSpPr/>
            <p:nvPr/>
          </p:nvSpPr>
          <p:spPr>
            <a:xfrm>
              <a:off x="4902225" y="44672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
            <p:cNvSpPr/>
            <p:nvPr/>
          </p:nvSpPr>
          <p:spPr>
            <a:xfrm>
              <a:off x="25272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
            <p:cNvSpPr/>
            <p:nvPr/>
          </p:nvSpPr>
          <p:spPr>
            <a:xfrm>
              <a:off x="64334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
            <p:cNvSpPr/>
            <p:nvPr/>
          </p:nvSpPr>
          <p:spPr>
            <a:xfrm>
              <a:off x="87659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
            <p:cNvSpPr/>
            <p:nvPr/>
          </p:nvSpPr>
          <p:spPr>
            <a:xfrm>
              <a:off x="52550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
            <p:cNvSpPr/>
            <p:nvPr/>
          </p:nvSpPr>
          <p:spPr>
            <a:xfrm>
              <a:off x="71681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
            <p:cNvSpPr/>
            <p:nvPr/>
          </p:nvSpPr>
          <p:spPr>
            <a:xfrm>
              <a:off x="59572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
            <p:cNvSpPr/>
            <p:nvPr/>
          </p:nvSpPr>
          <p:spPr>
            <a:xfrm>
              <a:off x="79845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
            <p:cNvSpPr/>
            <p:nvPr/>
          </p:nvSpPr>
          <p:spPr>
            <a:xfrm>
              <a:off x="69488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
            <p:cNvSpPr/>
            <p:nvPr/>
          </p:nvSpPr>
          <p:spPr>
            <a:xfrm>
              <a:off x="5451150" y="4964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
            <p:cNvSpPr/>
            <p:nvPr/>
          </p:nvSpPr>
          <p:spPr>
            <a:xfrm flipH="1">
              <a:off x="1284675" y="49459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
            <p:cNvSpPr/>
            <p:nvPr/>
          </p:nvSpPr>
          <p:spPr>
            <a:xfrm>
              <a:off x="8137025" y="49359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
            <p:cNvSpPr/>
            <p:nvPr/>
          </p:nvSpPr>
          <p:spPr>
            <a:xfrm>
              <a:off x="3721363" y="48925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7" name="Google Shape;2567;p13"/>
          <p:cNvSpPr txBox="1">
            <a:spLocks noGrp="1"/>
          </p:cNvSpPr>
          <p:nvPr>
            <p:ph type="title"/>
          </p:nvPr>
        </p:nvSpPr>
        <p:spPr>
          <a:xfrm>
            <a:off x="933675" y="1603830"/>
            <a:ext cx="3143400" cy="52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568" name="Google Shape;2568;p13"/>
          <p:cNvSpPr txBox="1">
            <a:spLocks noGrp="1"/>
          </p:cNvSpPr>
          <p:nvPr>
            <p:ph type="subTitle" idx="1"/>
          </p:nvPr>
        </p:nvSpPr>
        <p:spPr>
          <a:xfrm>
            <a:off x="1352625" y="221406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69" name="Google Shape;2569;p13"/>
          <p:cNvSpPr txBox="1">
            <a:spLocks noGrp="1"/>
          </p:cNvSpPr>
          <p:nvPr>
            <p:ph type="title" idx="2"/>
          </p:nvPr>
        </p:nvSpPr>
        <p:spPr>
          <a:xfrm>
            <a:off x="5066925" y="1603830"/>
            <a:ext cx="3143400" cy="52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570" name="Google Shape;2570;p13"/>
          <p:cNvSpPr txBox="1">
            <a:spLocks noGrp="1"/>
          </p:cNvSpPr>
          <p:nvPr>
            <p:ph type="subTitle" idx="3"/>
          </p:nvPr>
        </p:nvSpPr>
        <p:spPr>
          <a:xfrm>
            <a:off x="5485875" y="221406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71" name="Google Shape;2571;p13"/>
          <p:cNvSpPr txBox="1">
            <a:spLocks noGrp="1"/>
          </p:cNvSpPr>
          <p:nvPr>
            <p:ph type="title" idx="4"/>
          </p:nvPr>
        </p:nvSpPr>
        <p:spPr>
          <a:xfrm>
            <a:off x="933675" y="3049405"/>
            <a:ext cx="3143400" cy="52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572" name="Google Shape;2572;p13"/>
          <p:cNvSpPr txBox="1">
            <a:spLocks noGrp="1"/>
          </p:cNvSpPr>
          <p:nvPr>
            <p:ph type="subTitle" idx="5"/>
          </p:nvPr>
        </p:nvSpPr>
        <p:spPr>
          <a:xfrm>
            <a:off x="1352625" y="368226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73" name="Google Shape;2573;p13"/>
          <p:cNvSpPr txBox="1">
            <a:spLocks noGrp="1"/>
          </p:cNvSpPr>
          <p:nvPr>
            <p:ph type="title" idx="6"/>
          </p:nvPr>
        </p:nvSpPr>
        <p:spPr>
          <a:xfrm>
            <a:off x="5066925" y="3049405"/>
            <a:ext cx="3143400" cy="52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574" name="Google Shape;2574;p13"/>
          <p:cNvSpPr txBox="1">
            <a:spLocks noGrp="1"/>
          </p:cNvSpPr>
          <p:nvPr>
            <p:ph type="subTitle" idx="7"/>
          </p:nvPr>
        </p:nvSpPr>
        <p:spPr>
          <a:xfrm>
            <a:off x="5485875" y="368226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75" name="Google Shape;2575;p13"/>
          <p:cNvSpPr txBox="1">
            <a:spLocks noGrp="1"/>
          </p:cNvSpPr>
          <p:nvPr>
            <p:ph type="title" idx="8"/>
          </p:nvPr>
        </p:nvSpPr>
        <p:spPr>
          <a:xfrm>
            <a:off x="720000" y="532925"/>
            <a:ext cx="77040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576" name="Google Shape;2576;p13"/>
          <p:cNvGrpSpPr/>
          <p:nvPr/>
        </p:nvGrpSpPr>
        <p:grpSpPr>
          <a:xfrm>
            <a:off x="2023804" y="4488761"/>
            <a:ext cx="3369488" cy="1707138"/>
            <a:chOff x="4054650" y="529913"/>
            <a:chExt cx="3624275" cy="1836225"/>
          </a:xfrm>
        </p:grpSpPr>
        <p:sp>
          <p:nvSpPr>
            <p:cNvPr id="2577" name="Google Shape;2577;p13"/>
            <p:cNvSpPr/>
            <p:nvPr/>
          </p:nvSpPr>
          <p:spPr>
            <a:xfrm>
              <a:off x="405465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
            <p:cNvSpPr/>
            <p:nvPr/>
          </p:nvSpPr>
          <p:spPr>
            <a:xfrm>
              <a:off x="430315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
            <p:cNvSpPr/>
            <p:nvPr/>
          </p:nvSpPr>
          <p:spPr>
            <a:xfrm>
              <a:off x="498982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
            <p:cNvSpPr/>
            <p:nvPr/>
          </p:nvSpPr>
          <p:spPr>
            <a:xfrm>
              <a:off x="584592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
            <p:cNvSpPr/>
            <p:nvPr/>
          </p:nvSpPr>
          <p:spPr>
            <a:xfrm>
              <a:off x="584175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
            <p:cNvSpPr/>
            <p:nvPr/>
          </p:nvSpPr>
          <p:spPr>
            <a:xfrm>
              <a:off x="580087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3" name="Google Shape;2583;p13"/>
            <p:cNvGrpSpPr/>
            <p:nvPr/>
          </p:nvGrpSpPr>
          <p:grpSpPr>
            <a:xfrm>
              <a:off x="4054650" y="529913"/>
              <a:ext cx="3624275" cy="1836225"/>
              <a:chOff x="112275" y="2665738"/>
              <a:chExt cx="3624275" cy="1836225"/>
            </a:xfrm>
          </p:grpSpPr>
          <p:sp>
            <p:nvSpPr>
              <p:cNvPr id="2584" name="Google Shape;2584;p13"/>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93" name="Google Shape;2593;p13"/>
          <p:cNvGrpSpPr/>
          <p:nvPr/>
        </p:nvGrpSpPr>
        <p:grpSpPr>
          <a:xfrm>
            <a:off x="-779296" y="4550554"/>
            <a:ext cx="3369488" cy="1707138"/>
            <a:chOff x="-2125575" y="3574325"/>
            <a:chExt cx="3624275" cy="1836225"/>
          </a:xfrm>
        </p:grpSpPr>
        <p:sp>
          <p:nvSpPr>
            <p:cNvPr id="2594" name="Google Shape;2594;p13"/>
            <p:cNvSpPr/>
            <p:nvPr/>
          </p:nvSpPr>
          <p:spPr>
            <a:xfrm>
              <a:off x="-2125575" y="3857025"/>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
            <p:cNvSpPr/>
            <p:nvPr/>
          </p:nvSpPr>
          <p:spPr>
            <a:xfrm>
              <a:off x="-1877075" y="3871200"/>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
            <p:cNvSpPr/>
            <p:nvPr/>
          </p:nvSpPr>
          <p:spPr>
            <a:xfrm>
              <a:off x="-1190400" y="3877050"/>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
            <p:cNvSpPr/>
            <p:nvPr/>
          </p:nvSpPr>
          <p:spPr>
            <a:xfrm>
              <a:off x="-334300" y="3856200"/>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
            <p:cNvSpPr/>
            <p:nvPr/>
          </p:nvSpPr>
          <p:spPr>
            <a:xfrm>
              <a:off x="-338475" y="3862875"/>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
            <p:cNvSpPr/>
            <p:nvPr/>
          </p:nvSpPr>
          <p:spPr>
            <a:xfrm>
              <a:off x="-379350" y="3864525"/>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0" name="Google Shape;2600;p13"/>
            <p:cNvGrpSpPr/>
            <p:nvPr/>
          </p:nvGrpSpPr>
          <p:grpSpPr>
            <a:xfrm>
              <a:off x="-2125575" y="3574325"/>
              <a:ext cx="3624275" cy="1836225"/>
              <a:chOff x="-4100775" y="3456250"/>
              <a:chExt cx="3624275" cy="1836225"/>
            </a:xfrm>
          </p:grpSpPr>
          <p:sp>
            <p:nvSpPr>
              <p:cNvPr id="2601" name="Google Shape;2601;p13"/>
              <p:cNvSpPr/>
              <p:nvPr/>
            </p:nvSpPr>
            <p:spPr>
              <a:xfrm>
                <a:off x="-4100775" y="3738950"/>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
              <p:cNvSpPr/>
              <p:nvPr/>
            </p:nvSpPr>
            <p:spPr>
              <a:xfrm>
                <a:off x="-3852275" y="3753125"/>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
              <p:cNvSpPr/>
              <p:nvPr/>
            </p:nvSpPr>
            <p:spPr>
              <a:xfrm>
                <a:off x="-3165600" y="3758975"/>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
              <p:cNvSpPr/>
              <p:nvPr/>
            </p:nvSpPr>
            <p:spPr>
              <a:xfrm>
                <a:off x="-2309500" y="3738125"/>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
              <p:cNvSpPr/>
              <p:nvPr/>
            </p:nvSpPr>
            <p:spPr>
              <a:xfrm>
                <a:off x="-2313675" y="3744800"/>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
              <p:cNvSpPr/>
              <p:nvPr/>
            </p:nvSpPr>
            <p:spPr>
              <a:xfrm>
                <a:off x="-2354550" y="3746450"/>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
              <p:cNvSpPr/>
              <p:nvPr/>
            </p:nvSpPr>
            <p:spPr>
              <a:xfrm>
                <a:off x="-4100775" y="3738950"/>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
              <p:cNvSpPr/>
              <p:nvPr/>
            </p:nvSpPr>
            <p:spPr>
              <a:xfrm>
                <a:off x="-2392900" y="3456250"/>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
              <p:cNvSpPr/>
              <p:nvPr/>
            </p:nvSpPr>
            <p:spPr>
              <a:xfrm>
                <a:off x="-2447950" y="3655550"/>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10" name="Google Shape;2610;p13"/>
          <p:cNvGrpSpPr/>
          <p:nvPr/>
        </p:nvGrpSpPr>
        <p:grpSpPr>
          <a:xfrm>
            <a:off x="451898" y="4758781"/>
            <a:ext cx="3369488" cy="1707138"/>
            <a:chOff x="-939100" y="529913"/>
            <a:chExt cx="3624275" cy="1836225"/>
          </a:xfrm>
        </p:grpSpPr>
        <p:sp>
          <p:nvSpPr>
            <p:cNvPr id="2611" name="Google Shape;2611;p13"/>
            <p:cNvSpPr/>
            <p:nvPr/>
          </p:nvSpPr>
          <p:spPr>
            <a:xfrm>
              <a:off x="-93910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
            <p:cNvSpPr/>
            <p:nvPr/>
          </p:nvSpPr>
          <p:spPr>
            <a:xfrm>
              <a:off x="-69060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
            <p:cNvSpPr/>
            <p:nvPr/>
          </p:nvSpPr>
          <p:spPr>
            <a:xfrm>
              <a:off x="-392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
            <p:cNvSpPr/>
            <p:nvPr/>
          </p:nvSpPr>
          <p:spPr>
            <a:xfrm>
              <a:off x="85217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
            <p:cNvSpPr/>
            <p:nvPr/>
          </p:nvSpPr>
          <p:spPr>
            <a:xfrm>
              <a:off x="84800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
            <p:cNvSpPr/>
            <p:nvPr/>
          </p:nvSpPr>
          <p:spPr>
            <a:xfrm>
              <a:off x="80712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7" name="Google Shape;2617;p13"/>
            <p:cNvGrpSpPr/>
            <p:nvPr/>
          </p:nvGrpSpPr>
          <p:grpSpPr>
            <a:xfrm>
              <a:off x="-939100" y="529913"/>
              <a:ext cx="3624275" cy="1836225"/>
              <a:chOff x="112275" y="2665738"/>
              <a:chExt cx="3624275" cy="1836225"/>
            </a:xfrm>
          </p:grpSpPr>
          <p:sp>
            <p:nvSpPr>
              <p:cNvPr id="2618" name="Google Shape;2618;p13"/>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27" name="Google Shape;2627;p13"/>
          <p:cNvGrpSpPr/>
          <p:nvPr/>
        </p:nvGrpSpPr>
        <p:grpSpPr>
          <a:xfrm>
            <a:off x="6832683" y="4409614"/>
            <a:ext cx="3369488" cy="1707138"/>
            <a:chOff x="2087475" y="2783813"/>
            <a:chExt cx="3624275" cy="1836225"/>
          </a:xfrm>
        </p:grpSpPr>
        <p:sp>
          <p:nvSpPr>
            <p:cNvPr id="2628" name="Google Shape;2628;p13"/>
            <p:cNvSpPr/>
            <p:nvPr/>
          </p:nvSpPr>
          <p:spPr>
            <a:xfrm>
              <a:off x="2087475" y="30665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
            <p:cNvSpPr/>
            <p:nvPr/>
          </p:nvSpPr>
          <p:spPr>
            <a:xfrm>
              <a:off x="2335975" y="30806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
            <p:cNvSpPr/>
            <p:nvPr/>
          </p:nvSpPr>
          <p:spPr>
            <a:xfrm>
              <a:off x="3022650" y="30865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
            <p:cNvSpPr/>
            <p:nvPr/>
          </p:nvSpPr>
          <p:spPr>
            <a:xfrm>
              <a:off x="3878750" y="30656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
            <p:cNvSpPr/>
            <p:nvPr/>
          </p:nvSpPr>
          <p:spPr>
            <a:xfrm>
              <a:off x="3874575" y="30723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
            <p:cNvSpPr/>
            <p:nvPr/>
          </p:nvSpPr>
          <p:spPr>
            <a:xfrm>
              <a:off x="3833700" y="30740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4" name="Google Shape;2634;p13"/>
            <p:cNvGrpSpPr/>
            <p:nvPr/>
          </p:nvGrpSpPr>
          <p:grpSpPr>
            <a:xfrm>
              <a:off x="2087475" y="2783813"/>
              <a:ext cx="3624275" cy="1836225"/>
              <a:chOff x="112275" y="2665738"/>
              <a:chExt cx="3624275" cy="1836225"/>
            </a:xfrm>
          </p:grpSpPr>
          <p:sp>
            <p:nvSpPr>
              <p:cNvPr id="2635" name="Google Shape;2635;p13"/>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44" name="Google Shape;2644;p13"/>
          <p:cNvGrpSpPr/>
          <p:nvPr/>
        </p:nvGrpSpPr>
        <p:grpSpPr>
          <a:xfrm>
            <a:off x="3732607" y="4658911"/>
            <a:ext cx="3369488" cy="1707138"/>
            <a:chOff x="7924800" y="529913"/>
            <a:chExt cx="3624275" cy="1836225"/>
          </a:xfrm>
        </p:grpSpPr>
        <p:sp>
          <p:nvSpPr>
            <p:cNvPr id="2645" name="Google Shape;2645;p13"/>
            <p:cNvSpPr/>
            <p:nvPr/>
          </p:nvSpPr>
          <p:spPr>
            <a:xfrm>
              <a:off x="792480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
            <p:cNvSpPr/>
            <p:nvPr/>
          </p:nvSpPr>
          <p:spPr>
            <a:xfrm>
              <a:off x="817330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
            <p:cNvSpPr/>
            <p:nvPr/>
          </p:nvSpPr>
          <p:spPr>
            <a:xfrm>
              <a:off x="885997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
            <p:cNvSpPr/>
            <p:nvPr/>
          </p:nvSpPr>
          <p:spPr>
            <a:xfrm>
              <a:off x="971607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
            <p:cNvSpPr/>
            <p:nvPr/>
          </p:nvSpPr>
          <p:spPr>
            <a:xfrm>
              <a:off x="971190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
            <p:cNvSpPr/>
            <p:nvPr/>
          </p:nvSpPr>
          <p:spPr>
            <a:xfrm>
              <a:off x="967102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1" name="Google Shape;2651;p13"/>
            <p:cNvGrpSpPr/>
            <p:nvPr/>
          </p:nvGrpSpPr>
          <p:grpSpPr>
            <a:xfrm>
              <a:off x="7924800" y="529913"/>
              <a:ext cx="3624275" cy="1836225"/>
              <a:chOff x="112275" y="2665738"/>
              <a:chExt cx="3624275" cy="1836225"/>
            </a:xfrm>
          </p:grpSpPr>
          <p:sp>
            <p:nvSpPr>
              <p:cNvPr id="2652" name="Google Shape;2652;p13"/>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661"/>
        <p:cNvGrpSpPr/>
        <p:nvPr/>
      </p:nvGrpSpPr>
      <p:grpSpPr>
        <a:xfrm>
          <a:off x="0" y="0"/>
          <a:ext cx="0" cy="0"/>
          <a:chOff x="0" y="0"/>
          <a:chExt cx="0" cy="0"/>
        </a:xfrm>
      </p:grpSpPr>
      <p:grpSp>
        <p:nvGrpSpPr>
          <p:cNvPr id="2662" name="Google Shape;2662;p14"/>
          <p:cNvGrpSpPr/>
          <p:nvPr/>
        </p:nvGrpSpPr>
        <p:grpSpPr>
          <a:xfrm>
            <a:off x="50125" y="0"/>
            <a:ext cx="8858300" cy="5317875"/>
            <a:chOff x="50125" y="0"/>
            <a:chExt cx="8858300" cy="5317875"/>
          </a:xfrm>
        </p:grpSpPr>
        <p:sp>
          <p:nvSpPr>
            <p:cNvPr id="2663" name="Google Shape;2663;p14"/>
            <p:cNvSpPr/>
            <p:nvPr/>
          </p:nvSpPr>
          <p:spPr>
            <a:xfrm>
              <a:off x="16262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4"/>
            <p:cNvSpPr/>
            <p:nvPr/>
          </p:nvSpPr>
          <p:spPr>
            <a:xfrm>
              <a:off x="39587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4"/>
            <p:cNvSpPr/>
            <p:nvPr/>
          </p:nvSpPr>
          <p:spPr>
            <a:xfrm>
              <a:off x="12910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4"/>
            <p:cNvSpPr/>
            <p:nvPr/>
          </p:nvSpPr>
          <p:spPr>
            <a:xfrm>
              <a:off x="4479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4"/>
            <p:cNvSpPr/>
            <p:nvPr/>
          </p:nvSpPr>
          <p:spPr>
            <a:xfrm>
              <a:off x="501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4"/>
            <p:cNvSpPr/>
            <p:nvPr/>
          </p:nvSpPr>
          <p:spPr>
            <a:xfrm>
              <a:off x="23617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4"/>
            <p:cNvSpPr/>
            <p:nvPr/>
          </p:nvSpPr>
          <p:spPr>
            <a:xfrm>
              <a:off x="11500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4"/>
            <p:cNvSpPr/>
            <p:nvPr/>
          </p:nvSpPr>
          <p:spPr>
            <a:xfrm>
              <a:off x="31773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4"/>
            <p:cNvSpPr/>
            <p:nvPr/>
          </p:nvSpPr>
          <p:spPr>
            <a:xfrm>
              <a:off x="4516625" y="287725"/>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4"/>
            <p:cNvSpPr/>
            <p:nvPr/>
          </p:nvSpPr>
          <p:spPr>
            <a:xfrm>
              <a:off x="21416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4"/>
            <p:cNvSpPr/>
            <p:nvPr/>
          </p:nvSpPr>
          <p:spPr>
            <a:xfrm>
              <a:off x="17646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4"/>
            <p:cNvSpPr/>
            <p:nvPr/>
          </p:nvSpPr>
          <p:spPr>
            <a:xfrm>
              <a:off x="30747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4"/>
            <p:cNvSpPr/>
            <p:nvPr/>
          </p:nvSpPr>
          <p:spPr>
            <a:xfrm>
              <a:off x="415375" y="12417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4"/>
            <p:cNvSpPr/>
            <p:nvPr/>
          </p:nvSpPr>
          <p:spPr>
            <a:xfrm>
              <a:off x="3803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4"/>
            <p:cNvSpPr/>
            <p:nvPr/>
          </p:nvSpPr>
          <p:spPr>
            <a:xfrm>
              <a:off x="36535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4"/>
            <p:cNvSpPr/>
            <p:nvPr/>
          </p:nvSpPr>
          <p:spPr>
            <a:xfrm>
              <a:off x="23075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4"/>
            <p:cNvSpPr/>
            <p:nvPr/>
          </p:nvSpPr>
          <p:spPr>
            <a:xfrm>
              <a:off x="32632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4"/>
            <p:cNvSpPr/>
            <p:nvPr/>
          </p:nvSpPr>
          <p:spPr>
            <a:xfrm>
              <a:off x="826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4"/>
            <p:cNvSpPr/>
            <p:nvPr/>
          </p:nvSpPr>
          <p:spPr>
            <a:xfrm>
              <a:off x="39120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4"/>
            <p:cNvSpPr/>
            <p:nvPr/>
          </p:nvSpPr>
          <p:spPr>
            <a:xfrm>
              <a:off x="4092800" y="1049300"/>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4"/>
            <p:cNvSpPr/>
            <p:nvPr/>
          </p:nvSpPr>
          <p:spPr>
            <a:xfrm>
              <a:off x="26169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4"/>
            <p:cNvSpPr/>
            <p:nvPr/>
          </p:nvSpPr>
          <p:spPr>
            <a:xfrm>
              <a:off x="35726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4"/>
            <p:cNvSpPr/>
            <p:nvPr/>
          </p:nvSpPr>
          <p:spPr>
            <a:xfrm>
              <a:off x="3920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4"/>
            <p:cNvSpPr/>
            <p:nvPr/>
          </p:nvSpPr>
          <p:spPr>
            <a:xfrm>
              <a:off x="60478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4"/>
            <p:cNvSpPr/>
            <p:nvPr/>
          </p:nvSpPr>
          <p:spPr>
            <a:xfrm>
              <a:off x="83803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4"/>
            <p:cNvSpPr/>
            <p:nvPr/>
          </p:nvSpPr>
          <p:spPr>
            <a:xfrm>
              <a:off x="57126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4"/>
            <p:cNvSpPr/>
            <p:nvPr/>
          </p:nvSpPr>
          <p:spPr>
            <a:xfrm>
              <a:off x="48695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4"/>
            <p:cNvSpPr/>
            <p:nvPr/>
          </p:nvSpPr>
          <p:spPr>
            <a:xfrm>
              <a:off x="44717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4"/>
            <p:cNvSpPr/>
            <p:nvPr/>
          </p:nvSpPr>
          <p:spPr>
            <a:xfrm>
              <a:off x="67833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4"/>
            <p:cNvSpPr/>
            <p:nvPr/>
          </p:nvSpPr>
          <p:spPr>
            <a:xfrm>
              <a:off x="55716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4"/>
            <p:cNvSpPr/>
            <p:nvPr/>
          </p:nvSpPr>
          <p:spPr>
            <a:xfrm>
              <a:off x="75989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4"/>
            <p:cNvSpPr/>
            <p:nvPr/>
          </p:nvSpPr>
          <p:spPr>
            <a:xfrm>
              <a:off x="65632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4"/>
            <p:cNvSpPr/>
            <p:nvPr/>
          </p:nvSpPr>
          <p:spPr>
            <a:xfrm>
              <a:off x="61862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4"/>
            <p:cNvSpPr/>
            <p:nvPr/>
          </p:nvSpPr>
          <p:spPr>
            <a:xfrm>
              <a:off x="74963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4"/>
            <p:cNvSpPr/>
            <p:nvPr/>
          </p:nvSpPr>
          <p:spPr>
            <a:xfrm>
              <a:off x="4760775" y="10893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4"/>
            <p:cNvSpPr/>
            <p:nvPr/>
          </p:nvSpPr>
          <p:spPr>
            <a:xfrm>
              <a:off x="48019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4"/>
            <p:cNvSpPr/>
            <p:nvPr/>
          </p:nvSpPr>
          <p:spPr>
            <a:xfrm>
              <a:off x="80751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4"/>
            <p:cNvSpPr/>
            <p:nvPr/>
          </p:nvSpPr>
          <p:spPr>
            <a:xfrm>
              <a:off x="67291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4"/>
            <p:cNvSpPr/>
            <p:nvPr/>
          </p:nvSpPr>
          <p:spPr>
            <a:xfrm>
              <a:off x="76848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4"/>
            <p:cNvSpPr/>
            <p:nvPr/>
          </p:nvSpPr>
          <p:spPr>
            <a:xfrm>
              <a:off x="45042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4"/>
            <p:cNvSpPr/>
            <p:nvPr/>
          </p:nvSpPr>
          <p:spPr>
            <a:xfrm>
              <a:off x="83336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4"/>
            <p:cNvSpPr/>
            <p:nvPr/>
          </p:nvSpPr>
          <p:spPr>
            <a:xfrm>
              <a:off x="48136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4"/>
            <p:cNvSpPr/>
            <p:nvPr/>
          </p:nvSpPr>
          <p:spPr>
            <a:xfrm>
              <a:off x="6169800" y="11770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4"/>
            <p:cNvSpPr/>
            <p:nvPr/>
          </p:nvSpPr>
          <p:spPr>
            <a:xfrm flipH="1">
              <a:off x="1517850" y="765563"/>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4"/>
            <p:cNvSpPr/>
            <p:nvPr/>
          </p:nvSpPr>
          <p:spPr>
            <a:xfrm flipH="1">
              <a:off x="1329375" y="1355988"/>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4"/>
            <p:cNvSpPr/>
            <p:nvPr/>
          </p:nvSpPr>
          <p:spPr>
            <a:xfrm>
              <a:off x="7751450" y="75555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4"/>
            <p:cNvSpPr/>
            <p:nvPr/>
          </p:nvSpPr>
          <p:spPr>
            <a:xfrm>
              <a:off x="8225125" y="78225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4"/>
            <p:cNvSpPr/>
            <p:nvPr/>
          </p:nvSpPr>
          <p:spPr>
            <a:xfrm>
              <a:off x="3335788" y="7121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4"/>
            <p:cNvSpPr/>
            <p:nvPr/>
          </p:nvSpPr>
          <p:spPr>
            <a:xfrm>
              <a:off x="3809463" y="7388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4"/>
            <p:cNvSpPr/>
            <p:nvPr/>
          </p:nvSpPr>
          <p:spPr>
            <a:xfrm>
              <a:off x="17165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4"/>
            <p:cNvSpPr/>
            <p:nvPr/>
          </p:nvSpPr>
          <p:spPr>
            <a:xfrm>
              <a:off x="40489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4"/>
            <p:cNvSpPr/>
            <p:nvPr/>
          </p:nvSpPr>
          <p:spPr>
            <a:xfrm>
              <a:off x="13812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4"/>
            <p:cNvSpPr/>
            <p:nvPr/>
          </p:nvSpPr>
          <p:spPr>
            <a:xfrm>
              <a:off x="5381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4"/>
            <p:cNvSpPr/>
            <p:nvPr/>
          </p:nvSpPr>
          <p:spPr>
            <a:xfrm>
              <a:off x="1403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4"/>
            <p:cNvSpPr/>
            <p:nvPr/>
          </p:nvSpPr>
          <p:spPr>
            <a:xfrm>
              <a:off x="24520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4"/>
            <p:cNvSpPr/>
            <p:nvPr/>
          </p:nvSpPr>
          <p:spPr>
            <a:xfrm>
              <a:off x="12403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4"/>
            <p:cNvSpPr/>
            <p:nvPr/>
          </p:nvSpPr>
          <p:spPr>
            <a:xfrm>
              <a:off x="32676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4"/>
            <p:cNvSpPr/>
            <p:nvPr/>
          </p:nvSpPr>
          <p:spPr>
            <a:xfrm>
              <a:off x="4606875" y="2393250"/>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4"/>
            <p:cNvSpPr/>
            <p:nvPr/>
          </p:nvSpPr>
          <p:spPr>
            <a:xfrm>
              <a:off x="22318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4"/>
            <p:cNvSpPr/>
            <p:nvPr/>
          </p:nvSpPr>
          <p:spPr>
            <a:xfrm>
              <a:off x="18549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4"/>
            <p:cNvSpPr/>
            <p:nvPr/>
          </p:nvSpPr>
          <p:spPr>
            <a:xfrm>
              <a:off x="31650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4"/>
            <p:cNvSpPr/>
            <p:nvPr/>
          </p:nvSpPr>
          <p:spPr>
            <a:xfrm>
              <a:off x="505625" y="33472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4"/>
            <p:cNvSpPr/>
            <p:nvPr/>
          </p:nvSpPr>
          <p:spPr>
            <a:xfrm>
              <a:off x="4706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4"/>
            <p:cNvSpPr/>
            <p:nvPr/>
          </p:nvSpPr>
          <p:spPr>
            <a:xfrm>
              <a:off x="37437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4"/>
            <p:cNvSpPr/>
            <p:nvPr/>
          </p:nvSpPr>
          <p:spPr>
            <a:xfrm>
              <a:off x="23978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4"/>
            <p:cNvSpPr/>
            <p:nvPr/>
          </p:nvSpPr>
          <p:spPr>
            <a:xfrm>
              <a:off x="33535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4"/>
            <p:cNvSpPr/>
            <p:nvPr/>
          </p:nvSpPr>
          <p:spPr>
            <a:xfrm>
              <a:off x="1728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4"/>
            <p:cNvSpPr/>
            <p:nvPr/>
          </p:nvSpPr>
          <p:spPr>
            <a:xfrm>
              <a:off x="40022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4"/>
            <p:cNvSpPr/>
            <p:nvPr/>
          </p:nvSpPr>
          <p:spPr>
            <a:xfrm>
              <a:off x="4183050" y="3154825"/>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4"/>
            <p:cNvSpPr/>
            <p:nvPr/>
          </p:nvSpPr>
          <p:spPr>
            <a:xfrm>
              <a:off x="20258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4"/>
            <p:cNvSpPr/>
            <p:nvPr/>
          </p:nvSpPr>
          <p:spPr>
            <a:xfrm>
              <a:off x="35769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4"/>
            <p:cNvSpPr/>
            <p:nvPr/>
          </p:nvSpPr>
          <p:spPr>
            <a:xfrm>
              <a:off x="27072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4"/>
            <p:cNvSpPr/>
            <p:nvPr/>
          </p:nvSpPr>
          <p:spPr>
            <a:xfrm>
              <a:off x="4822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4"/>
            <p:cNvSpPr/>
            <p:nvPr/>
          </p:nvSpPr>
          <p:spPr>
            <a:xfrm>
              <a:off x="61381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4"/>
            <p:cNvSpPr/>
            <p:nvPr/>
          </p:nvSpPr>
          <p:spPr>
            <a:xfrm>
              <a:off x="84705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4"/>
            <p:cNvSpPr/>
            <p:nvPr/>
          </p:nvSpPr>
          <p:spPr>
            <a:xfrm>
              <a:off x="58028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4"/>
            <p:cNvSpPr/>
            <p:nvPr/>
          </p:nvSpPr>
          <p:spPr>
            <a:xfrm>
              <a:off x="49597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4"/>
            <p:cNvSpPr/>
            <p:nvPr/>
          </p:nvSpPr>
          <p:spPr>
            <a:xfrm>
              <a:off x="45619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4"/>
            <p:cNvSpPr/>
            <p:nvPr/>
          </p:nvSpPr>
          <p:spPr>
            <a:xfrm>
              <a:off x="68736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4"/>
            <p:cNvSpPr/>
            <p:nvPr/>
          </p:nvSpPr>
          <p:spPr>
            <a:xfrm>
              <a:off x="56619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4"/>
            <p:cNvSpPr/>
            <p:nvPr/>
          </p:nvSpPr>
          <p:spPr>
            <a:xfrm>
              <a:off x="76892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4"/>
            <p:cNvSpPr/>
            <p:nvPr/>
          </p:nvSpPr>
          <p:spPr>
            <a:xfrm>
              <a:off x="66534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4"/>
            <p:cNvSpPr/>
            <p:nvPr/>
          </p:nvSpPr>
          <p:spPr>
            <a:xfrm>
              <a:off x="62765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4"/>
            <p:cNvSpPr/>
            <p:nvPr/>
          </p:nvSpPr>
          <p:spPr>
            <a:xfrm>
              <a:off x="75866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4"/>
            <p:cNvSpPr/>
            <p:nvPr/>
          </p:nvSpPr>
          <p:spPr>
            <a:xfrm>
              <a:off x="4851025" y="31948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4"/>
            <p:cNvSpPr/>
            <p:nvPr/>
          </p:nvSpPr>
          <p:spPr>
            <a:xfrm>
              <a:off x="48922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4"/>
            <p:cNvSpPr/>
            <p:nvPr/>
          </p:nvSpPr>
          <p:spPr>
            <a:xfrm>
              <a:off x="81653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4"/>
            <p:cNvSpPr/>
            <p:nvPr/>
          </p:nvSpPr>
          <p:spPr>
            <a:xfrm>
              <a:off x="68194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4"/>
            <p:cNvSpPr/>
            <p:nvPr/>
          </p:nvSpPr>
          <p:spPr>
            <a:xfrm>
              <a:off x="77751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4"/>
            <p:cNvSpPr/>
            <p:nvPr/>
          </p:nvSpPr>
          <p:spPr>
            <a:xfrm>
              <a:off x="45944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4"/>
            <p:cNvSpPr/>
            <p:nvPr/>
          </p:nvSpPr>
          <p:spPr>
            <a:xfrm>
              <a:off x="84238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4"/>
            <p:cNvSpPr/>
            <p:nvPr/>
          </p:nvSpPr>
          <p:spPr>
            <a:xfrm>
              <a:off x="49038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4"/>
            <p:cNvSpPr/>
            <p:nvPr/>
          </p:nvSpPr>
          <p:spPr>
            <a:xfrm>
              <a:off x="6260050" y="32825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4"/>
            <p:cNvSpPr/>
            <p:nvPr/>
          </p:nvSpPr>
          <p:spPr>
            <a:xfrm flipH="1">
              <a:off x="1608100" y="2871088"/>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4"/>
            <p:cNvSpPr/>
            <p:nvPr/>
          </p:nvSpPr>
          <p:spPr>
            <a:xfrm flipH="1">
              <a:off x="1419625" y="3461513"/>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4"/>
            <p:cNvSpPr/>
            <p:nvPr/>
          </p:nvSpPr>
          <p:spPr>
            <a:xfrm>
              <a:off x="7841700" y="28610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4"/>
            <p:cNvSpPr/>
            <p:nvPr/>
          </p:nvSpPr>
          <p:spPr>
            <a:xfrm>
              <a:off x="8315375" y="28877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4"/>
            <p:cNvSpPr/>
            <p:nvPr/>
          </p:nvSpPr>
          <p:spPr>
            <a:xfrm>
              <a:off x="3426038" y="28177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4"/>
            <p:cNvSpPr/>
            <p:nvPr/>
          </p:nvSpPr>
          <p:spPr>
            <a:xfrm>
              <a:off x="3899713" y="28444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2" name="Google Shape;2762;p14"/>
            <p:cNvGrpSpPr/>
            <p:nvPr/>
          </p:nvGrpSpPr>
          <p:grpSpPr>
            <a:xfrm>
              <a:off x="359500" y="182650"/>
              <a:ext cx="8548925" cy="3978550"/>
              <a:chOff x="359500" y="182650"/>
              <a:chExt cx="8548925" cy="3978550"/>
            </a:xfrm>
          </p:grpSpPr>
          <p:sp>
            <p:nvSpPr>
              <p:cNvPr id="2763" name="Google Shape;2763;p14"/>
              <p:cNvSpPr/>
              <p:nvPr/>
            </p:nvSpPr>
            <p:spPr>
              <a:xfrm>
                <a:off x="19356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4"/>
              <p:cNvSpPr/>
              <p:nvPr/>
            </p:nvSpPr>
            <p:spPr>
              <a:xfrm>
                <a:off x="42681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4"/>
              <p:cNvSpPr/>
              <p:nvPr/>
            </p:nvSpPr>
            <p:spPr>
              <a:xfrm>
                <a:off x="16003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4"/>
              <p:cNvSpPr/>
              <p:nvPr/>
            </p:nvSpPr>
            <p:spPr>
              <a:xfrm>
                <a:off x="7572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4"/>
              <p:cNvSpPr/>
              <p:nvPr/>
            </p:nvSpPr>
            <p:spPr>
              <a:xfrm>
                <a:off x="3595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4"/>
              <p:cNvSpPr/>
              <p:nvPr/>
            </p:nvSpPr>
            <p:spPr>
              <a:xfrm>
                <a:off x="26703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4"/>
              <p:cNvSpPr/>
              <p:nvPr/>
            </p:nvSpPr>
            <p:spPr>
              <a:xfrm>
                <a:off x="14594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4"/>
              <p:cNvSpPr/>
              <p:nvPr/>
            </p:nvSpPr>
            <p:spPr>
              <a:xfrm>
                <a:off x="34867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4"/>
              <p:cNvSpPr/>
              <p:nvPr/>
            </p:nvSpPr>
            <p:spPr>
              <a:xfrm>
                <a:off x="4826025" y="469525"/>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4"/>
              <p:cNvSpPr/>
              <p:nvPr/>
            </p:nvSpPr>
            <p:spPr>
              <a:xfrm>
                <a:off x="24510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4"/>
              <p:cNvSpPr/>
              <p:nvPr/>
            </p:nvSpPr>
            <p:spPr>
              <a:xfrm>
                <a:off x="33841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4"/>
              <p:cNvSpPr/>
              <p:nvPr/>
            </p:nvSpPr>
            <p:spPr>
              <a:xfrm>
                <a:off x="7247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4"/>
              <p:cNvSpPr/>
              <p:nvPr/>
            </p:nvSpPr>
            <p:spPr>
              <a:xfrm>
                <a:off x="42206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4"/>
              <p:cNvSpPr/>
              <p:nvPr/>
            </p:nvSpPr>
            <p:spPr>
              <a:xfrm>
                <a:off x="4859375" y="1383500"/>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4"/>
              <p:cNvSpPr/>
              <p:nvPr/>
            </p:nvSpPr>
            <p:spPr>
              <a:xfrm>
                <a:off x="63572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4"/>
              <p:cNvSpPr/>
              <p:nvPr/>
            </p:nvSpPr>
            <p:spPr>
              <a:xfrm>
                <a:off x="86897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4"/>
              <p:cNvSpPr/>
              <p:nvPr/>
            </p:nvSpPr>
            <p:spPr>
              <a:xfrm>
                <a:off x="60219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4"/>
              <p:cNvSpPr/>
              <p:nvPr/>
            </p:nvSpPr>
            <p:spPr>
              <a:xfrm>
                <a:off x="51788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4"/>
              <p:cNvSpPr/>
              <p:nvPr/>
            </p:nvSpPr>
            <p:spPr>
              <a:xfrm>
                <a:off x="47811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4"/>
              <p:cNvSpPr/>
              <p:nvPr/>
            </p:nvSpPr>
            <p:spPr>
              <a:xfrm>
                <a:off x="70919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4"/>
              <p:cNvSpPr/>
              <p:nvPr/>
            </p:nvSpPr>
            <p:spPr>
              <a:xfrm>
                <a:off x="58810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4"/>
              <p:cNvSpPr/>
              <p:nvPr/>
            </p:nvSpPr>
            <p:spPr>
              <a:xfrm>
                <a:off x="79083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4"/>
              <p:cNvSpPr/>
              <p:nvPr/>
            </p:nvSpPr>
            <p:spPr>
              <a:xfrm>
                <a:off x="68726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4"/>
              <p:cNvSpPr/>
              <p:nvPr/>
            </p:nvSpPr>
            <p:spPr>
              <a:xfrm>
                <a:off x="78057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4"/>
              <p:cNvSpPr/>
              <p:nvPr/>
            </p:nvSpPr>
            <p:spPr>
              <a:xfrm>
                <a:off x="51463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4"/>
              <p:cNvSpPr/>
              <p:nvPr/>
            </p:nvSpPr>
            <p:spPr>
              <a:xfrm>
                <a:off x="70385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4"/>
              <p:cNvSpPr/>
              <p:nvPr/>
            </p:nvSpPr>
            <p:spPr>
              <a:xfrm>
                <a:off x="79942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4"/>
              <p:cNvSpPr/>
              <p:nvPr/>
            </p:nvSpPr>
            <p:spPr>
              <a:xfrm>
                <a:off x="86422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4"/>
              <p:cNvSpPr/>
              <p:nvPr/>
            </p:nvSpPr>
            <p:spPr>
              <a:xfrm>
                <a:off x="5374950" y="9663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4"/>
              <p:cNvSpPr/>
              <p:nvPr/>
            </p:nvSpPr>
            <p:spPr>
              <a:xfrm>
                <a:off x="5679750" y="12711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4"/>
              <p:cNvSpPr/>
              <p:nvPr/>
            </p:nvSpPr>
            <p:spPr>
              <a:xfrm flipH="1">
                <a:off x="1208475" y="948188"/>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4"/>
              <p:cNvSpPr/>
              <p:nvPr/>
            </p:nvSpPr>
            <p:spPr>
              <a:xfrm>
                <a:off x="8060825" y="93817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4"/>
              <p:cNvSpPr/>
              <p:nvPr/>
            </p:nvSpPr>
            <p:spPr>
              <a:xfrm>
                <a:off x="3645163" y="8948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4"/>
              <p:cNvSpPr/>
              <p:nvPr/>
            </p:nvSpPr>
            <p:spPr>
              <a:xfrm>
                <a:off x="43583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4"/>
              <p:cNvSpPr/>
              <p:nvPr/>
            </p:nvSpPr>
            <p:spPr>
              <a:xfrm>
                <a:off x="16906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4"/>
              <p:cNvSpPr/>
              <p:nvPr/>
            </p:nvSpPr>
            <p:spPr>
              <a:xfrm>
                <a:off x="8475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4"/>
              <p:cNvSpPr/>
              <p:nvPr/>
            </p:nvSpPr>
            <p:spPr>
              <a:xfrm>
                <a:off x="4497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4"/>
              <p:cNvSpPr/>
              <p:nvPr/>
            </p:nvSpPr>
            <p:spPr>
              <a:xfrm>
                <a:off x="27605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4"/>
              <p:cNvSpPr/>
              <p:nvPr/>
            </p:nvSpPr>
            <p:spPr>
              <a:xfrm>
                <a:off x="15497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4"/>
              <p:cNvSpPr/>
              <p:nvPr/>
            </p:nvSpPr>
            <p:spPr>
              <a:xfrm>
                <a:off x="4916275" y="25750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4"/>
              <p:cNvSpPr/>
              <p:nvPr/>
            </p:nvSpPr>
            <p:spPr>
              <a:xfrm>
                <a:off x="25412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4"/>
              <p:cNvSpPr/>
              <p:nvPr/>
            </p:nvSpPr>
            <p:spPr>
              <a:xfrm>
                <a:off x="34744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4"/>
              <p:cNvSpPr/>
              <p:nvPr/>
            </p:nvSpPr>
            <p:spPr>
              <a:xfrm>
                <a:off x="8150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4"/>
              <p:cNvSpPr/>
              <p:nvPr/>
            </p:nvSpPr>
            <p:spPr>
              <a:xfrm>
                <a:off x="36628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4"/>
              <p:cNvSpPr/>
              <p:nvPr/>
            </p:nvSpPr>
            <p:spPr>
              <a:xfrm>
                <a:off x="43108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4"/>
              <p:cNvSpPr/>
              <p:nvPr/>
            </p:nvSpPr>
            <p:spPr>
              <a:xfrm>
                <a:off x="4949625" y="3489025"/>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4"/>
              <p:cNvSpPr/>
              <p:nvPr/>
            </p:nvSpPr>
            <p:spPr>
              <a:xfrm>
                <a:off x="64474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4"/>
              <p:cNvSpPr/>
              <p:nvPr/>
            </p:nvSpPr>
            <p:spPr>
              <a:xfrm>
                <a:off x="87799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4"/>
              <p:cNvSpPr/>
              <p:nvPr/>
            </p:nvSpPr>
            <p:spPr>
              <a:xfrm>
                <a:off x="61122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4"/>
              <p:cNvSpPr/>
              <p:nvPr/>
            </p:nvSpPr>
            <p:spPr>
              <a:xfrm>
                <a:off x="52691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4"/>
              <p:cNvSpPr/>
              <p:nvPr/>
            </p:nvSpPr>
            <p:spPr>
              <a:xfrm>
                <a:off x="48713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4"/>
              <p:cNvSpPr/>
              <p:nvPr/>
            </p:nvSpPr>
            <p:spPr>
              <a:xfrm>
                <a:off x="71821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4"/>
              <p:cNvSpPr/>
              <p:nvPr/>
            </p:nvSpPr>
            <p:spPr>
              <a:xfrm>
                <a:off x="59713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4"/>
              <p:cNvSpPr/>
              <p:nvPr/>
            </p:nvSpPr>
            <p:spPr>
              <a:xfrm>
                <a:off x="79985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4"/>
              <p:cNvSpPr/>
              <p:nvPr/>
            </p:nvSpPr>
            <p:spPr>
              <a:xfrm>
                <a:off x="69628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4"/>
              <p:cNvSpPr/>
              <p:nvPr/>
            </p:nvSpPr>
            <p:spPr>
              <a:xfrm>
                <a:off x="78960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4"/>
              <p:cNvSpPr/>
              <p:nvPr/>
            </p:nvSpPr>
            <p:spPr>
              <a:xfrm>
                <a:off x="52366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4"/>
              <p:cNvSpPr/>
              <p:nvPr/>
            </p:nvSpPr>
            <p:spPr>
              <a:xfrm>
                <a:off x="71288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4"/>
              <p:cNvSpPr/>
              <p:nvPr/>
            </p:nvSpPr>
            <p:spPr>
              <a:xfrm>
                <a:off x="80844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4"/>
              <p:cNvSpPr/>
              <p:nvPr/>
            </p:nvSpPr>
            <p:spPr>
              <a:xfrm>
                <a:off x="87324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4"/>
              <p:cNvSpPr/>
              <p:nvPr/>
            </p:nvSpPr>
            <p:spPr>
              <a:xfrm>
                <a:off x="5465200" y="30718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4"/>
              <p:cNvSpPr/>
              <p:nvPr/>
            </p:nvSpPr>
            <p:spPr>
              <a:xfrm>
                <a:off x="5770000" y="33766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4"/>
              <p:cNvSpPr/>
              <p:nvPr/>
            </p:nvSpPr>
            <p:spPr>
              <a:xfrm flipH="1">
                <a:off x="1298725" y="30537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4"/>
              <p:cNvSpPr/>
              <p:nvPr/>
            </p:nvSpPr>
            <p:spPr>
              <a:xfrm>
                <a:off x="8151075" y="30437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4"/>
              <p:cNvSpPr/>
              <p:nvPr/>
            </p:nvSpPr>
            <p:spPr>
              <a:xfrm>
                <a:off x="3735413" y="30003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8" name="Google Shape;2828;p14"/>
            <p:cNvSpPr/>
            <p:nvPr/>
          </p:nvSpPr>
          <p:spPr>
            <a:xfrm>
              <a:off x="20118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4"/>
            <p:cNvSpPr/>
            <p:nvPr/>
          </p:nvSpPr>
          <p:spPr>
            <a:xfrm>
              <a:off x="43443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4"/>
            <p:cNvSpPr/>
            <p:nvPr/>
          </p:nvSpPr>
          <p:spPr>
            <a:xfrm>
              <a:off x="8334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4"/>
            <p:cNvSpPr/>
            <p:nvPr/>
          </p:nvSpPr>
          <p:spPr>
            <a:xfrm>
              <a:off x="27465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4"/>
            <p:cNvSpPr/>
            <p:nvPr/>
          </p:nvSpPr>
          <p:spPr>
            <a:xfrm>
              <a:off x="15356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4"/>
            <p:cNvSpPr/>
            <p:nvPr/>
          </p:nvSpPr>
          <p:spPr>
            <a:xfrm>
              <a:off x="35629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4"/>
            <p:cNvSpPr/>
            <p:nvPr/>
          </p:nvSpPr>
          <p:spPr>
            <a:xfrm>
              <a:off x="4902225" y="44672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4"/>
            <p:cNvSpPr/>
            <p:nvPr/>
          </p:nvSpPr>
          <p:spPr>
            <a:xfrm>
              <a:off x="25272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4"/>
            <p:cNvSpPr/>
            <p:nvPr/>
          </p:nvSpPr>
          <p:spPr>
            <a:xfrm>
              <a:off x="64334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4"/>
            <p:cNvSpPr/>
            <p:nvPr/>
          </p:nvSpPr>
          <p:spPr>
            <a:xfrm>
              <a:off x="87659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4"/>
            <p:cNvSpPr/>
            <p:nvPr/>
          </p:nvSpPr>
          <p:spPr>
            <a:xfrm>
              <a:off x="52550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4"/>
            <p:cNvSpPr/>
            <p:nvPr/>
          </p:nvSpPr>
          <p:spPr>
            <a:xfrm>
              <a:off x="71681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4"/>
            <p:cNvSpPr/>
            <p:nvPr/>
          </p:nvSpPr>
          <p:spPr>
            <a:xfrm>
              <a:off x="59572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4"/>
            <p:cNvSpPr/>
            <p:nvPr/>
          </p:nvSpPr>
          <p:spPr>
            <a:xfrm>
              <a:off x="79845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4"/>
            <p:cNvSpPr/>
            <p:nvPr/>
          </p:nvSpPr>
          <p:spPr>
            <a:xfrm>
              <a:off x="69488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4"/>
            <p:cNvSpPr/>
            <p:nvPr/>
          </p:nvSpPr>
          <p:spPr>
            <a:xfrm>
              <a:off x="5451150" y="4964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4"/>
            <p:cNvSpPr/>
            <p:nvPr/>
          </p:nvSpPr>
          <p:spPr>
            <a:xfrm flipH="1">
              <a:off x="1284675" y="49459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4"/>
            <p:cNvSpPr/>
            <p:nvPr/>
          </p:nvSpPr>
          <p:spPr>
            <a:xfrm>
              <a:off x="8137025" y="49359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4"/>
            <p:cNvSpPr/>
            <p:nvPr/>
          </p:nvSpPr>
          <p:spPr>
            <a:xfrm>
              <a:off x="3721363" y="48925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7" name="Google Shape;2847;p14"/>
          <p:cNvSpPr txBox="1">
            <a:spLocks noGrp="1"/>
          </p:cNvSpPr>
          <p:nvPr>
            <p:ph type="title"/>
          </p:nvPr>
        </p:nvSpPr>
        <p:spPr>
          <a:xfrm>
            <a:off x="2391900" y="3211325"/>
            <a:ext cx="4360200" cy="5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2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848" name="Google Shape;2848;p14"/>
          <p:cNvSpPr txBox="1">
            <a:spLocks noGrp="1"/>
          </p:cNvSpPr>
          <p:nvPr>
            <p:ph type="subTitle" idx="1"/>
          </p:nvPr>
        </p:nvSpPr>
        <p:spPr>
          <a:xfrm>
            <a:off x="1335475" y="1513700"/>
            <a:ext cx="6473100" cy="127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33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849" name="Google Shape;2849;p14"/>
          <p:cNvGrpSpPr/>
          <p:nvPr/>
        </p:nvGrpSpPr>
        <p:grpSpPr>
          <a:xfrm>
            <a:off x="451896" y="4152368"/>
            <a:ext cx="3369488" cy="1707138"/>
            <a:chOff x="4915213" y="3574313"/>
            <a:chExt cx="3624275" cy="1836225"/>
          </a:xfrm>
        </p:grpSpPr>
        <p:grpSp>
          <p:nvGrpSpPr>
            <p:cNvPr id="2850" name="Google Shape;2850;p14"/>
            <p:cNvGrpSpPr/>
            <p:nvPr/>
          </p:nvGrpSpPr>
          <p:grpSpPr>
            <a:xfrm>
              <a:off x="4915213" y="3574313"/>
              <a:ext cx="3624275" cy="1836225"/>
              <a:chOff x="6533200" y="2928913"/>
              <a:chExt cx="3624275" cy="1836225"/>
            </a:xfrm>
          </p:grpSpPr>
          <p:sp>
            <p:nvSpPr>
              <p:cNvPr id="2851" name="Google Shape;2851;p14"/>
              <p:cNvSpPr/>
              <p:nvPr/>
            </p:nvSpPr>
            <p:spPr>
              <a:xfrm>
                <a:off x="6533200" y="3211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4"/>
              <p:cNvSpPr/>
              <p:nvPr/>
            </p:nvSpPr>
            <p:spPr>
              <a:xfrm>
                <a:off x="6781700" y="3225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4"/>
              <p:cNvSpPr/>
              <p:nvPr/>
            </p:nvSpPr>
            <p:spPr>
              <a:xfrm>
                <a:off x="7468375" y="3231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4"/>
              <p:cNvSpPr/>
              <p:nvPr/>
            </p:nvSpPr>
            <p:spPr>
              <a:xfrm>
                <a:off x="8324475" y="3210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4"/>
              <p:cNvSpPr/>
              <p:nvPr/>
            </p:nvSpPr>
            <p:spPr>
              <a:xfrm>
                <a:off x="8320300" y="3217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4"/>
              <p:cNvSpPr/>
              <p:nvPr/>
            </p:nvSpPr>
            <p:spPr>
              <a:xfrm>
                <a:off x="8279425" y="3219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7" name="Google Shape;2857;p14"/>
              <p:cNvGrpSpPr/>
              <p:nvPr/>
            </p:nvGrpSpPr>
            <p:grpSpPr>
              <a:xfrm>
                <a:off x="6533200" y="2928913"/>
                <a:ext cx="3624275" cy="1836225"/>
                <a:chOff x="112275" y="2665738"/>
                <a:chExt cx="3624275" cy="1836225"/>
              </a:xfrm>
            </p:grpSpPr>
            <p:sp>
              <p:nvSpPr>
                <p:cNvPr id="2858" name="Google Shape;2858;p14"/>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4"/>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4"/>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4"/>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4"/>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4"/>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4"/>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4"/>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66" name="Google Shape;2866;p14"/>
            <p:cNvSpPr/>
            <p:nvPr/>
          </p:nvSpPr>
          <p:spPr>
            <a:xfrm>
              <a:off x="6580563" y="3762025"/>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14"/>
          <p:cNvGrpSpPr/>
          <p:nvPr/>
        </p:nvGrpSpPr>
        <p:grpSpPr>
          <a:xfrm>
            <a:off x="5064546" y="4152368"/>
            <a:ext cx="3369488" cy="1707138"/>
            <a:chOff x="4915213" y="3574313"/>
            <a:chExt cx="3624275" cy="1836225"/>
          </a:xfrm>
        </p:grpSpPr>
        <p:grpSp>
          <p:nvGrpSpPr>
            <p:cNvPr id="2868" name="Google Shape;2868;p14"/>
            <p:cNvGrpSpPr/>
            <p:nvPr/>
          </p:nvGrpSpPr>
          <p:grpSpPr>
            <a:xfrm>
              <a:off x="4915213" y="3574313"/>
              <a:ext cx="3624275" cy="1836225"/>
              <a:chOff x="6533200" y="2928913"/>
              <a:chExt cx="3624275" cy="1836225"/>
            </a:xfrm>
          </p:grpSpPr>
          <p:sp>
            <p:nvSpPr>
              <p:cNvPr id="2869" name="Google Shape;2869;p14"/>
              <p:cNvSpPr/>
              <p:nvPr/>
            </p:nvSpPr>
            <p:spPr>
              <a:xfrm>
                <a:off x="6533200" y="3211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4"/>
              <p:cNvSpPr/>
              <p:nvPr/>
            </p:nvSpPr>
            <p:spPr>
              <a:xfrm>
                <a:off x="6781700" y="3225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4"/>
              <p:cNvSpPr/>
              <p:nvPr/>
            </p:nvSpPr>
            <p:spPr>
              <a:xfrm>
                <a:off x="7468375" y="3231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4"/>
              <p:cNvSpPr/>
              <p:nvPr/>
            </p:nvSpPr>
            <p:spPr>
              <a:xfrm>
                <a:off x="8324475" y="3210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4"/>
              <p:cNvSpPr/>
              <p:nvPr/>
            </p:nvSpPr>
            <p:spPr>
              <a:xfrm>
                <a:off x="8320300" y="3217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4"/>
              <p:cNvSpPr/>
              <p:nvPr/>
            </p:nvSpPr>
            <p:spPr>
              <a:xfrm>
                <a:off x="8279425" y="3219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5" name="Google Shape;2875;p14"/>
              <p:cNvGrpSpPr/>
              <p:nvPr/>
            </p:nvGrpSpPr>
            <p:grpSpPr>
              <a:xfrm>
                <a:off x="6533200" y="2928913"/>
                <a:ext cx="3624275" cy="1836225"/>
                <a:chOff x="112275" y="2665738"/>
                <a:chExt cx="3624275" cy="1836225"/>
              </a:xfrm>
            </p:grpSpPr>
            <p:sp>
              <p:nvSpPr>
                <p:cNvPr id="2876" name="Google Shape;2876;p14"/>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4"/>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4"/>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4"/>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4"/>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4"/>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4"/>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4"/>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84" name="Google Shape;2884;p14"/>
            <p:cNvSpPr/>
            <p:nvPr/>
          </p:nvSpPr>
          <p:spPr>
            <a:xfrm>
              <a:off x="6580563" y="3762025"/>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5" name="Google Shape;2885;p14"/>
          <p:cNvGrpSpPr/>
          <p:nvPr/>
        </p:nvGrpSpPr>
        <p:grpSpPr>
          <a:xfrm>
            <a:off x="2023804" y="4488761"/>
            <a:ext cx="3369488" cy="1707138"/>
            <a:chOff x="4054650" y="529913"/>
            <a:chExt cx="3624275" cy="1836225"/>
          </a:xfrm>
        </p:grpSpPr>
        <p:sp>
          <p:nvSpPr>
            <p:cNvPr id="2886" name="Google Shape;2886;p14"/>
            <p:cNvSpPr/>
            <p:nvPr/>
          </p:nvSpPr>
          <p:spPr>
            <a:xfrm>
              <a:off x="405465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4"/>
            <p:cNvSpPr/>
            <p:nvPr/>
          </p:nvSpPr>
          <p:spPr>
            <a:xfrm>
              <a:off x="430315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4"/>
            <p:cNvSpPr/>
            <p:nvPr/>
          </p:nvSpPr>
          <p:spPr>
            <a:xfrm>
              <a:off x="498982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4"/>
            <p:cNvSpPr/>
            <p:nvPr/>
          </p:nvSpPr>
          <p:spPr>
            <a:xfrm>
              <a:off x="584592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4"/>
            <p:cNvSpPr/>
            <p:nvPr/>
          </p:nvSpPr>
          <p:spPr>
            <a:xfrm>
              <a:off x="584175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4"/>
            <p:cNvSpPr/>
            <p:nvPr/>
          </p:nvSpPr>
          <p:spPr>
            <a:xfrm>
              <a:off x="580087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2" name="Google Shape;2892;p14"/>
            <p:cNvGrpSpPr/>
            <p:nvPr/>
          </p:nvGrpSpPr>
          <p:grpSpPr>
            <a:xfrm>
              <a:off x="4054650" y="529913"/>
              <a:ext cx="3624275" cy="1836225"/>
              <a:chOff x="112275" y="2665738"/>
              <a:chExt cx="3624275" cy="1836225"/>
            </a:xfrm>
          </p:grpSpPr>
          <p:sp>
            <p:nvSpPr>
              <p:cNvPr id="2893" name="Google Shape;2893;p14"/>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4"/>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4"/>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4"/>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4"/>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4"/>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4"/>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4"/>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4"/>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02" name="Google Shape;2902;p14"/>
          <p:cNvGrpSpPr/>
          <p:nvPr/>
        </p:nvGrpSpPr>
        <p:grpSpPr>
          <a:xfrm>
            <a:off x="-779296" y="4550554"/>
            <a:ext cx="3369488" cy="1707138"/>
            <a:chOff x="-2125575" y="3574325"/>
            <a:chExt cx="3624275" cy="1836225"/>
          </a:xfrm>
        </p:grpSpPr>
        <p:sp>
          <p:nvSpPr>
            <p:cNvPr id="2903" name="Google Shape;2903;p14"/>
            <p:cNvSpPr/>
            <p:nvPr/>
          </p:nvSpPr>
          <p:spPr>
            <a:xfrm>
              <a:off x="-2125575" y="3857025"/>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4"/>
            <p:cNvSpPr/>
            <p:nvPr/>
          </p:nvSpPr>
          <p:spPr>
            <a:xfrm>
              <a:off x="-1877075" y="3871200"/>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4"/>
            <p:cNvSpPr/>
            <p:nvPr/>
          </p:nvSpPr>
          <p:spPr>
            <a:xfrm>
              <a:off x="-1190400" y="3877050"/>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4"/>
            <p:cNvSpPr/>
            <p:nvPr/>
          </p:nvSpPr>
          <p:spPr>
            <a:xfrm>
              <a:off x="-334300" y="3856200"/>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4"/>
            <p:cNvSpPr/>
            <p:nvPr/>
          </p:nvSpPr>
          <p:spPr>
            <a:xfrm>
              <a:off x="-338475" y="3862875"/>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4"/>
            <p:cNvSpPr/>
            <p:nvPr/>
          </p:nvSpPr>
          <p:spPr>
            <a:xfrm>
              <a:off x="-379350" y="3864525"/>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9" name="Google Shape;2909;p14"/>
            <p:cNvGrpSpPr/>
            <p:nvPr/>
          </p:nvGrpSpPr>
          <p:grpSpPr>
            <a:xfrm>
              <a:off x="-2125575" y="3574325"/>
              <a:ext cx="3624275" cy="1836225"/>
              <a:chOff x="-4100775" y="3456250"/>
              <a:chExt cx="3624275" cy="1836225"/>
            </a:xfrm>
          </p:grpSpPr>
          <p:sp>
            <p:nvSpPr>
              <p:cNvPr id="2910" name="Google Shape;2910;p14"/>
              <p:cNvSpPr/>
              <p:nvPr/>
            </p:nvSpPr>
            <p:spPr>
              <a:xfrm>
                <a:off x="-4100775" y="3738950"/>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4"/>
              <p:cNvSpPr/>
              <p:nvPr/>
            </p:nvSpPr>
            <p:spPr>
              <a:xfrm>
                <a:off x="-3852275" y="3753125"/>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4"/>
              <p:cNvSpPr/>
              <p:nvPr/>
            </p:nvSpPr>
            <p:spPr>
              <a:xfrm>
                <a:off x="-3165600" y="3758975"/>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4"/>
              <p:cNvSpPr/>
              <p:nvPr/>
            </p:nvSpPr>
            <p:spPr>
              <a:xfrm>
                <a:off x="-2309500" y="3738125"/>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4"/>
              <p:cNvSpPr/>
              <p:nvPr/>
            </p:nvSpPr>
            <p:spPr>
              <a:xfrm>
                <a:off x="-2313675" y="3744800"/>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4"/>
              <p:cNvSpPr/>
              <p:nvPr/>
            </p:nvSpPr>
            <p:spPr>
              <a:xfrm>
                <a:off x="-2354550" y="3746450"/>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4"/>
              <p:cNvSpPr/>
              <p:nvPr/>
            </p:nvSpPr>
            <p:spPr>
              <a:xfrm>
                <a:off x="-4100775" y="3738950"/>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4"/>
              <p:cNvSpPr/>
              <p:nvPr/>
            </p:nvSpPr>
            <p:spPr>
              <a:xfrm>
                <a:off x="-2392900" y="3456250"/>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4"/>
              <p:cNvSpPr/>
              <p:nvPr/>
            </p:nvSpPr>
            <p:spPr>
              <a:xfrm>
                <a:off x="-2447950" y="3655550"/>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19" name="Google Shape;2919;p14"/>
          <p:cNvGrpSpPr/>
          <p:nvPr/>
        </p:nvGrpSpPr>
        <p:grpSpPr>
          <a:xfrm>
            <a:off x="451898" y="4758781"/>
            <a:ext cx="3369488" cy="1707138"/>
            <a:chOff x="-939100" y="529913"/>
            <a:chExt cx="3624275" cy="1836225"/>
          </a:xfrm>
        </p:grpSpPr>
        <p:sp>
          <p:nvSpPr>
            <p:cNvPr id="2920" name="Google Shape;2920;p14"/>
            <p:cNvSpPr/>
            <p:nvPr/>
          </p:nvSpPr>
          <p:spPr>
            <a:xfrm>
              <a:off x="-93910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4"/>
            <p:cNvSpPr/>
            <p:nvPr/>
          </p:nvSpPr>
          <p:spPr>
            <a:xfrm>
              <a:off x="-69060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4"/>
            <p:cNvSpPr/>
            <p:nvPr/>
          </p:nvSpPr>
          <p:spPr>
            <a:xfrm>
              <a:off x="-392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4"/>
            <p:cNvSpPr/>
            <p:nvPr/>
          </p:nvSpPr>
          <p:spPr>
            <a:xfrm>
              <a:off x="85217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4"/>
            <p:cNvSpPr/>
            <p:nvPr/>
          </p:nvSpPr>
          <p:spPr>
            <a:xfrm>
              <a:off x="84800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4"/>
            <p:cNvSpPr/>
            <p:nvPr/>
          </p:nvSpPr>
          <p:spPr>
            <a:xfrm>
              <a:off x="80712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6" name="Google Shape;2926;p14"/>
            <p:cNvGrpSpPr/>
            <p:nvPr/>
          </p:nvGrpSpPr>
          <p:grpSpPr>
            <a:xfrm>
              <a:off x="-939100" y="529913"/>
              <a:ext cx="3624275" cy="1836225"/>
              <a:chOff x="112275" y="2665738"/>
              <a:chExt cx="3624275" cy="1836225"/>
            </a:xfrm>
          </p:grpSpPr>
          <p:sp>
            <p:nvSpPr>
              <p:cNvPr id="2927" name="Google Shape;2927;p14"/>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4"/>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4"/>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4"/>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4"/>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4"/>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4"/>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4"/>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4"/>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36" name="Google Shape;2936;p14"/>
          <p:cNvGrpSpPr/>
          <p:nvPr/>
        </p:nvGrpSpPr>
        <p:grpSpPr>
          <a:xfrm>
            <a:off x="6832683" y="4409614"/>
            <a:ext cx="3369488" cy="1707138"/>
            <a:chOff x="2087475" y="2783813"/>
            <a:chExt cx="3624275" cy="1836225"/>
          </a:xfrm>
        </p:grpSpPr>
        <p:sp>
          <p:nvSpPr>
            <p:cNvPr id="2937" name="Google Shape;2937;p14"/>
            <p:cNvSpPr/>
            <p:nvPr/>
          </p:nvSpPr>
          <p:spPr>
            <a:xfrm>
              <a:off x="2087475" y="30665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4"/>
            <p:cNvSpPr/>
            <p:nvPr/>
          </p:nvSpPr>
          <p:spPr>
            <a:xfrm>
              <a:off x="2335975" y="30806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4"/>
            <p:cNvSpPr/>
            <p:nvPr/>
          </p:nvSpPr>
          <p:spPr>
            <a:xfrm>
              <a:off x="3022650" y="30865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4"/>
            <p:cNvSpPr/>
            <p:nvPr/>
          </p:nvSpPr>
          <p:spPr>
            <a:xfrm>
              <a:off x="3878750" y="30656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4"/>
            <p:cNvSpPr/>
            <p:nvPr/>
          </p:nvSpPr>
          <p:spPr>
            <a:xfrm>
              <a:off x="3874575" y="30723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4"/>
            <p:cNvSpPr/>
            <p:nvPr/>
          </p:nvSpPr>
          <p:spPr>
            <a:xfrm>
              <a:off x="3833700" y="30740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3" name="Google Shape;2943;p14"/>
            <p:cNvGrpSpPr/>
            <p:nvPr/>
          </p:nvGrpSpPr>
          <p:grpSpPr>
            <a:xfrm>
              <a:off x="2087475" y="2783813"/>
              <a:ext cx="3624275" cy="1836225"/>
              <a:chOff x="112275" y="2665738"/>
              <a:chExt cx="3624275" cy="1836225"/>
            </a:xfrm>
          </p:grpSpPr>
          <p:sp>
            <p:nvSpPr>
              <p:cNvPr id="2944" name="Google Shape;2944;p14"/>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4"/>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4"/>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4"/>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4"/>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4"/>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4"/>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4"/>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4"/>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3" name="Google Shape;2953;p14"/>
          <p:cNvGrpSpPr/>
          <p:nvPr/>
        </p:nvGrpSpPr>
        <p:grpSpPr>
          <a:xfrm>
            <a:off x="3732607" y="4658911"/>
            <a:ext cx="3369488" cy="1707138"/>
            <a:chOff x="7924800" y="529913"/>
            <a:chExt cx="3624275" cy="1836225"/>
          </a:xfrm>
        </p:grpSpPr>
        <p:sp>
          <p:nvSpPr>
            <p:cNvPr id="2954" name="Google Shape;2954;p14"/>
            <p:cNvSpPr/>
            <p:nvPr/>
          </p:nvSpPr>
          <p:spPr>
            <a:xfrm>
              <a:off x="792480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4"/>
            <p:cNvSpPr/>
            <p:nvPr/>
          </p:nvSpPr>
          <p:spPr>
            <a:xfrm>
              <a:off x="817330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4"/>
            <p:cNvSpPr/>
            <p:nvPr/>
          </p:nvSpPr>
          <p:spPr>
            <a:xfrm>
              <a:off x="885997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4"/>
            <p:cNvSpPr/>
            <p:nvPr/>
          </p:nvSpPr>
          <p:spPr>
            <a:xfrm>
              <a:off x="971607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4"/>
            <p:cNvSpPr/>
            <p:nvPr/>
          </p:nvSpPr>
          <p:spPr>
            <a:xfrm>
              <a:off x="971190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4"/>
            <p:cNvSpPr/>
            <p:nvPr/>
          </p:nvSpPr>
          <p:spPr>
            <a:xfrm>
              <a:off x="967102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0" name="Google Shape;2960;p14"/>
            <p:cNvGrpSpPr/>
            <p:nvPr/>
          </p:nvGrpSpPr>
          <p:grpSpPr>
            <a:xfrm>
              <a:off x="7924800" y="529913"/>
              <a:ext cx="3624275" cy="1836225"/>
              <a:chOff x="112275" y="2665738"/>
              <a:chExt cx="3624275" cy="1836225"/>
            </a:xfrm>
          </p:grpSpPr>
          <p:sp>
            <p:nvSpPr>
              <p:cNvPr id="2961" name="Google Shape;2961;p14"/>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4"/>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4"/>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4"/>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4"/>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4"/>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4"/>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4"/>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4"/>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2970"/>
        <p:cNvGrpSpPr/>
        <p:nvPr/>
      </p:nvGrpSpPr>
      <p:grpSpPr>
        <a:xfrm>
          <a:off x="0" y="0"/>
          <a:ext cx="0" cy="0"/>
          <a:chOff x="0" y="0"/>
          <a:chExt cx="0" cy="0"/>
        </a:xfrm>
      </p:grpSpPr>
      <p:grpSp>
        <p:nvGrpSpPr>
          <p:cNvPr id="2971" name="Google Shape;2971;p15"/>
          <p:cNvGrpSpPr/>
          <p:nvPr/>
        </p:nvGrpSpPr>
        <p:grpSpPr>
          <a:xfrm>
            <a:off x="50125" y="0"/>
            <a:ext cx="8858300" cy="5317875"/>
            <a:chOff x="50125" y="0"/>
            <a:chExt cx="8858300" cy="5317875"/>
          </a:xfrm>
        </p:grpSpPr>
        <p:sp>
          <p:nvSpPr>
            <p:cNvPr id="2972" name="Google Shape;2972;p15"/>
            <p:cNvSpPr/>
            <p:nvPr/>
          </p:nvSpPr>
          <p:spPr>
            <a:xfrm>
              <a:off x="16262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5"/>
            <p:cNvSpPr/>
            <p:nvPr/>
          </p:nvSpPr>
          <p:spPr>
            <a:xfrm>
              <a:off x="39587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5"/>
            <p:cNvSpPr/>
            <p:nvPr/>
          </p:nvSpPr>
          <p:spPr>
            <a:xfrm>
              <a:off x="12910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5"/>
            <p:cNvSpPr/>
            <p:nvPr/>
          </p:nvSpPr>
          <p:spPr>
            <a:xfrm>
              <a:off x="4479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5"/>
            <p:cNvSpPr/>
            <p:nvPr/>
          </p:nvSpPr>
          <p:spPr>
            <a:xfrm>
              <a:off x="501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5"/>
            <p:cNvSpPr/>
            <p:nvPr/>
          </p:nvSpPr>
          <p:spPr>
            <a:xfrm>
              <a:off x="23617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5"/>
            <p:cNvSpPr/>
            <p:nvPr/>
          </p:nvSpPr>
          <p:spPr>
            <a:xfrm>
              <a:off x="11500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5"/>
            <p:cNvSpPr/>
            <p:nvPr/>
          </p:nvSpPr>
          <p:spPr>
            <a:xfrm>
              <a:off x="31773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5"/>
            <p:cNvSpPr/>
            <p:nvPr/>
          </p:nvSpPr>
          <p:spPr>
            <a:xfrm>
              <a:off x="4516625" y="287725"/>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5"/>
            <p:cNvSpPr/>
            <p:nvPr/>
          </p:nvSpPr>
          <p:spPr>
            <a:xfrm>
              <a:off x="21416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5"/>
            <p:cNvSpPr/>
            <p:nvPr/>
          </p:nvSpPr>
          <p:spPr>
            <a:xfrm>
              <a:off x="17646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5"/>
            <p:cNvSpPr/>
            <p:nvPr/>
          </p:nvSpPr>
          <p:spPr>
            <a:xfrm>
              <a:off x="30747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5"/>
            <p:cNvSpPr/>
            <p:nvPr/>
          </p:nvSpPr>
          <p:spPr>
            <a:xfrm>
              <a:off x="415375" y="12417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5"/>
            <p:cNvSpPr/>
            <p:nvPr/>
          </p:nvSpPr>
          <p:spPr>
            <a:xfrm>
              <a:off x="3803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5"/>
            <p:cNvSpPr/>
            <p:nvPr/>
          </p:nvSpPr>
          <p:spPr>
            <a:xfrm>
              <a:off x="36535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5"/>
            <p:cNvSpPr/>
            <p:nvPr/>
          </p:nvSpPr>
          <p:spPr>
            <a:xfrm>
              <a:off x="23075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5"/>
            <p:cNvSpPr/>
            <p:nvPr/>
          </p:nvSpPr>
          <p:spPr>
            <a:xfrm>
              <a:off x="32632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5"/>
            <p:cNvSpPr/>
            <p:nvPr/>
          </p:nvSpPr>
          <p:spPr>
            <a:xfrm>
              <a:off x="826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5"/>
            <p:cNvSpPr/>
            <p:nvPr/>
          </p:nvSpPr>
          <p:spPr>
            <a:xfrm>
              <a:off x="39120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5"/>
            <p:cNvSpPr/>
            <p:nvPr/>
          </p:nvSpPr>
          <p:spPr>
            <a:xfrm>
              <a:off x="4092800" y="1049300"/>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5"/>
            <p:cNvSpPr/>
            <p:nvPr/>
          </p:nvSpPr>
          <p:spPr>
            <a:xfrm>
              <a:off x="26169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5"/>
            <p:cNvSpPr/>
            <p:nvPr/>
          </p:nvSpPr>
          <p:spPr>
            <a:xfrm>
              <a:off x="35726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5"/>
            <p:cNvSpPr/>
            <p:nvPr/>
          </p:nvSpPr>
          <p:spPr>
            <a:xfrm>
              <a:off x="3920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5"/>
            <p:cNvSpPr/>
            <p:nvPr/>
          </p:nvSpPr>
          <p:spPr>
            <a:xfrm>
              <a:off x="60478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5"/>
            <p:cNvSpPr/>
            <p:nvPr/>
          </p:nvSpPr>
          <p:spPr>
            <a:xfrm>
              <a:off x="83803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5"/>
            <p:cNvSpPr/>
            <p:nvPr/>
          </p:nvSpPr>
          <p:spPr>
            <a:xfrm>
              <a:off x="57126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5"/>
            <p:cNvSpPr/>
            <p:nvPr/>
          </p:nvSpPr>
          <p:spPr>
            <a:xfrm>
              <a:off x="48695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5"/>
            <p:cNvSpPr/>
            <p:nvPr/>
          </p:nvSpPr>
          <p:spPr>
            <a:xfrm>
              <a:off x="44717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5"/>
            <p:cNvSpPr/>
            <p:nvPr/>
          </p:nvSpPr>
          <p:spPr>
            <a:xfrm>
              <a:off x="67833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5"/>
            <p:cNvSpPr/>
            <p:nvPr/>
          </p:nvSpPr>
          <p:spPr>
            <a:xfrm>
              <a:off x="55716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5"/>
            <p:cNvSpPr/>
            <p:nvPr/>
          </p:nvSpPr>
          <p:spPr>
            <a:xfrm>
              <a:off x="75989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5"/>
            <p:cNvSpPr/>
            <p:nvPr/>
          </p:nvSpPr>
          <p:spPr>
            <a:xfrm>
              <a:off x="65632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5"/>
            <p:cNvSpPr/>
            <p:nvPr/>
          </p:nvSpPr>
          <p:spPr>
            <a:xfrm>
              <a:off x="61862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5"/>
            <p:cNvSpPr/>
            <p:nvPr/>
          </p:nvSpPr>
          <p:spPr>
            <a:xfrm>
              <a:off x="74963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5"/>
            <p:cNvSpPr/>
            <p:nvPr/>
          </p:nvSpPr>
          <p:spPr>
            <a:xfrm>
              <a:off x="4760775" y="10893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5"/>
            <p:cNvSpPr/>
            <p:nvPr/>
          </p:nvSpPr>
          <p:spPr>
            <a:xfrm>
              <a:off x="48019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5"/>
            <p:cNvSpPr/>
            <p:nvPr/>
          </p:nvSpPr>
          <p:spPr>
            <a:xfrm>
              <a:off x="80751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5"/>
            <p:cNvSpPr/>
            <p:nvPr/>
          </p:nvSpPr>
          <p:spPr>
            <a:xfrm>
              <a:off x="67291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5"/>
            <p:cNvSpPr/>
            <p:nvPr/>
          </p:nvSpPr>
          <p:spPr>
            <a:xfrm>
              <a:off x="76848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5"/>
            <p:cNvSpPr/>
            <p:nvPr/>
          </p:nvSpPr>
          <p:spPr>
            <a:xfrm>
              <a:off x="45042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5"/>
            <p:cNvSpPr/>
            <p:nvPr/>
          </p:nvSpPr>
          <p:spPr>
            <a:xfrm>
              <a:off x="83336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5"/>
            <p:cNvSpPr/>
            <p:nvPr/>
          </p:nvSpPr>
          <p:spPr>
            <a:xfrm>
              <a:off x="48136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5"/>
            <p:cNvSpPr/>
            <p:nvPr/>
          </p:nvSpPr>
          <p:spPr>
            <a:xfrm>
              <a:off x="6169800" y="11770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5"/>
            <p:cNvSpPr/>
            <p:nvPr/>
          </p:nvSpPr>
          <p:spPr>
            <a:xfrm flipH="1">
              <a:off x="1517850" y="765563"/>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5"/>
            <p:cNvSpPr/>
            <p:nvPr/>
          </p:nvSpPr>
          <p:spPr>
            <a:xfrm flipH="1">
              <a:off x="1329375" y="1355988"/>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5"/>
            <p:cNvSpPr/>
            <p:nvPr/>
          </p:nvSpPr>
          <p:spPr>
            <a:xfrm>
              <a:off x="7751450" y="75555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5"/>
            <p:cNvSpPr/>
            <p:nvPr/>
          </p:nvSpPr>
          <p:spPr>
            <a:xfrm>
              <a:off x="8225125" y="78225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5"/>
            <p:cNvSpPr/>
            <p:nvPr/>
          </p:nvSpPr>
          <p:spPr>
            <a:xfrm>
              <a:off x="3335788" y="7121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5"/>
            <p:cNvSpPr/>
            <p:nvPr/>
          </p:nvSpPr>
          <p:spPr>
            <a:xfrm>
              <a:off x="3809463" y="7388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5"/>
            <p:cNvSpPr/>
            <p:nvPr/>
          </p:nvSpPr>
          <p:spPr>
            <a:xfrm>
              <a:off x="17165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5"/>
            <p:cNvSpPr/>
            <p:nvPr/>
          </p:nvSpPr>
          <p:spPr>
            <a:xfrm>
              <a:off x="40489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5"/>
            <p:cNvSpPr/>
            <p:nvPr/>
          </p:nvSpPr>
          <p:spPr>
            <a:xfrm>
              <a:off x="13812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5"/>
            <p:cNvSpPr/>
            <p:nvPr/>
          </p:nvSpPr>
          <p:spPr>
            <a:xfrm>
              <a:off x="5381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5"/>
            <p:cNvSpPr/>
            <p:nvPr/>
          </p:nvSpPr>
          <p:spPr>
            <a:xfrm>
              <a:off x="1403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5"/>
            <p:cNvSpPr/>
            <p:nvPr/>
          </p:nvSpPr>
          <p:spPr>
            <a:xfrm>
              <a:off x="24520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5"/>
            <p:cNvSpPr/>
            <p:nvPr/>
          </p:nvSpPr>
          <p:spPr>
            <a:xfrm>
              <a:off x="12403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5"/>
            <p:cNvSpPr/>
            <p:nvPr/>
          </p:nvSpPr>
          <p:spPr>
            <a:xfrm>
              <a:off x="32676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5"/>
            <p:cNvSpPr/>
            <p:nvPr/>
          </p:nvSpPr>
          <p:spPr>
            <a:xfrm>
              <a:off x="4606875" y="2393250"/>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5"/>
            <p:cNvSpPr/>
            <p:nvPr/>
          </p:nvSpPr>
          <p:spPr>
            <a:xfrm>
              <a:off x="22318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5"/>
            <p:cNvSpPr/>
            <p:nvPr/>
          </p:nvSpPr>
          <p:spPr>
            <a:xfrm>
              <a:off x="18549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5"/>
            <p:cNvSpPr/>
            <p:nvPr/>
          </p:nvSpPr>
          <p:spPr>
            <a:xfrm>
              <a:off x="31650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5"/>
            <p:cNvSpPr/>
            <p:nvPr/>
          </p:nvSpPr>
          <p:spPr>
            <a:xfrm>
              <a:off x="505625" y="33472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5"/>
            <p:cNvSpPr/>
            <p:nvPr/>
          </p:nvSpPr>
          <p:spPr>
            <a:xfrm>
              <a:off x="4706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5"/>
            <p:cNvSpPr/>
            <p:nvPr/>
          </p:nvSpPr>
          <p:spPr>
            <a:xfrm>
              <a:off x="37437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5"/>
            <p:cNvSpPr/>
            <p:nvPr/>
          </p:nvSpPr>
          <p:spPr>
            <a:xfrm>
              <a:off x="23978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5"/>
            <p:cNvSpPr/>
            <p:nvPr/>
          </p:nvSpPr>
          <p:spPr>
            <a:xfrm>
              <a:off x="33535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5"/>
            <p:cNvSpPr/>
            <p:nvPr/>
          </p:nvSpPr>
          <p:spPr>
            <a:xfrm>
              <a:off x="1728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5"/>
            <p:cNvSpPr/>
            <p:nvPr/>
          </p:nvSpPr>
          <p:spPr>
            <a:xfrm>
              <a:off x="40022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5"/>
            <p:cNvSpPr/>
            <p:nvPr/>
          </p:nvSpPr>
          <p:spPr>
            <a:xfrm>
              <a:off x="4183050" y="3154825"/>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5"/>
            <p:cNvSpPr/>
            <p:nvPr/>
          </p:nvSpPr>
          <p:spPr>
            <a:xfrm>
              <a:off x="20258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5"/>
            <p:cNvSpPr/>
            <p:nvPr/>
          </p:nvSpPr>
          <p:spPr>
            <a:xfrm>
              <a:off x="35769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5"/>
            <p:cNvSpPr/>
            <p:nvPr/>
          </p:nvSpPr>
          <p:spPr>
            <a:xfrm>
              <a:off x="27072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5"/>
            <p:cNvSpPr/>
            <p:nvPr/>
          </p:nvSpPr>
          <p:spPr>
            <a:xfrm>
              <a:off x="4822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5"/>
            <p:cNvSpPr/>
            <p:nvPr/>
          </p:nvSpPr>
          <p:spPr>
            <a:xfrm>
              <a:off x="61381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5"/>
            <p:cNvSpPr/>
            <p:nvPr/>
          </p:nvSpPr>
          <p:spPr>
            <a:xfrm>
              <a:off x="84705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5"/>
            <p:cNvSpPr/>
            <p:nvPr/>
          </p:nvSpPr>
          <p:spPr>
            <a:xfrm>
              <a:off x="58028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5"/>
            <p:cNvSpPr/>
            <p:nvPr/>
          </p:nvSpPr>
          <p:spPr>
            <a:xfrm>
              <a:off x="49597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5"/>
            <p:cNvSpPr/>
            <p:nvPr/>
          </p:nvSpPr>
          <p:spPr>
            <a:xfrm>
              <a:off x="45619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5"/>
            <p:cNvSpPr/>
            <p:nvPr/>
          </p:nvSpPr>
          <p:spPr>
            <a:xfrm>
              <a:off x="68736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5"/>
            <p:cNvSpPr/>
            <p:nvPr/>
          </p:nvSpPr>
          <p:spPr>
            <a:xfrm>
              <a:off x="56619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5"/>
            <p:cNvSpPr/>
            <p:nvPr/>
          </p:nvSpPr>
          <p:spPr>
            <a:xfrm>
              <a:off x="76892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5"/>
            <p:cNvSpPr/>
            <p:nvPr/>
          </p:nvSpPr>
          <p:spPr>
            <a:xfrm>
              <a:off x="66534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5"/>
            <p:cNvSpPr/>
            <p:nvPr/>
          </p:nvSpPr>
          <p:spPr>
            <a:xfrm>
              <a:off x="62765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5"/>
            <p:cNvSpPr/>
            <p:nvPr/>
          </p:nvSpPr>
          <p:spPr>
            <a:xfrm>
              <a:off x="75866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5"/>
            <p:cNvSpPr/>
            <p:nvPr/>
          </p:nvSpPr>
          <p:spPr>
            <a:xfrm>
              <a:off x="4851025" y="31948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5"/>
            <p:cNvSpPr/>
            <p:nvPr/>
          </p:nvSpPr>
          <p:spPr>
            <a:xfrm>
              <a:off x="48922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5"/>
            <p:cNvSpPr/>
            <p:nvPr/>
          </p:nvSpPr>
          <p:spPr>
            <a:xfrm>
              <a:off x="81653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5"/>
            <p:cNvSpPr/>
            <p:nvPr/>
          </p:nvSpPr>
          <p:spPr>
            <a:xfrm>
              <a:off x="68194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5"/>
            <p:cNvSpPr/>
            <p:nvPr/>
          </p:nvSpPr>
          <p:spPr>
            <a:xfrm>
              <a:off x="77751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5"/>
            <p:cNvSpPr/>
            <p:nvPr/>
          </p:nvSpPr>
          <p:spPr>
            <a:xfrm>
              <a:off x="45944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5"/>
            <p:cNvSpPr/>
            <p:nvPr/>
          </p:nvSpPr>
          <p:spPr>
            <a:xfrm>
              <a:off x="84238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5"/>
            <p:cNvSpPr/>
            <p:nvPr/>
          </p:nvSpPr>
          <p:spPr>
            <a:xfrm>
              <a:off x="49038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5"/>
            <p:cNvSpPr/>
            <p:nvPr/>
          </p:nvSpPr>
          <p:spPr>
            <a:xfrm>
              <a:off x="6260050" y="32825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5"/>
            <p:cNvSpPr/>
            <p:nvPr/>
          </p:nvSpPr>
          <p:spPr>
            <a:xfrm flipH="1">
              <a:off x="1608100" y="2871088"/>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5"/>
            <p:cNvSpPr/>
            <p:nvPr/>
          </p:nvSpPr>
          <p:spPr>
            <a:xfrm flipH="1">
              <a:off x="1419625" y="3461513"/>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5"/>
            <p:cNvSpPr/>
            <p:nvPr/>
          </p:nvSpPr>
          <p:spPr>
            <a:xfrm>
              <a:off x="7841700" y="28610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5"/>
            <p:cNvSpPr/>
            <p:nvPr/>
          </p:nvSpPr>
          <p:spPr>
            <a:xfrm>
              <a:off x="8315375" y="28877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5"/>
            <p:cNvSpPr/>
            <p:nvPr/>
          </p:nvSpPr>
          <p:spPr>
            <a:xfrm>
              <a:off x="3426038" y="28177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5"/>
            <p:cNvSpPr/>
            <p:nvPr/>
          </p:nvSpPr>
          <p:spPr>
            <a:xfrm>
              <a:off x="3899713" y="28444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1" name="Google Shape;3071;p15"/>
            <p:cNvGrpSpPr/>
            <p:nvPr/>
          </p:nvGrpSpPr>
          <p:grpSpPr>
            <a:xfrm>
              <a:off x="359500" y="182650"/>
              <a:ext cx="8548925" cy="3978550"/>
              <a:chOff x="359500" y="182650"/>
              <a:chExt cx="8548925" cy="3978550"/>
            </a:xfrm>
          </p:grpSpPr>
          <p:sp>
            <p:nvSpPr>
              <p:cNvPr id="3072" name="Google Shape;3072;p15"/>
              <p:cNvSpPr/>
              <p:nvPr/>
            </p:nvSpPr>
            <p:spPr>
              <a:xfrm>
                <a:off x="19356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5"/>
              <p:cNvSpPr/>
              <p:nvPr/>
            </p:nvSpPr>
            <p:spPr>
              <a:xfrm>
                <a:off x="42681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5"/>
              <p:cNvSpPr/>
              <p:nvPr/>
            </p:nvSpPr>
            <p:spPr>
              <a:xfrm>
                <a:off x="16003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5"/>
              <p:cNvSpPr/>
              <p:nvPr/>
            </p:nvSpPr>
            <p:spPr>
              <a:xfrm>
                <a:off x="7572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5"/>
              <p:cNvSpPr/>
              <p:nvPr/>
            </p:nvSpPr>
            <p:spPr>
              <a:xfrm>
                <a:off x="3595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5"/>
              <p:cNvSpPr/>
              <p:nvPr/>
            </p:nvSpPr>
            <p:spPr>
              <a:xfrm>
                <a:off x="26703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5"/>
              <p:cNvSpPr/>
              <p:nvPr/>
            </p:nvSpPr>
            <p:spPr>
              <a:xfrm>
                <a:off x="14594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5"/>
              <p:cNvSpPr/>
              <p:nvPr/>
            </p:nvSpPr>
            <p:spPr>
              <a:xfrm>
                <a:off x="34867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5"/>
              <p:cNvSpPr/>
              <p:nvPr/>
            </p:nvSpPr>
            <p:spPr>
              <a:xfrm>
                <a:off x="4826025" y="469525"/>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5"/>
              <p:cNvSpPr/>
              <p:nvPr/>
            </p:nvSpPr>
            <p:spPr>
              <a:xfrm>
                <a:off x="24510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5"/>
              <p:cNvSpPr/>
              <p:nvPr/>
            </p:nvSpPr>
            <p:spPr>
              <a:xfrm>
                <a:off x="33841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5"/>
              <p:cNvSpPr/>
              <p:nvPr/>
            </p:nvSpPr>
            <p:spPr>
              <a:xfrm>
                <a:off x="7247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5"/>
              <p:cNvSpPr/>
              <p:nvPr/>
            </p:nvSpPr>
            <p:spPr>
              <a:xfrm>
                <a:off x="42206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5"/>
              <p:cNvSpPr/>
              <p:nvPr/>
            </p:nvSpPr>
            <p:spPr>
              <a:xfrm>
                <a:off x="4859375" y="1383500"/>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5"/>
              <p:cNvSpPr/>
              <p:nvPr/>
            </p:nvSpPr>
            <p:spPr>
              <a:xfrm>
                <a:off x="63572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5"/>
              <p:cNvSpPr/>
              <p:nvPr/>
            </p:nvSpPr>
            <p:spPr>
              <a:xfrm>
                <a:off x="86897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5"/>
              <p:cNvSpPr/>
              <p:nvPr/>
            </p:nvSpPr>
            <p:spPr>
              <a:xfrm>
                <a:off x="60219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5"/>
              <p:cNvSpPr/>
              <p:nvPr/>
            </p:nvSpPr>
            <p:spPr>
              <a:xfrm>
                <a:off x="51788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5"/>
              <p:cNvSpPr/>
              <p:nvPr/>
            </p:nvSpPr>
            <p:spPr>
              <a:xfrm>
                <a:off x="47811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5"/>
              <p:cNvSpPr/>
              <p:nvPr/>
            </p:nvSpPr>
            <p:spPr>
              <a:xfrm>
                <a:off x="70919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5"/>
              <p:cNvSpPr/>
              <p:nvPr/>
            </p:nvSpPr>
            <p:spPr>
              <a:xfrm>
                <a:off x="58810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5"/>
              <p:cNvSpPr/>
              <p:nvPr/>
            </p:nvSpPr>
            <p:spPr>
              <a:xfrm>
                <a:off x="79083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5"/>
              <p:cNvSpPr/>
              <p:nvPr/>
            </p:nvSpPr>
            <p:spPr>
              <a:xfrm>
                <a:off x="68726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5"/>
              <p:cNvSpPr/>
              <p:nvPr/>
            </p:nvSpPr>
            <p:spPr>
              <a:xfrm>
                <a:off x="78057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5"/>
              <p:cNvSpPr/>
              <p:nvPr/>
            </p:nvSpPr>
            <p:spPr>
              <a:xfrm>
                <a:off x="51463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5"/>
              <p:cNvSpPr/>
              <p:nvPr/>
            </p:nvSpPr>
            <p:spPr>
              <a:xfrm>
                <a:off x="70385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5"/>
              <p:cNvSpPr/>
              <p:nvPr/>
            </p:nvSpPr>
            <p:spPr>
              <a:xfrm>
                <a:off x="79942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5"/>
              <p:cNvSpPr/>
              <p:nvPr/>
            </p:nvSpPr>
            <p:spPr>
              <a:xfrm>
                <a:off x="86422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5"/>
              <p:cNvSpPr/>
              <p:nvPr/>
            </p:nvSpPr>
            <p:spPr>
              <a:xfrm>
                <a:off x="5374950" y="9663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5"/>
              <p:cNvSpPr/>
              <p:nvPr/>
            </p:nvSpPr>
            <p:spPr>
              <a:xfrm>
                <a:off x="5679750" y="12711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5"/>
              <p:cNvSpPr/>
              <p:nvPr/>
            </p:nvSpPr>
            <p:spPr>
              <a:xfrm flipH="1">
                <a:off x="1208475" y="948188"/>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5"/>
              <p:cNvSpPr/>
              <p:nvPr/>
            </p:nvSpPr>
            <p:spPr>
              <a:xfrm>
                <a:off x="8060825" y="93817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5"/>
              <p:cNvSpPr/>
              <p:nvPr/>
            </p:nvSpPr>
            <p:spPr>
              <a:xfrm>
                <a:off x="3645163" y="8948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5"/>
              <p:cNvSpPr/>
              <p:nvPr/>
            </p:nvSpPr>
            <p:spPr>
              <a:xfrm>
                <a:off x="43583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5"/>
              <p:cNvSpPr/>
              <p:nvPr/>
            </p:nvSpPr>
            <p:spPr>
              <a:xfrm>
                <a:off x="16906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5"/>
              <p:cNvSpPr/>
              <p:nvPr/>
            </p:nvSpPr>
            <p:spPr>
              <a:xfrm>
                <a:off x="8475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5"/>
              <p:cNvSpPr/>
              <p:nvPr/>
            </p:nvSpPr>
            <p:spPr>
              <a:xfrm>
                <a:off x="4497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5"/>
              <p:cNvSpPr/>
              <p:nvPr/>
            </p:nvSpPr>
            <p:spPr>
              <a:xfrm>
                <a:off x="27605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5"/>
              <p:cNvSpPr/>
              <p:nvPr/>
            </p:nvSpPr>
            <p:spPr>
              <a:xfrm>
                <a:off x="15497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5"/>
              <p:cNvSpPr/>
              <p:nvPr/>
            </p:nvSpPr>
            <p:spPr>
              <a:xfrm>
                <a:off x="4916275" y="25750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5"/>
              <p:cNvSpPr/>
              <p:nvPr/>
            </p:nvSpPr>
            <p:spPr>
              <a:xfrm>
                <a:off x="25412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5"/>
              <p:cNvSpPr/>
              <p:nvPr/>
            </p:nvSpPr>
            <p:spPr>
              <a:xfrm>
                <a:off x="34744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5"/>
              <p:cNvSpPr/>
              <p:nvPr/>
            </p:nvSpPr>
            <p:spPr>
              <a:xfrm>
                <a:off x="8150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5"/>
              <p:cNvSpPr/>
              <p:nvPr/>
            </p:nvSpPr>
            <p:spPr>
              <a:xfrm>
                <a:off x="36628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5"/>
              <p:cNvSpPr/>
              <p:nvPr/>
            </p:nvSpPr>
            <p:spPr>
              <a:xfrm>
                <a:off x="43108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5"/>
              <p:cNvSpPr/>
              <p:nvPr/>
            </p:nvSpPr>
            <p:spPr>
              <a:xfrm>
                <a:off x="4949625" y="3489025"/>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5"/>
              <p:cNvSpPr/>
              <p:nvPr/>
            </p:nvSpPr>
            <p:spPr>
              <a:xfrm>
                <a:off x="64474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5"/>
              <p:cNvSpPr/>
              <p:nvPr/>
            </p:nvSpPr>
            <p:spPr>
              <a:xfrm>
                <a:off x="87799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5"/>
              <p:cNvSpPr/>
              <p:nvPr/>
            </p:nvSpPr>
            <p:spPr>
              <a:xfrm>
                <a:off x="61122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5"/>
              <p:cNvSpPr/>
              <p:nvPr/>
            </p:nvSpPr>
            <p:spPr>
              <a:xfrm>
                <a:off x="52691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5"/>
              <p:cNvSpPr/>
              <p:nvPr/>
            </p:nvSpPr>
            <p:spPr>
              <a:xfrm>
                <a:off x="48713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5"/>
              <p:cNvSpPr/>
              <p:nvPr/>
            </p:nvSpPr>
            <p:spPr>
              <a:xfrm>
                <a:off x="71821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5"/>
              <p:cNvSpPr/>
              <p:nvPr/>
            </p:nvSpPr>
            <p:spPr>
              <a:xfrm>
                <a:off x="59713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5"/>
              <p:cNvSpPr/>
              <p:nvPr/>
            </p:nvSpPr>
            <p:spPr>
              <a:xfrm>
                <a:off x="79985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5"/>
              <p:cNvSpPr/>
              <p:nvPr/>
            </p:nvSpPr>
            <p:spPr>
              <a:xfrm>
                <a:off x="69628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5"/>
              <p:cNvSpPr/>
              <p:nvPr/>
            </p:nvSpPr>
            <p:spPr>
              <a:xfrm>
                <a:off x="78960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5"/>
              <p:cNvSpPr/>
              <p:nvPr/>
            </p:nvSpPr>
            <p:spPr>
              <a:xfrm>
                <a:off x="52366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5"/>
              <p:cNvSpPr/>
              <p:nvPr/>
            </p:nvSpPr>
            <p:spPr>
              <a:xfrm>
                <a:off x="71288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5"/>
              <p:cNvSpPr/>
              <p:nvPr/>
            </p:nvSpPr>
            <p:spPr>
              <a:xfrm>
                <a:off x="80844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5"/>
              <p:cNvSpPr/>
              <p:nvPr/>
            </p:nvSpPr>
            <p:spPr>
              <a:xfrm>
                <a:off x="87324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5"/>
              <p:cNvSpPr/>
              <p:nvPr/>
            </p:nvSpPr>
            <p:spPr>
              <a:xfrm>
                <a:off x="5465200" y="30718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5"/>
              <p:cNvSpPr/>
              <p:nvPr/>
            </p:nvSpPr>
            <p:spPr>
              <a:xfrm>
                <a:off x="5770000" y="33766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5"/>
              <p:cNvSpPr/>
              <p:nvPr/>
            </p:nvSpPr>
            <p:spPr>
              <a:xfrm flipH="1">
                <a:off x="1298725" y="30537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5"/>
              <p:cNvSpPr/>
              <p:nvPr/>
            </p:nvSpPr>
            <p:spPr>
              <a:xfrm>
                <a:off x="8151075" y="30437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5"/>
              <p:cNvSpPr/>
              <p:nvPr/>
            </p:nvSpPr>
            <p:spPr>
              <a:xfrm>
                <a:off x="3735413" y="30003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7" name="Google Shape;3137;p15"/>
            <p:cNvSpPr/>
            <p:nvPr/>
          </p:nvSpPr>
          <p:spPr>
            <a:xfrm>
              <a:off x="20118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5"/>
            <p:cNvSpPr/>
            <p:nvPr/>
          </p:nvSpPr>
          <p:spPr>
            <a:xfrm>
              <a:off x="43443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5"/>
            <p:cNvSpPr/>
            <p:nvPr/>
          </p:nvSpPr>
          <p:spPr>
            <a:xfrm>
              <a:off x="8334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5"/>
            <p:cNvSpPr/>
            <p:nvPr/>
          </p:nvSpPr>
          <p:spPr>
            <a:xfrm>
              <a:off x="27465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5"/>
            <p:cNvSpPr/>
            <p:nvPr/>
          </p:nvSpPr>
          <p:spPr>
            <a:xfrm>
              <a:off x="15356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5"/>
            <p:cNvSpPr/>
            <p:nvPr/>
          </p:nvSpPr>
          <p:spPr>
            <a:xfrm>
              <a:off x="35629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5"/>
            <p:cNvSpPr/>
            <p:nvPr/>
          </p:nvSpPr>
          <p:spPr>
            <a:xfrm>
              <a:off x="4902225" y="44672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5"/>
            <p:cNvSpPr/>
            <p:nvPr/>
          </p:nvSpPr>
          <p:spPr>
            <a:xfrm>
              <a:off x="25272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5"/>
            <p:cNvSpPr/>
            <p:nvPr/>
          </p:nvSpPr>
          <p:spPr>
            <a:xfrm>
              <a:off x="64334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5"/>
            <p:cNvSpPr/>
            <p:nvPr/>
          </p:nvSpPr>
          <p:spPr>
            <a:xfrm>
              <a:off x="87659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5"/>
            <p:cNvSpPr/>
            <p:nvPr/>
          </p:nvSpPr>
          <p:spPr>
            <a:xfrm>
              <a:off x="52550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5"/>
            <p:cNvSpPr/>
            <p:nvPr/>
          </p:nvSpPr>
          <p:spPr>
            <a:xfrm>
              <a:off x="71681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5"/>
            <p:cNvSpPr/>
            <p:nvPr/>
          </p:nvSpPr>
          <p:spPr>
            <a:xfrm>
              <a:off x="59572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5"/>
            <p:cNvSpPr/>
            <p:nvPr/>
          </p:nvSpPr>
          <p:spPr>
            <a:xfrm>
              <a:off x="79845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5"/>
            <p:cNvSpPr/>
            <p:nvPr/>
          </p:nvSpPr>
          <p:spPr>
            <a:xfrm>
              <a:off x="69488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5"/>
            <p:cNvSpPr/>
            <p:nvPr/>
          </p:nvSpPr>
          <p:spPr>
            <a:xfrm>
              <a:off x="5451150" y="4964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5"/>
            <p:cNvSpPr/>
            <p:nvPr/>
          </p:nvSpPr>
          <p:spPr>
            <a:xfrm flipH="1">
              <a:off x="1284675" y="49459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5"/>
            <p:cNvSpPr/>
            <p:nvPr/>
          </p:nvSpPr>
          <p:spPr>
            <a:xfrm>
              <a:off x="8137025" y="49359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5"/>
            <p:cNvSpPr/>
            <p:nvPr/>
          </p:nvSpPr>
          <p:spPr>
            <a:xfrm>
              <a:off x="3721363" y="48925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6" name="Google Shape;3156;p15"/>
          <p:cNvSpPr txBox="1">
            <a:spLocks noGrp="1"/>
          </p:cNvSpPr>
          <p:nvPr>
            <p:ph type="title"/>
          </p:nvPr>
        </p:nvSpPr>
        <p:spPr>
          <a:xfrm>
            <a:off x="720000" y="922475"/>
            <a:ext cx="3360600" cy="2041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4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57" name="Google Shape;3157;p15"/>
          <p:cNvSpPr txBox="1">
            <a:spLocks noGrp="1"/>
          </p:cNvSpPr>
          <p:nvPr>
            <p:ph type="subTitle" idx="1"/>
          </p:nvPr>
        </p:nvSpPr>
        <p:spPr>
          <a:xfrm>
            <a:off x="720000" y="3217850"/>
            <a:ext cx="3852000" cy="10047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158" name="Google Shape;3158;p15"/>
          <p:cNvGrpSpPr/>
          <p:nvPr/>
        </p:nvGrpSpPr>
        <p:grpSpPr>
          <a:xfrm>
            <a:off x="5064546" y="4152368"/>
            <a:ext cx="3369488" cy="1707138"/>
            <a:chOff x="4915213" y="3574313"/>
            <a:chExt cx="3624275" cy="1836225"/>
          </a:xfrm>
        </p:grpSpPr>
        <p:grpSp>
          <p:nvGrpSpPr>
            <p:cNvPr id="3159" name="Google Shape;3159;p15"/>
            <p:cNvGrpSpPr/>
            <p:nvPr/>
          </p:nvGrpSpPr>
          <p:grpSpPr>
            <a:xfrm>
              <a:off x="4915213" y="3574313"/>
              <a:ext cx="3624275" cy="1836225"/>
              <a:chOff x="6533200" y="2928913"/>
              <a:chExt cx="3624275" cy="1836225"/>
            </a:xfrm>
          </p:grpSpPr>
          <p:sp>
            <p:nvSpPr>
              <p:cNvPr id="3160" name="Google Shape;3160;p15"/>
              <p:cNvSpPr/>
              <p:nvPr/>
            </p:nvSpPr>
            <p:spPr>
              <a:xfrm>
                <a:off x="6533200" y="3211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5"/>
              <p:cNvSpPr/>
              <p:nvPr/>
            </p:nvSpPr>
            <p:spPr>
              <a:xfrm>
                <a:off x="6781700" y="3225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5"/>
              <p:cNvSpPr/>
              <p:nvPr/>
            </p:nvSpPr>
            <p:spPr>
              <a:xfrm>
                <a:off x="7468375" y="3231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5"/>
              <p:cNvSpPr/>
              <p:nvPr/>
            </p:nvSpPr>
            <p:spPr>
              <a:xfrm>
                <a:off x="8324475" y="3210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5"/>
              <p:cNvSpPr/>
              <p:nvPr/>
            </p:nvSpPr>
            <p:spPr>
              <a:xfrm>
                <a:off x="8320300" y="3217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5"/>
              <p:cNvSpPr/>
              <p:nvPr/>
            </p:nvSpPr>
            <p:spPr>
              <a:xfrm>
                <a:off x="8279425" y="3219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6" name="Google Shape;3166;p15"/>
              <p:cNvGrpSpPr/>
              <p:nvPr/>
            </p:nvGrpSpPr>
            <p:grpSpPr>
              <a:xfrm>
                <a:off x="6533200" y="2928913"/>
                <a:ext cx="3624275" cy="1836225"/>
                <a:chOff x="112275" y="2665738"/>
                <a:chExt cx="3624275" cy="1836225"/>
              </a:xfrm>
            </p:grpSpPr>
            <p:sp>
              <p:nvSpPr>
                <p:cNvPr id="3167" name="Google Shape;3167;p15"/>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5"/>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5"/>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5"/>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5"/>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5"/>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5"/>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5"/>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75" name="Google Shape;3175;p15"/>
            <p:cNvSpPr/>
            <p:nvPr/>
          </p:nvSpPr>
          <p:spPr>
            <a:xfrm>
              <a:off x="6580563" y="3762025"/>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6" name="Google Shape;3176;p15"/>
          <p:cNvGrpSpPr/>
          <p:nvPr/>
        </p:nvGrpSpPr>
        <p:grpSpPr>
          <a:xfrm>
            <a:off x="6832683" y="4409614"/>
            <a:ext cx="3369488" cy="1707138"/>
            <a:chOff x="2087475" y="2783813"/>
            <a:chExt cx="3624275" cy="1836225"/>
          </a:xfrm>
        </p:grpSpPr>
        <p:sp>
          <p:nvSpPr>
            <p:cNvPr id="3177" name="Google Shape;3177;p15"/>
            <p:cNvSpPr/>
            <p:nvPr/>
          </p:nvSpPr>
          <p:spPr>
            <a:xfrm>
              <a:off x="2087475" y="30665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5"/>
            <p:cNvSpPr/>
            <p:nvPr/>
          </p:nvSpPr>
          <p:spPr>
            <a:xfrm>
              <a:off x="2335975" y="30806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5"/>
            <p:cNvSpPr/>
            <p:nvPr/>
          </p:nvSpPr>
          <p:spPr>
            <a:xfrm>
              <a:off x="3022650" y="30865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5"/>
            <p:cNvSpPr/>
            <p:nvPr/>
          </p:nvSpPr>
          <p:spPr>
            <a:xfrm>
              <a:off x="3878750" y="30656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5"/>
            <p:cNvSpPr/>
            <p:nvPr/>
          </p:nvSpPr>
          <p:spPr>
            <a:xfrm>
              <a:off x="3874575" y="30723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5"/>
            <p:cNvSpPr/>
            <p:nvPr/>
          </p:nvSpPr>
          <p:spPr>
            <a:xfrm>
              <a:off x="3833700" y="30740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3" name="Google Shape;3183;p15"/>
            <p:cNvGrpSpPr/>
            <p:nvPr/>
          </p:nvGrpSpPr>
          <p:grpSpPr>
            <a:xfrm>
              <a:off x="2087475" y="2783813"/>
              <a:ext cx="3624275" cy="1836225"/>
              <a:chOff x="112275" y="2665738"/>
              <a:chExt cx="3624275" cy="1836225"/>
            </a:xfrm>
          </p:grpSpPr>
          <p:sp>
            <p:nvSpPr>
              <p:cNvPr id="3184" name="Google Shape;3184;p15"/>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5"/>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5"/>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5"/>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5"/>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5"/>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5"/>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5"/>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5"/>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3" name="Google Shape;3193;p15"/>
          <p:cNvGrpSpPr/>
          <p:nvPr/>
        </p:nvGrpSpPr>
        <p:grpSpPr>
          <a:xfrm>
            <a:off x="3732607" y="4658911"/>
            <a:ext cx="3369488" cy="1707138"/>
            <a:chOff x="7924800" y="529913"/>
            <a:chExt cx="3624275" cy="1836225"/>
          </a:xfrm>
        </p:grpSpPr>
        <p:sp>
          <p:nvSpPr>
            <p:cNvPr id="3194" name="Google Shape;3194;p15"/>
            <p:cNvSpPr/>
            <p:nvPr/>
          </p:nvSpPr>
          <p:spPr>
            <a:xfrm>
              <a:off x="792480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5"/>
            <p:cNvSpPr/>
            <p:nvPr/>
          </p:nvSpPr>
          <p:spPr>
            <a:xfrm>
              <a:off x="817330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5"/>
            <p:cNvSpPr/>
            <p:nvPr/>
          </p:nvSpPr>
          <p:spPr>
            <a:xfrm>
              <a:off x="885997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5"/>
            <p:cNvSpPr/>
            <p:nvPr/>
          </p:nvSpPr>
          <p:spPr>
            <a:xfrm>
              <a:off x="971607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5"/>
            <p:cNvSpPr/>
            <p:nvPr/>
          </p:nvSpPr>
          <p:spPr>
            <a:xfrm>
              <a:off x="971190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5"/>
            <p:cNvSpPr/>
            <p:nvPr/>
          </p:nvSpPr>
          <p:spPr>
            <a:xfrm>
              <a:off x="967102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0" name="Google Shape;3200;p15"/>
            <p:cNvGrpSpPr/>
            <p:nvPr/>
          </p:nvGrpSpPr>
          <p:grpSpPr>
            <a:xfrm>
              <a:off x="7924800" y="529913"/>
              <a:ext cx="3624275" cy="1836225"/>
              <a:chOff x="112275" y="2665738"/>
              <a:chExt cx="3624275" cy="1836225"/>
            </a:xfrm>
          </p:grpSpPr>
          <p:sp>
            <p:nvSpPr>
              <p:cNvPr id="3201" name="Google Shape;3201;p15"/>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5"/>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5"/>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5"/>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5"/>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5"/>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5"/>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5"/>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5"/>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2">
    <p:spTree>
      <p:nvGrpSpPr>
        <p:cNvPr id="1" name="Shape 3210"/>
        <p:cNvGrpSpPr/>
        <p:nvPr/>
      </p:nvGrpSpPr>
      <p:grpSpPr>
        <a:xfrm>
          <a:off x="0" y="0"/>
          <a:ext cx="0" cy="0"/>
          <a:chOff x="0" y="0"/>
          <a:chExt cx="0" cy="0"/>
        </a:xfrm>
      </p:grpSpPr>
      <p:grpSp>
        <p:nvGrpSpPr>
          <p:cNvPr id="3211" name="Google Shape;3211;p16"/>
          <p:cNvGrpSpPr/>
          <p:nvPr/>
        </p:nvGrpSpPr>
        <p:grpSpPr>
          <a:xfrm>
            <a:off x="50125" y="0"/>
            <a:ext cx="8858300" cy="5317875"/>
            <a:chOff x="50125" y="0"/>
            <a:chExt cx="8858300" cy="5317875"/>
          </a:xfrm>
        </p:grpSpPr>
        <p:sp>
          <p:nvSpPr>
            <p:cNvPr id="3212" name="Google Shape;3212;p16"/>
            <p:cNvSpPr/>
            <p:nvPr/>
          </p:nvSpPr>
          <p:spPr>
            <a:xfrm>
              <a:off x="16262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6"/>
            <p:cNvSpPr/>
            <p:nvPr/>
          </p:nvSpPr>
          <p:spPr>
            <a:xfrm>
              <a:off x="39587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6"/>
            <p:cNvSpPr/>
            <p:nvPr/>
          </p:nvSpPr>
          <p:spPr>
            <a:xfrm>
              <a:off x="12910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6"/>
            <p:cNvSpPr/>
            <p:nvPr/>
          </p:nvSpPr>
          <p:spPr>
            <a:xfrm>
              <a:off x="4479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6"/>
            <p:cNvSpPr/>
            <p:nvPr/>
          </p:nvSpPr>
          <p:spPr>
            <a:xfrm>
              <a:off x="501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6"/>
            <p:cNvSpPr/>
            <p:nvPr/>
          </p:nvSpPr>
          <p:spPr>
            <a:xfrm>
              <a:off x="23617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6"/>
            <p:cNvSpPr/>
            <p:nvPr/>
          </p:nvSpPr>
          <p:spPr>
            <a:xfrm>
              <a:off x="11500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6"/>
            <p:cNvSpPr/>
            <p:nvPr/>
          </p:nvSpPr>
          <p:spPr>
            <a:xfrm>
              <a:off x="31773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6"/>
            <p:cNvSpPr/>
            <p:nvPr/>
          </p:nvSpPr>
          <p:spPr>
            <a:xfrm>
              <a:off x="4516625" y="287725"/>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6"/>
            <p:cNvSpPr/>
            <p:nvPr/>
          </p:nvSpPr>
          <p:spPr>
            <a:xfrm>
              <a:off x="21416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6"/>
            <p:cNvSpPr/>
            <p:nvPr/>
          </p:nvSpPr>
          <p:spPr>
            <a:xfrm>
              <a:off x="17646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6"/>
            <p:cNvSpPr/>
            <p:nvPr/>
          </p:nvSpPr>
          <p:spPr>
            <a:xfrm>
              <a:off x="30747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6"/>
            <p:cNvSpPr/>
            <p:nvPr/>
          </p:nvSpPr>
          <p:spPr>
            <a:xfrm>
              <a:off x="415375" y="12417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6"/>
            <p:cNvSpPr/>
            <p:nvPr/>
          </p:nvSpPr>
          <p:spPr>
            <a:xfrm>
              <a:off x="3803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6"/>
            <p:cNvSpPr/>
            <p:nvPr/>
          </p:nvSpPr>
          <p:spPr>
            <a:xfrm>
              <a:off x="36535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6"/>
            <p:cNvSpPr/>
            <p:nvPr/>
          </p:nvSpPr>
          <p:spPr>
            <a:xfrm>
              <a:off x="23075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6"/>
            <p:cNvSpPr/>
            <p:nvPr/>
          </p:nvSpPr>
          <p:spPr>
            <a:xfrm>
              <a:off x="32632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6"/>
            <p:cNvSpPr/>
            <p:nvPr/>
          </p:nvSpPr>
          <p:spPr>
            <a:xfrm>
              <a:off x="826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6"/>
            <p:cNvSpPr/>
            <p:nvPr/>
          </p:nvSpPr>
          <p:spPr>
            <a:xfrm>
              <a:off x="39120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6"/>
            <p:cNvSpPr/>
            <p:nvPr/>
          </p:nvSpPr>
          <p:spPr>
            <a:xfrm>
              <a:off x="4092800" y="1049300"/>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6"/>
            <p:cNvSpPr/>
            <p:nvPr/>
          </p:nvSpPr>
          <p:spPr>
            <a:xfrm>
              <a:off x="26169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6"/>
            <p:cNvSpPr/>
            <p:nvPr/>
          </p:nvSpPr>
          <p:spPr>
            <a:xfrm>
              <a:off x="35726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6"/>
            <p:cNvSpPr/>
            <p:nvPr/>
          </p:nvSpPr>
          <p:spPr>
            <a:xfrm>
              <a:off x="3920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6"/>
            <p:cNvSpPr/>
            <p:nvPr/>
          </p:nvSpPr>
          <p:spPr>
            <a:xfrm>
              <a:off x="60478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6"/>
            <p:cNvSpPr/>
            <p:nvPr/>
          </p:nvSpPr>
          <p:spPr>
            <a:xfrm>
              <a:off x="83803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6"/>
            <p:cNvSpPr/>
            <p:nvPr/>
          </p:nvSpPr>
          <p:spPr>
            <a:xfrm>
              <a:off x="57126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6"/>
            <p:cNvSpPr/>
            <p:nvPr/>
          </p:nvSpPr>
          <p:spPr>
            <a:xfrm>
              <a:off x="48695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6"/>
            <p:cNvSpPr/>
            <p:nvPr/>
          </p:nvSpPr>
          <p:spPr>
            <a:xfrm>
              <a:off x="44717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6"/>
            <p:cNvSpPr/>
            <p:nvPr/>
          </p:nvSpPr>
          <p:spPr>
            <a:xfrm>
              <a:off x="67833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6"/>
            <p:cNvSpPr/>
            <p:nvPr/>
          </p:nvSpPr>
          <p:spPr>
            <a:xfrm>
              <a:off x="55716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6"/>
            <p:cNvSpPr/>
            <p:nvPr/>
          </p:nvSpPr>
          <p:spPr>
            <a:xfrm>
              <a:off x="75989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6"/>
            <p:cNvSpPr/>
            <p:nvPr/>
          </p:nvSpPr>
          <p:spPr>
            <a:xfrm>
              <a:off x="65632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6"/>
            <p:cNvSpPr/>
            <p:nvPr/>
          </p:nvSpPr>
          <p:spPr>
            <a:xfrm>
              <a:off x="61862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6"/>
            <p:cNvSpPr/>
            <p:nvPr/>
          </p:nvSpPr>
          <p:spPr>
            <a:xfrm>
              <a:off x="74963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6"/>
            <p:cNvSpPr/>
            <p:nvPr/>
          </p:nvSpPr>
          <p:spPr>
            <a:xfrm>
              <a:off x="4760775" y="10893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6"/>
            <p:cNvSpPr/>
            <p:nvPr/>
          </p:nvSpPr>
          <p:spPr>
            <a:xfrm>
              <a:off x="48019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6"/>
            <p:cNvSpPr/>
            <p:nvPr/>
          </p:nvSpPr>
          <p:spPr>
            <a:xfrm>
              <a:off x="80751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6"/>
            <p:cNvSpPr/>
            <p:nvPr/>
          </p:nvSpPr>
          <p:spPr>
            <a:xfrm>
              <a:off x="67291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6"/>
            <p:cNvSpPr/>
            <p:nvPr/>
          </p:nvSpPr>
          <p:spPr>
            <a:xfrm>
              <a:off x="76848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6"/>
            <p:cNvSpPr/>
            <p:nvPr/>
          </p:nvSpPr>
          <p:spPr>
            <a:xfrm>
              <a:off x="45042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6"/>
            <p:cNvSpPr/>
            <p:nvPr/>
          </p:nvSpPr>
          <p:spPr>
            <a:xfrm>
              <a:off x="83336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6"/>
            <p:cNvSpPr/>
            <p:nvPr/>
          </p:nvSpPr>
          <p:spPr>
            <a:xfrm>
              <a:off x="48136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6"/>
            <p:cNvSpPr/>
            <p:nvPr/>
          </p:nvSpPr>
          <p:spPr>
            <a:xfrm>
              <a:off x="6169800" y="11770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6"/>
            <p:cNvSpPr/>
            <p:nvPr/>
          </p:nvSpPr>
          <p:spPr>
            <a:xfrm flipH="1">
              <a:off x="1517850" y="765563"/>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6"/>
            <p:cNvSpPr/>
            <p:nvPr/>
          </p:nvSpPr>
          <p:spPr>
            <a:xfrm flipH="1">
              <a:off x="1329375" y="1355988"/>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6"/>
            <p:cNvSpPr/>
            <p:nvPr/>
          </p:nvSpPr>
          <p:spPr>
            <a:xfrm>
              <a:off x="7751450" y="75555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6"/>
            <p:cNvSpPr/>
            <p:nvPr/>
          </p:nvSpPr>
          <p:spPr>
            <a:xfrm>
              <a:off x="8225125" y="78225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6"/>
            <p:cNvSpPr/>
            <p:nvPr/>
          </p:nvSpPr>
          <p:spPr>
            <a:xfrm>
              <a:off x="3335788" y="7121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6"/>
            <p:cNvSpPr/>
            <p:nvPr/>
          </p:nvSpPr>
          <p:spPr>
            <a:xfrm>
              <a:off x="3809463" y="7388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6"/>
            <p:cNvSpPr/>
            <p:nvPr/>
          </p:nvSpPr>
          <p:spPr>
            <a:xfrm>
              <a:off x="17165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6"/>
            <p:cNvSpPr/>
            <p:nvPr/>
          </p:nvSpPr>
          <p:spPr>
            <a:xfrm>
              <a:off x="40489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6"/>
            <p:cNvSpPr/>
            <p:nvPr/>
          </p:nvSpPr>
          <p:spPr>
            <a:xfrm>
              <a:off x="13812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6"/>
            <p:cNvSpPr/>
            <p:nvPr/>
          </p:nvSpPr>
          <p:spPr>
            <a:xfrm>
              <a:off x="5381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6"/>
            <p:cNvSpPr/>
            <p:nvPr/>
          </p:nvSpPr>
          <p:spPr>
            <a:xfrm>
              <a:off x="1403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6"/>
            <p:cNvSpPr/>
            <p:nvPr/>
          </p:nvSpPr>
          <p:spPr>
            <a:xfrm>
              <a:off x="24520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6"/>
            <p:cNvSpPr/>
            <p:nvPr/>
          </p:nvSpPr>
          <p:spPr>
            <a:xfrm>
              <a:off x="12403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6"/>
            <p:cNvSpPr/>
            <p:nvPr/>
          </p:nvSpPr>
          <p:spPr>
            <a:xfrm>
              <a:off x="32676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6"/>
            <p:cNvSpPr/>
            <p:nvPr/>
          </p:nvSpPr>
          <p:spPr>
            <a:xfrm>
              <a:off x="4606875" y="2393250"/>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6"/>
            <p:cNvSpPr/>
            <p:nvPr/>
          </p:nvSpPr>
          <p:spPr>
            <a:xfrm>
              <a:off x="22318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6"/>
            <p:cNvSpPr/>
            <p:nvPr/>
          </p:nvSpPr>
          <p:spPr>
            <a:xfrm>
              <a:off x="18549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6"/>
            <p:cNvSpPr/>
            <p:nvPr/>
          </p:nvSpPr>
          <p:spPr>
            <a:xfrm>
              <a:off x="31650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6"/>
            <p:cNvSpPr/>
            <p:nvPr/>
          </p:nvSpPr>
          <p:spPr>
            <a:xfrm>
              <a:off x="505625" y="33472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6"/>
            <p:cNvSpPr/>
            <p:nvPr/>
          </p:nvSpPr>
          <p:spPr>
            <a:xfrm>
              <a:off x="4706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6"/>
            <p:cNvSpPr/>
            <p:nvPr/>
          </p:nvSpPr>
          <p:spPr>
            <a:xfrm>
              <a:off x="37437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6"/>
            <p:cNvSpPr/>
            <p:nvPr/>
          </p:nvSpPr>
          <p:spPr>
            <a:xfrm>
              <a:off x="23978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6"/>
            <p:cNvSpPr/>
            <p:nvPr/>
          </p:nvSpPr>
          <p:spPr>
            <a:xfrm>
              <a:off x="33535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6"/>
            <p:cNvSpPr/>
            <p:nvPr/>
          </p:nvSpPr>
          <p:spPr>
            <a:xfrm>
              <a:off x="1728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6"/>
            <p:cNvSpPr/>
            <p:nvPr/>
          </p:nvSpPr>
          <p:spPr>
            <a:xfrm>
              <a:off x="40022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6"/>
            <p:cNvSpPr/>
            <p:nvPr/>
          </p:nvSpPr>
          <p:spPr>
            <a:xfrm>
              <a:off x="4183050" y="3154825"/>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6"/>
            <p:cNvSpPr/>
            <p:nvPr/>
          </p:nvSpPr>
          <p:spPr>
            <a:xfrm>
              <a:off x="20258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6"/>
            <p:cNvSpPr/>
            <p:nvPr/>
          </p:nvSpPr>
          <p:spPr>
            <a:xfrm>
              <a:off x="35769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6"/>
            <p:cNvSpPr/>
            <p:nvPr/>
          </p:nvSpPr>
          <p:spPr>
            <a:xfrm>
              <a:off x="27072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6"/>
            <p:cNvSpPr/>
            <p:nvPr/>
          </p:nvSpPr>
          <p:spPr>
            <a:xfrm>
              <a:off x="4822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6"/>
            <p:cNvSpPr/>
            <p:nvPr/>
          </p:nvSpPr>
          <p:spPr>
            <a:xfrm>
              <a:off x="61381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6"/>
            <p:cNvSpPr/>
            <p:nvPr/>
          </p:nvSpPr>
          <p:spPr>
            <a:xfrm>
              <a:off x="84705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6"/>
            <p:cNvSpPr/>
            <p:nvPr/>
          </p:nvSpPr>
          <p:spPr>
            <a:xfrm>
              <a:off x="58028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6"/>
            <p:cNvSpPr/>
            <p:nvPr/>
          </p:nvSpPr>
          <p:spPr>
            <a:xfrm>
              <a:off x="49597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6"/>
            <p:cNvSpPr/>
            <p:nvPr/>
          </p:nvSpPr>
          <p:spPr>
            <a:xfrm>
              <a:off x="45619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6"/>
            <p:cNvSpPr/>
            <p:nvPr/>
          </p:nvSpPr>
          <p:spPr>
            <a:xfrm>
              <a:off x="68736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6"/>
            <p:cNvSpPr/>
            <p:nvPr/>
          </p:nvSpPr>
          <p:spPr>
            <a:xfrm>
              <a:off x="56619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6"/>
            <p:cNvSpPr/>
            <p:nvPr/>
          </p:nvSpPr>
          <p:spPr>
            <a:xfrm>
              <a:off x="76892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6"/>
            <p:cNvSpPr/>
            <p:nvPr/>
          </p:nvSpPr>
          <p:spPr>
            <a:xfrm>
              <a:off x="66534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6"/>
            <p:cNvSpPr/>
            <p:nvPr/>
          </p:nvSpPr>
          <p:spPr>
            <a:xfrm>
              <a:off x="62765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6"/>
            <p:cNvSpPr/>
            <p:nvPr/>
          </p:nvSpPr>
          <p:spPr>
            <a:xfrm>
              <a:off x="75866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6"/>
            <p:cNvSpPr/>
            <p:nvPr/>
          </p:nvSpPr>
          <p:spPr>
            <a:xfrm>
              <a:off x="4851025" y="31948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6"/>
            <p:cNvSpPr/>
            <p:nvPr/>
          </p:nvSpPr>
          <p:spPr>
            <a:xfrm>
              <a:off x="48922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6"/>
            <p:cNvSpPr/>
            <p:nvPr/>
          </p:nvSpPr>
          <p:spPr>
            <a:xfrm>
              <a:off x="81653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6"/>
            <p:cNvSpPr/>
            <p:nvPr/>
          </p:nvSpPr>
          <p:spPr>
            <a:xfrm>
              <a:off x="68194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6"/>
            <p:cNvSpPr/>
            <p:nvPr/>
          </p:nvSpPr>
          <p:spPr>
            <a:xfrm>
              <a:off x="77751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6"/>
            <p:cNvSpPr/>
            <p:nvPr/>
          </p:nvSpPr>
          <p:spPr>
            <a:xfrm>
              <a:off x="45944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6"/>
            <p:cNvSpPr/>
            <p:nvPr/>
          </p:nvSpPr>
          <p:spPr>
            <a:xfrm>
              <a:off x="84238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6"/>
            <p:cNvSpPr/>
            <p:nvPr/>
          </p:nvSpPr>
          <p:spPr>
            <a:xfrm>
              <a:off x="49038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6"/>
            <p:cNvSpPr/>
            <p:nvPr/>
          </p:nvSpPr>
          <p:spPr>
            <a:xfrm>
              <a:off x="6260050" y="32825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6"/>
            <p:cNvSpPr/>
            <p:nvPr/>
          </p:nvSpPr>
          <p:spPr>
            <a:xfrm flipH="1">
              <a:off x="1608100" y="2871088"/>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6"/>
            <p:cNvSpPr/>
            <p:nvPr/>
          </p:nvSpPr>
          <p:spPr>
            <a:xfrm flipH="1">
              <a:off x="1419625" y="3461513"/>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6"/>
            <p:cNvSpPr/>
            <p:nvPr/>
          </p:nvSpPr>
          <p:spPr>
            <a:xfrm>
              <a:off x="7841700" y="28610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6"/>
            <p:cNvSpPr/>
            <p:nvPr/>
          </p:nvSpPr>
          <p:spPr>
            <a:xfrm>
              <a:off x="8315375" y="28877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6"/>
            <p:cNvSpPr/>
            <p:nvPr/>
          </p:nvSpPr>
          <p:spPr>
            <a:xfrm>
              <a:off x="3426038" y="28177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6"/>
            <p:cNvSpPr/>
            <p:nvPr/>
          </p:nvSpPr>
          <p:spPr>
            <a:xfrm>
              <a:off x="3899713" y="28444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1" name="Google Shape;3311;p16"/>
            <p:cNvGrpSpPr/>
            <p:nvPr/>
          </p:nvGrpSpPr>
          <p:grpSpPr>
            <a:xfrm>
              <a:off x="359500" y="182650"/>
              <a:ext cx="8548925" cy="3978550"/>
              <a:chOff x="359500" y="182650"/>
              <a:chExt cx="8548925" cy="3978550"/>
            </a:xfrm>
          </p:grpSpPr>
          <p:sp>
            <p:nvSpPr>
              <p:cNvPr id="3312" name="Google Shape;3312;p16"/>
              <p:cNvSpPr/>
              <p:nvPr/>
            </p:nvSpPr>
            <p:spPr>
              <a:xfrm>
                <a:off x="19356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6"/>
              <p:cNvSpPr/>
              <p:nvPr/>
            </p:nvSpPr>
            <p:spPr>
              <a:xfrm>
                <a:off x="42681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6"/>
              <p:cNvSpPr/>
              <p:nvPr/>
            </p:nvSpPr>
            <p:spPr>
              <a:xfrm>
                <a:off x="16003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6"/>
              <p:cNvSpPr/>
              <p:nvPr/>
            </p:nvSpPr>
            <p:spPr>
              <a:xfrm>
                <a:off x="7572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6"/>
              <p:cNvSpPr/>
              <p:nvPr/>
            </p:nvSpPr>
            <p:spPr>
              <a:xfrm>
                <a:off x="3595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6"/>
              <p:cNvSpPr/>
              <p:nvPr/>
            </p:nvSpPr>
            <p:spPr>
              <a:xfrm>
                <a:off x="26703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6"/>
              <p:cNvSpPr/>
              <p:nvPr/>
            </p:nvSpPr>
            <p:spPr>
              <a:xfrm>
                <a:off x="14594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6"/>
              <p:cNvSpPr/>
              <p:nvPr/>
            </p:nvSpPr>
            <p:spPr>
              <a:xfrm>
                <a:off x="34867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6"/>
              <p:cNvSpPr/>
              <p:nvPr/>
            </p:nvSpPr>
            <p:spPr>
              <a:xfrm>
                <a:off x="4826025" y="469525"/>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6"/>
              <p:cNvSpPr/>
              <p:nvPr/>
            </p:nvSpPr>
            <p:spPr>
              <a:xfrm>
                <a:off x="24510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6"/>
              <p:cNvSpPr/>
              <p:nvPr/>
            </p:nvSpPr>
            <p:spPr>
              <a:xfrm>
                <a:off x="33841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6"/>
              <p:cNvSpPr/>
              <p:nvPr/>
            </p:nvSpPr>
            <p:spPr>
              <a:xfrm>
                <a:off x="7247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6"/>
              <p:cNvSpPr/>
              <p:nvPr/>
            </p:nvSpPr>
            <p:spPr>
              <a:xfrm>
                <a:off x="42206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6"/>
              <p:cNvSpPr/>
              <p:nvPr/>
            </p:nvSpPr>
            <p:spPr>
              <a:xfrm>
                <a:off x="4859375" y="1383500"/>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6"/>
              <p:cNvSpPr/>
              <p:nvPr/>
            </p:nvSpPr>
            <p:spPr>
              <a:xfrm>
                <a:off x="63572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6"/>
              <p:cNvSpPr/>
              <p:nvPr/>
            </p:nvSpPr>
            <p:spPr>
              <a:xfrm>
                <a:off x="86897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6"/>
              <p:cNvSpPr/>
              <p:nvPr/>
            </p:nvSpPr>
            <p:spPr>
              <a:xfrm>
                <a:off x="60219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6"/>
              <p:cNvSpPr/>
              <p:nvPr/>
            </p:nvSpPr>
            <p:spPr>
              <a:xfrm>
                <a:off x="51788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6"/>
              <p:cNvSpPr/>
              <p:nvPr/>
            </p:nvSpPr>
            <p:spPr>
              <a:xfrm>
                <a:off x="47811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6"/>
              <p:cNvSpPr/>
              <p:nvPr/>
            </p:nvSpPr>
            <p:spPr>
              <a:xfrm>
                <a:off x="70919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6"/>
              <p:cNvSpPr/>
              <p:nvPr/>
            </p:nvSpPr>
            <p:spPr>
              <a:xfrm>
                <a:off x="58810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6"/>
              <p:cNvSpPr/>
              <p:nvPr/>
            </p:nvSpPr>
            <p:spPr>
              <a:xfrm>
                <a:off x="79083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6"/>
              <p:cNvSpPr/>
              <p:nvPr/>
            </p:nvSpPr>
            <p:spPr>
              <a:xfrm>
                <a:off x="68726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6"/>
              <p:cNvSpPr/>
              <p:nvPr/>
            </p:nvSpPr>
            <p:spPr>
              <a:xfrm>
                <a:off x="78057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6"/>
              <p:cNvSpPr/>
              <p:nvPr/>
            </p:nvSpPr>
            <p:spPr>
              <a:xfrm>
                <a:off x="51463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6"/>
              <p:cNvSpPr/>
              <p:nvPr/>
            </p:nvSpPr>
            <p:spPr>
              <a:xfrm>
                <a:off x="70385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6"/>
              <p:cNvSpPr/>
              <p:nvPr/>
            </p:nvSpPr>
            <p:spPr>
              <a:xfrm>
                <a:off x="79942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6"/>
              <p:cNvSpPr/>
              <p:nvPr/>
            </p:nvSpPr>
            <p:spPr>
              <a:xfrm>
                <a:off x="86422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6"/>
              <p:cNvSpPr/>
              <p:nvPr/>
            </p:nvSpPr>
            <p:spPr>
              <a:xfrm>
                <a:off x="5374950" y="9663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6"/>
              <p:cNvSpPr/>
              <p:nvPr/>
            </p:nvSpPr>
            <p:spPr>
              <a:xfrm>
                <a:off x="5679750" y="12711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6"/>
              <p:cNvSpPr/>
              <p:nvPr/>
            </p:nvSpPr>
            <p:spPr>
              <a:xfrm flipH="1">
                <a:off x="1208475" y="948188"/>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6"/>
              <p:cNvSpPr/>
              <p:nvPr/>
            </p:nvSpPr>
            <p:spPr>
              <a:xfrm>
                <a:off x="8060825" y="93817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6"/>
              <p:cNvSpPr/>
              <p:nvPr/>
            </p:nvSpPr>
            <p:spPr>
              <a:xfrm>
                <a:off x="3645163" y="8948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6"/>
              <p:cNvSpPr/>
              <p:nvPr/>
            </p:nvSpPr>
            <p:spPr>
              <a:xfrm>
                <a:off x="43583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6"/>
              <p:cNvSpPr/>
              <p:nvPr/>
            </p:nvSpPr>
            <p:spPr>
              <a:xfrm>
                <a:off x="16906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6"/>
              <p:cNvSpPr/>
              <p:nvPr/>
            </p:nvSpPr>
            <p:spPr>
              <a:xfrm>
                <a:off x="8475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6"/>
              <p:cNvSpPr/>
              <p:nvPr/>
            </p:nvSpPr>
            <p:spPr>
              <a:xfrm>
                <a:off x="4497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6"/>
              <p:cNvSpPr/>
              <p:nvPr/>
            </p:nvSpPr>
            <p:spPr>
              <a:xfrm>
                <a:off x="27605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6"/>
              <p:cNvSpPr/>
              <p:nvPr/>
            </p:nvSpPr>
            <p:spPr>
              <a:xfrm>
                <a:off x="15497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6"/>
              <p:cNvSpPr/>
              <p:nvPr/>
            </p:nvSpPr>
            <p:spPr>
              <a:xfrm>
                <a:off x="4916275" y="25750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6"/>
              <p:cNvSpPr/>
              <p:nvPr/>
            </p:nvSpPr>
            <p:spPr>
              <a:xfrm>
                <a:off x="25412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6"/>
              <p:cNvSpPr/>
              <p:nvPr/>
            </p:nvSpPr>
            <p:spPr>
              <a:xfrm>
                <a:off x="34744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6"/>
              <p:cNvSpPr/>
              <p:nvPr/>
            </p:nvSpPr>
            <p:spPr>
              <a:xfrm>
                <a:off x="8150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6"/>
              <p:cNvSpPr/>
              <p:nvPr/>
            </p:nvSpPr>
            <p:spPr>
              <a:xfrm>
                <a:off x="36628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6"/>
              <p:cNvSpPr/>
              <p:nvPr/>
            </p:nvSpPr>
            <p:spPr>
              <a:xfrm>
                <a:off x="43108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6"/>
              <p:cNvSpPr/>
              <p:nvPr/>
            </p:nvSpPr>
            <p:spPr>
              <a:xfrm>
                <a:off x="4949625" y="3489025"/>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6"/>
              <p:cNvSpPr/>
              <p:nvPr/>
            </p:nvSpPr>
            <p:spPr>
              <a:xfrm>
                <a:off x="64474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6"/>
              <p:cNvSpPr/>
              <p:nvPr/>
            </p:nvSpPr>
            <p:spPr>
              <a:xfrm>
                <a:off x="87799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6"/>
              <p:cNvSpPr/>
              <p:nvPr/>
            </p:nvSpPr>
            <p:spPr>
              <a:xfrm>
                <a:off x="61122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6"/>
              <p:cNvSpPr/>
              <p:nvPr/>
            </p:nvSpPr>
            <p:spPr>
              <a:xfrm>
                <a:off x="52691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6"/>
              <p:cNvSpPr/>
              <p:nvPr/>
            </p:nvSpPr>
            <p:spPr>
              <a:xfrm>
                <a:off x="48713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6"/>
              <p:cNvSpPr/>
              <p:nvPr/>
            </p:nvSpPr>
            <p:spPr>
              <a:xfrm>
                <a:off x="71821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6"/>
              <p:cNvSpPr/>
              <p:nvPr/>
            </p:nvSpPr>
            <p:spPr>
              <a:xfrm>
                <a:off x="59713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6"/>
              <p:cNvSpPr/>
              <p:nvPr/>
            </p:nvSpPr>
            <p:spPr>
              <a:xfrm>
                <a:off x="79985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6"/>
              <p:cNvSpPr/>
              <p:nvPr/>
            </p:nvSpPr>
            <p:spPr>
              <a:xfrm>
                <a:off x="69628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6"/>
              <p:cNvSpPr/>
              <p:nvPr/>
            </p:nvSpPr>
            <p:spPr>
              <a:xfrm>
                <a:off x="78960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6"/>
              <p:cNvSpPr/>
              <p:nvPr/>
            </p:nvSpPr>
            <p:spPr>
              <a:xfrm>
                <a:off x="52366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6"/>
              <p:cNvSpPr/>
              <p:nvPr/>
            </p:nvSpPr>
            <p:spPr>
              <a:xfrm>
                <a:off x="71288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6"/>
              <p:cNvSpPr/>
              <p:nvPr/>
            </p:nvSpPr>
            <p:spPr>
              <a:xfrm>
                <a:off x="80844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6"/>
              <p:cNvSpPr/>
              <p:nvPr/>
            </p:nvSpPr>
            <p:spPr>
              <a:xfrm>
                <a:off x="87324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6"/>
              <p:cNvSpPr/>
              <p:nvPr/>
            </p:nvSpPr>
            <p:spPr>
              <a:xfrm>
                <a:off x="5465200" y="30718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6"/>
              <p:cNvSpPr/>
              <p:nvPr/>
            </p:nvSpPr>
            <p:spPr>
              <a:xfrm>
                <a:off x="5770000" y="33766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6"/>
              <p:cNvSpPr/>
              <p:nvPr/>
            </p:nvSpPr>
            <p:spPr>
              <a:xfrm flipH="1">
                <a:off x="1298725" y="30537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6"/>
              <p:cNvSpPr/>
              <p:nvPr/>
            </p:nvSpPr>
            <p:spPr>
              <a:xfrm>
                <a:off x="8151075" y="30437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6"/>
              <p:cNvSpPr/>
              <p:nvPr/>
            </p:nvSpPr>
            <p:spPr>
              <a:xfrm>
                <a:off x="3735413" y="30003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7" name="Google Shape;3377;p16"/>
            <p:cNvSpPr/>
            <p:nvPr/>
          </p:nvSpPr>
          <p:spPr>
            <a:xfrm>
              <a:off x="20118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6"/>
            <p:cNvSpPr/>
            <p:nvPr/>
          </p:nvSpPr>
          <p:spPr>
            <a:xfrm>
              <a:off x="43443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6"/>
            <p:cNvSpPr/>
            <p:nvPr/>
          </p:nvSpPr>
          <p:spPr>
            <a:xfrm>
              <a:off x="8334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6"/>
            <p:cNvSpPr/>
            <p:nvPr/>
          </p:nvSpPr>
          <p:spPr>
            <a:xfrm>
              <a:off x="27465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6"/>
            <p:cNvSpPr/>
            <p:nvPr/>
          </p:nvSpPr>
          <p:spPr>
            <a:xfrm>
              <a:off x="15356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6"/>
            <p:cNvSpPr/>
            <p:nvPr/>
          </p:nvSpPr>
          <p:spPr>
            <a:xfrm>
              <a:off x="35629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6"/>
            <p:cNvSpPr/>
            <p:nvPr/>
          </p:nvSpPr>
          <p:spPr>
            <a:xfrm>
              <a:off x="4902225" y="44672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6"/>
            <p:cNvSpPr/>
            <p:nvPr/>
          </p:nvSpPr>
          <p:spPr>
            <a:xfrm>
              <a:off x="25272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6"/>
            <p:cNvSpPr/>
            <p:nvPr/>
          </p:nvSpPr>
          <p:spPr>
            <a:xfrm>
              <a:off x="64334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6"/>
            <p:cNvSpPr/>
            <p:nvPr/>
          </p:nvSpPr>
          <p:spPr>
            <a:xfrm>
              <a:off x="87659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6"/>
            <p:cNvSpPr/>
            <p:nvPr/>
          </p:nvSpPr>
          <p:spPr>
            <a:xfrm>
              <a:off x="52550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6"/>
            <p:cNvSpPr/>
            <p:nvPr/>
          </p:nvSpPr>
          <p:spPr>
            <a:xfrm>
              <a:off x="71681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6"/>
            <p:cNvSpPr/>
            <p:nvPr/>
          </p:nvSpPr>
          <p:spPr>
            <a:xfrm>
              <a:off x="59572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6"/>
            <p:cNvSpPr/>
            <p:nvPr/>
          </p:nvSpPr>
          <p:spPr>
            <a:xfrm>
              <a:off x="79845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6"/>
            <p:cNvSpPr/>
            <p:nvPr/>
          </p:nvSpPr>
          <p:spPr>
            <a:xfrm>
              <a:off x="69488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6"/>
            <p:cNvSpPr/>
            <p:nvPr/>
          </p:nvSpPr>
          <p:spPr>
            <a:xfrm>
              <a:off x="5451150" y="4964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6"/>
            <p:cNvSpPr/>
            <p:nvPr/>
          </p:nvSpPr>
          <p:spPr>
            <a:xfrm flipH="1">
              <a:off x="1284675" y="49459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6"/>
            <p:cNvSpPr/>
            <p:nvPr/>
          </p:nvSpPr>
          <p:spPr>
            <a:xfrm>
              <a:off x="8137025" y="49359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6"/>
            <p:cNvSpPr/>
            <p:nvPr/>
          </p:nvSpPr>
          <p:spPr>
            <a:xfrm>
              <a:off x="3721363" y="48925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6" name="Google Shape;3396;p16"/>
          <p:cNvGrpSpPr/>
          <p:nvPr/>
        </p:nvGrpSpPr>
        <p:grpSpPr>
          <a:xfrm>
            <a:off x="2023804" y="4488761"/>
            <a:ext cx="3369488" cy="1707138"/>
            <a:chOff x="4054650" y="529913"/>
            <a:chExt cx="3624275" cy="1836225"/>
          </a:xfrm>
        </p:grpSpPr>
        <p:sp>
          <p:nvSpPr>
            <p:cNvPr id="3397" name="Google Shape;3397;p16"/>
            <p:cNvSpPr/>
            <p:nvPr/>
          </p:nvSpPr>
          <p:spPr>
            <a:xfrm>
              <a:off x="405465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6"/>
            <p:cNvSpPr/>
            <p:nvPr/>
          </p:nvSpPr>
          <p:spPr>
            <a:xfrm>
              <a:off x="430315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6"/>
            <p:cNvSpPr/>
            <p:nvPr/>
          </p:nvSpPr>
          <p:spPr>
            <a:xfrm>
              <a:off x="498982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6"/>
            <p:cNvSpPr/>
            <p:nvPr/>
          </p:nvSpPr>
          <p:spPr>
            <a:xfrm>
              <a:off x="584592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6"/>
            <p:cNvSpPr/>
            <p:nvPr/>
          </p:nvSpPr>
          <p:spPr>
            <a:xfrm>
              <a:off x="584175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6"/>
            <p:cNvSpPr/>
            <p:nvPr/>
          </p:nvSpPr>
          <p:spPr>
            <a:xfrm>
              <a:off x="580087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3" name="Google Shape;3403;p16"/>
            <p:cNvGrpSpPr/>
            <p:nvPr/>
          </p:nvGrpSpPr>
          <p:grpSpPr>
            <a:xfrm>
              <a:off x="4054650" y="529913"/>
              <a:ext cx="3624275" cy="1836225"/>
              <a:chOff x="112275" y="2665738"/>
              <a:chExt cx="3624275" cy="1836225"/>
            </a:xfrm>
          </p:grpSpPr>
          <p:sp>
            <p:nvSpPr>
              <p:cNvPr id="3404" name="Google Shape;3404;p16"/>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6"/>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6"/>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6"/>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6"/>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6"/>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6"/>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6"/>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6"/>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3" name="Google Shape;3413;p16"/>
          <p:cNvGrpSpPr/>
          <p:nvPr/>
        </p:nvGrpSpPr>
        <p:grpSpPr>
          <a:xfrm>
            <a:off x="-779296" y="4550554"/>
            <a:ext cx="3369488" cy="1707138"/>
            <a:chOff x="-2125575" y="3574325"/>
            <a:chExt cx="3624275" cy="1836225"/>
          </a:xfrm>
        </p:grpSpPr>
        <p:sp>
          <p:nvSpPr>
            <p:cNvPr id="3414" name="Google Shape;3414;p16"/>
            <p:cNvSpPr/>
            <p:nvPr/>
          </p:nvSpPr>
          <p:spPr>
            <a:xfrm>
              <a:off x="-2125575" y="3857025"/>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6"/>
            <p:cNvSpPr/>
            <p:nvPr/>
          </p:nvSpPr>
          <p:spPr>
            <a:xfrm>
              <a:off x="-1877075" y="3871200"/>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6"/>
            <p:cNvSpPr/>
            <p:nvPr/>
          </p:nvSpPr>
          <p:spPr>
            <a:xfrm>
              <a:off x="-1190400" y="3877050"/>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6"/>
            <p:cNvSpPr/>
            <p:nvPr/>
          </p:nvSpPr>
          <p:spPr>
            <a:xfrm>
              <a:off x="-334300" y="3856200"/>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6"/>
            <p:cNvSpPr/>
            <p:nvPr/>
          </p:nvSpPr>
          <p:spPr>
            <a:xfrm>
              <a:off x="-338475" y="3862875"/>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6"/>
            <p:cNvSpPr/>
            <p:nvPr/>
          </p:nvSpPr>
          <p:spPr>
            <a:xfrm>
              <a:off x="-379350" y="3864525"/>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0" name="Google Shape;3420;p16"/>
            <p:cNvGrpSpPr/>
            <p:nvPr/>
          </p:nvGrpSpPr>
          <p:grpSpPr>
            <a:xfrm>
              <a:off x="-2125575" y="3574325"/>
              <a:ext cx="3624275" cy="1836225"/>
              <a:chOff x="-4100775" y="3456250"/>
              <a:chExt cx="3624275" cy="1836225"/>
            </a:xfrm>
          </p:grpSpPr>
          <p:sp>
            <p:nvSpPr>
              <p:cNvPr id="3421" name="Google Shape;3421;p16"/>
              <p:cNvSpPr/>
              <p:nvPr/>
            </p:nvSpPr>
            <p:spPr>
              <a:xfrm>
                <a:off x="-4100775" y="3738950"/>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6"/>
              <p:cNvSpPr/>
              <p:nvPr/>
            </p:nvSpPr>
            <p:spPr>
              <a:xfrm>
                <a:off x="-3852275" y="3753125"/>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6"/>
              <p:cNvSpPr/>
              <p:nvPr/>
            </p:nvSpPr>
            <p:spPr>
              <a:xfrm>
                <a:off x="-3165600" y="3758975"/>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6"/>
              <p:cNvSpPr/>
              <p:nvPr/>
            </p:nvSpPr>
            <p:spPr>
              <a:xfrm>
                <a:off x="-2309500" y="3738125"/>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6"/>
              <p:cNvSpPr/>
              <p:nvPr/>
            </p:nvSpPr>
            <p:spPr>
              <a:xfrm>
                <a:off x="-2313675" y="3744800"/>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6"/>
              <p:cNvSpPr/>
              <p:nvPr/>
            </p:nvSpPr>
            <p:spPr>
              <a:xfrm>
                <a:off x="-2354550" y="3746450"/>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6"/>
              <p:cNvSpPr/>
              <p:nvPr/>
            </p:nvSpPr>
            <p:spPr>
              <a:xfrm>
                <a:off x="-4100775" y="3738950"/>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6"/>
              <p:cNvSpPr/>
              <p:nvPr/>
            </p:nvSpPr>
            <p:spPr>
              <a:xfrm>
                <a:off x="-2392900" y="3456250"/>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6"/>
              <p:cNvSpPr/>
              <p:nvPr/>
            </p:nvSpPr>
            <p:spPr>
              <a:xfrm>
                <a:off x="-2447950" y="3655550"/>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0" name="Google Shape;3430;p16"/>
          <p:cNvGrpSpPr/>
          <p:nvPr/>
        </p:nvGrpSpPr>
        <p:grpSpPr>
          <a:xfrm>
            <a:off x="451898" y="4758781"/>
            <a:ext cx="3369488" cy="1707138"/>
            <a:chOff x="-939100" y="529913"/>
            <a:chExt cx="3624275" cy="1836225"/>
          </a:xfrm>
        </p:grpSpPr>
        <p:sp>
          <p:nvSpPr>
            <p:cNvPr id="3431" name="Google Shape;3431;p16"/>
            <p:cNvSpPr/>
            <p:nvPr/>
          </p:nvSpPr>
          <p:spPr>
            <a:xfrm>
              <a:off x="-93910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6"/>
            <p:cNvSpPr/>
            <p:nvPr/>
          </p:nvSpPr>
          <p:spPr>
            <a:xfrm>
              <a:off x="-69060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6"/>
            <p:cNvSpPr/>
            <p:nvPr/>
          </p:nvSpPr>
          <p:spPr>
            <a:xfrm>
              <a:off x="-392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6"/>
            <p:cNvSpPr/>
            <p:nvPr/>
          </p:nvSpPr>
          <p:spPr>
            <a:xfrm>
              <a:off x="85217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6"/>
            <p:cNvSpPr/>
            <p:nvPr/>
          </p:nvSpPr>
          <p:spPr>
            <a:xfrm>
              <a:off x="84800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6"/>
            <p:cNvSpPr/>
            <p:nvPr/>
          </p:nvSpPr>
          <p:spPr>
            <a:xfrm>
              <a:off x="80712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7" name="Google Shape;3437;p16"/>
            <p:cNvGrpSpPr/>
            <p:nvPr/>
          </p:nvGrpSpPr>
          <p:grpSpPr>
            <a:xfrm>
              <a:off x="-939100" y="529913"/>
              <a:ext cx="3624275" cy="1836225"/>
              <a:chOff x="112275" y="2665738"/>
              <a:chExt cx="3624275" cy="1836225"/>
            </a:xfrm>
          </p:grpSpPr>
          <p:sp>
            <p:nvSpPr>
              <p:cNvPr id="3438" name="Google Shape;3438;p16"/>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6"/>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6"/>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6"/>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6"/>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6"/>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6"/>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6"/>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6"/>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47" name="Google Shape;3447;p16"/>
          <p:cNvGrpSpPr/>
          <p:nvPr/>
        </p:nvGrpSpPr>
        <p:grpSpPr>
          <a:xfrm>
            <a:off x="6832683" y="4409614"/>
            <a:ext cx="3369488" cy="1707138"/>
            <a:chOff x="2087475" y="2783813"/>
            <a:chExt cx="3624275" cy="1836225"/>
          </a:xfrm>
        </p:grpSpPr>
        <p:sp>
          <p:nvSpPr>
            <p:cNvPr id="3448" name="Google Shape;3448;p16"/>
            <p:cNvSpPr/>
            <p:nvPr/>
          </p:nvSpPr>
          <p:spPr>
            <a:xfrm>
              <a:off x="2087475" y="30665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6"/>
            <p:cNvSpPr/>
            <p:nvPr/>
          </p:nvSpPr>
          <p:spPr>
            <a:xfrm>
              <a:off x="2335975" y="30806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6"/>
            <p:cNvSpPr/>
            <p:nvPr/>
          </p:nvSpPr>
          <p:spPr>
            <a:xfrm>
              <a:off x="3022650" y="30865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6"/>
            <p:cNvSpPr/>
            <p:nvPr/>
          </p:nvSpPr>
          <p:spPr>
            <a:xfrm>
              <a:off x="3878750" y="30656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6"/>
            <p:cNvSpPr/>
            <p:nvPr/>
          </p:nvSpPr>
          <p:spPr>
            <a:xfrm>
              <a:off x="3874575" y="30723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6"/>
            <p:cNvSpPr/>
            <p:nvPr/>
          </p:nvSpPr>
          <p:spPr>
            <a:xfrm>
              <a:off x="3833700" y="30740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16"/>
            <p:cNvGrpSpPr/>
            <p:nvPr/>
          </p:nvGrpSpPr>
          <p:grpSpPr>
            <a:xfrm>
              <a:off x="2087475" y="2783813"/>
              <a:ext cx="3624275" cy="1836225"/>
              <a:chOff x="112275" y="2665738"/>
              <a:chExt cx="3624275" cy="1836225"/>
            </a:xfrm>
          </p:grpSpPr>
          <p:sp>
            <p:nvSpPr>
              <p:cNvPr id="3455" name="Google Shape;3455;p16"/>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6"/>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6"/>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6"/>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6"/>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6"/>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6"/>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6"/>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6"/>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64" name="Google Shape;3464;p16"/>
          <p:cNvSpPr txBox="1">
            <a:spLocks noGrp="1"/>
          </p:cNvSpPr>
          <p:nvPr>
            <p:ph type="title"/>
          </p:nvPr>
        </p:nvSpPr>
        <p:spPr>
          <a:xfrm>
            <a:off x="720000" y="1706850"/>
            <a:ext cx="3852000" cy="57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65" name="Google Shape;3465;p16"/>
          <p:cNvSpPr txBox="1">
            <a:spLocks noGrp="1"/>
          </p:cNvSpPr>
          <p:nvPr>
            <p:ph type="subTitle" idx="1"/>
          </p:nvPr>
        </p:nvSpPr>
        <p:spPr>
          <a:xfrm>
            <a:off x="720000" y="2355750"/>
            <a:ext cx="3852000" cy="10047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s">
  <p:cSld name="CUSTOM_6">
    <p:spTree>
      <p:nvGrpSpPr>
        <p:cNvPr id="1" name="Shape 3466"/>
        <p:cNvGrpSpPr/>
        <p:nvPr/>
      </p:nvGrpSpPr>
      <p:grpSpPr>
        <a:xfrm>
          <a:off x="0" y="0"/>
          <a:ext cx="0" cy="0"/>
          <a:chOff x="0" y="0"/>
          <a:chExt cx="0" cy="0"/>
        </a:xfrm>
      </p:grpSpPr>
      <p:grpSp>
        <p:nvGrpSpPr>
          <p:cNvPr id="3467" name="Google Shape;3467;p17"/>
          <p:cNvGrpSpPr/>
          <p:nvPr/>
        </p:nvGrpSpPr>
        <p:grpSpPr>
          <a:xfrm>
            <a:off x="50125" y="0"/>
            <a:ext cx="8858300" cy="5317875"/>
            <a:chOff x="50125" y="0"/>
            <a:chExt cx="8858300" cy="5317875"/>
          </a:xfrm>
        </p:grpSpPr>
        <p:sp>
          <p:nvSpPr>
            <p:cNvPr id="3468" name="Google Shape;3468;p17"/>
            <p:cNvSpPr/>
            <p:nvPr/>
          </p:nvSpPr>
          <p:spPr>
            <a:xfrm>
              <a:off x="16262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7"/>
            <p:cNvSpPr/>
            <p:nvPr/>
          </p:nvSpPr>
          <p:spPr>
            <a:xfrm>
              <a:off x="39587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7"/>
            <p:cNvSpPr/>
            <p:nvPr/>
          </p:nvSpPr>
          <p:spPr>
            <a:xfrm>
              <a:off x="12910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7"/>
            <p:cNvSpPr/>
            <p:nvPr/>
          </p:nvSpPr>
          <p:spPr>
            <a:xfrm>
              <a:off x="4479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7"/>
            <p:cNvSpPr/>
            <p:nvPr/>
          </p:nvSpPr>
          <p:spPr>
            <a:xfrm>
              <a:off x="501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7"/>
            <p:cNvSpPr/>
            <p:nvPr/>
          </p:nvSpPr>
          <p:spPr>
            <a:xfrm>
              <a:off x="23617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7"/>
            <p:cNvSpPr/>
            <p:nvPr/>
          </p:nvSpPr>
          <p:spPr>
            <a:xfrm>
              <a:off x="11500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7"/>
            <p:cNvSpPr/>
            <p:nvPr/>
          </p:nvSpPr>
          <p:spPr>
            <a:xfrm>
              <a:off x="31773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7"/>
            <p:cNvSpPr/>
            <p:nvPr/>
          </p:nvSpPr>
          <p:spPr>
            <a:xfrm>
              <a:off x="4516625" y="287725"/>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7"/>
            <p:cNvSpPr/>
            <p:nvPr/>
          </p:nvSpPr>
          <p:spPr>
            <a:xfrm>
              <a:off x="21416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7"/>
            <p:cNvSpPr/>
            <p:nvPr/>
          </p:nvSpPr>
          <p:spPr>
            <a:xfrm>
              <a:off x="17646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7"/>
            <p:cNvSpPr/>
            <p:nvPr/>
          </p:nvSpPr>
          <p:spPr>
            <a:xfrm>
              <a:off x="30747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7"/>
            <p:cNvSpPr/>
            <p:nvPr/>
          </p:nvSpPr>
          <p:spPr>
            <a:xfrm>
              <a:off x="415375" y="12417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7"/>
            <p:cNvSpPr/>
            <p:nvPr/>
          </p:nvSpPr>
          <p:spPr>
            <a:xfrm>
              <a:off x="3803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7"/>
            <p:cNvSpPr/>
            <p:nvPr/>
          </p:nvSpPr>
          <p:spPr>
            <a:xfrm>
              <a:off x="36535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7"/>
            <p:cNvSpPr/>
            <p:nvPr/>
          </p:nvSpPr>
          <p:spPr>
            <a:xfrm>
              <a:off x="23075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7"/>
            <p:cNvSpPr/>
            <p:nvPr/>
          </p:nvSpPr>
          <p:spPr>
            <a:xfrm>
              <a:off x="32632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7"/>
            <p:cNvSpPr/>
            <p:nvPr/>
          </p:nvSpPr>
          <p:spPr>
            <a:xfrm>
              <a:off x="826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7"/>
            <p:cNvSpPr/>
            <p:nvPr/>
          </p:nvSpPr>
          <p:spPr>
            <a:xfrm>
              <a:off x="39120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7"/>
            <p:cNvSpPr/>
            <p:nvPr/>
          </p:nvSpPr>
          <p:spPr>
            <a:xfrm>
              <a:off x="4092800" y="1049300"/>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7"/>
            <p:cNvSpPr/>
            <p:nvPr/>
          </p:nvSpPr>
          <p:spPr>
            <a:xfrm>
              <a:off x="26169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7"/>
            <p:cNvSpPr/>
            <p:nvPr/>
          </p:nvSpPr>
          <p:spPr>
            <a:xfrm>
              <a:off x="35726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7"/>
            <p:cNvSpPr/>
            <p:nvPr/>
          </p:nvSpPr>
          <p:spPr>
            <a:xfrm>
              <a:off x="3920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7"/>
            <p:cNvSpPr/>
            <p:nvPr/>
          </p:nvSpPr>
          <p:spPr>
            <a:xfrm>
              <a:off x="60478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7"/>
            <p:cNvSpPr/>
            <p:nvPr/>
          </p:nvSpPr>
          <p:spPr>
            <a:xfrm>
              <a:off x="83803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7"/>
            <p:cNvSpPr/>
            <p:nvPr/>
          </p:nvSpPr>
          <p:spPr>
            <a:xfrm>
              <a:off x="57126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7"/>
            <p:cNvSpPr/>
            <p:nvPr/>
          </p:nvSpPr>
          <p:spPr>
            <a:xfrm>
              <a:off x="48695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7"/>
            <p:cNvSpPr/>
            <p:nvPr/>
          </p:nvSpPr>
          <p:spPr>
            <a:xfrm>
              <a:off x="44717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7"/>
            <p:cNvSpPr/>
            <p:nvPr/>
          </p:nvSpPr>
          <p:spPr>
            <a:xfrm>
              <a:off x="67833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7"/>
            <p:cNvSpPr/>
            <p:nvPr/>
          </p:nvSpPr>
          <p:spPr>
            <a:xfrm>
              <a:off x="55716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7"/>
            <p:cNvSpPr/>
            <p:nvPr/>
          </p:nvSpPr>
          <p:spPr>
            <a:xfrm>
              <a:off x="75989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7"/>
            <p:cNvSpPr/>
            <p:nvPr/>
          </p:nvSpPr>
          <p:spPr>
            <a:xfrm>
              <a:off x="65632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7"/>
            <p:cNvSpPr/>
            <p:nvPr/>
          </p:nvSpPr>
          <p:spPr>
            <a:xfrm>
              <a:off x="61862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7"/>
            <p:cNvSpPr/>
            <p:nvPr/>
          </p:nvSpPr>
          <p:spPr>
            <a:xfrm>
              <a:off x="74963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7"/>
            <p:cNvSpPr/>
            <p:nvPr/>
          </p:nvSpPr>
          <p:spPr>
            <a:xfrm>
              <a:off x="4760775" y="10893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7"/>
            <p:cNvSpPr/>
            <p:nvPr/>
          </p:nvSpPr>
          <p:spPr>
            <a:xfrm>
              <a:off x="48019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7"/>
            <p:cNvSpPr/>
            <p:nvPr/>
          </p:nvSpPr>
          <p:spPr>
            <a:xfrm>
              <a:off x="80751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7"/>
            <p:cNvSpPr/>
            <p:nvPr/>
          </p:nvSpPr>
          <p:spPr>
            <a:xfrm>
              <a:off x="67291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7"/>
            <p:cNvSpPr/>
            <p:nvPr/>
          </p:nvSpPr>
          <p:spPr>
            <a:xfrm>
              <a:off x="76848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7"/>
            <p:cNvSpPr/>
            <p:nvPr/>
          </p:nvSpPr>
          <p:spPr>
            <a:xfrm>
              <a:off x="45042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7"/>
            <p:cNvSpPr/>
            <p:nvPr/>
          </p:nvSpPr>
          <p:spPr>
            <a:xfrm>
              <a:off x="83336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7"/>
            <p:cNvSpPr/>
            <p:nvPr/>
          </p:nvSpPr>
          <p:spPr>
            <a:xfrm>
              <a:off x="48136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7"/>
            <p:cNvSpPr/>
            <p:nvPr/>
          </p:nvSpPr>
          <p:spPr>
            <a:xfrm>
              <a:off x="6169800" y="11770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7"/>
            <p:cNvSpPr/>
            <p:nvPr/>
          </p:nvSpPr>
          <p:spPr>
            <a:xfrm flipH="1">
              <a:off x="1517850" y="765563"/>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7"/>
            <p:cNvSpPr/>
            <p:nvPr/>
          </p:nvSpPr>
          <p:spPr>
            <a:xfrm flipH="1">
              <a:off x="1329375" y="1355988"/>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7"/>
            <p:cNvSpPr/>
            <p:nvPr/>
          </p:nvSpPr>
          <p:spPr>
            <a:xfrm>
              <a:off x="7751450" y="75555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7"/>
            <p:cNvSpPr/>
            <p:nvPr/>
          </p:nvSpPr>
          <p:spPr>
            <a:xfrm>
              <a:off x="8225125" y="78225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7"/>
            <p:cNvSpPr/>
            <p:nvPr/>
          </p:nvSpPr>
          <p:spPr>
            <a:xfrm>
              <a:off x="3335788" y="7121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7"/>
            <p:cNvSpPr/>
            <p:nvPr/>
          </p:nvSpPr>
          <p:spPr>
            <a:xfrm>
              <a:off x="3809463" y="7388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7"/>
            <p:cNvSpPr/>
            <p:nvPr/>
          </p:nvSpPr>
          <p:spPr>
            <a:xfrm>
              <a:off x="17165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7"/>
            <p:cNvSpPr/>
            <p:nvPr/>
          </p:nvSpPr>
          <p:spPr>
            <a:xfrm>
              <a:off x="40489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7"/>
            <p:cNvSpPr/>
            <p:nvPr/>
          </p:nvSpPr>
          <p:spPr>
            <a:xfrm>
              <a:off x="13812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7"/>
            <p:cNvSpPr/>
            <p:nvPr/>
          </p:nvSpPr>
          <p:spPr>
            <a:xfrm>
              <a:off x="5381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7"/>
            <p:cNvSpPr/>
            <p:nvPr/>
          </p:nvSpPr>
          <p:spPr>
            <a:xfrm>
              <a:off x="1403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7"/>
            <p:cNvSpPr/>
            <p:nvPr/>
          </p:nvSpPr>
          <p:spPr>
            <a:xfrm>
              <a:off x="24520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7"/>
            <p:cNvSpPr/>
            <p:nvPr/>
          </p:nvSpPr>
          <p:spPr>
            <a:xfrm>
              <a:off x="12403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7"/>
            <p:cNvSpPr/>
            <p:nvPr/>
          </p:nvSpPr>
          <p:spPr>
            <a:xfrm>
              <a:off x="32676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7"/>
            <p:cNvSpPr/>
            <p:nvPr/>
          </p:nvSpPr>
          <p:spPr>
            <a:xfrm>
              <a:off x="4606875" y="2393250"/>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7"/>
            <p:cNvSpPr/>
            <p:nvPr/>
          </p:nvSpPr>
          <p:spPr>
            <a:xfrm>
              <a:off x="22318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7"/>
            <p:cNvSpPr/>
            <p:nvPr/>
          </p:nvSpPr>
          <p:spPr>
            <a:xfrm>
              <a:off x="18549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7"/>
            <p:cNvSpPr/>
            <p:nvPr/>
          </p:nvSpPr>
          <p:spPr>
            <a:xfrm>
              <a:off x="31650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7"/>
            <p:cNvSpPr/>
            <p:nvPr/>
          </p:nvSpPr>
          <p:spPr>
            <a:xfrm>
              <a:off x="505625" y="33472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7"/>
            <p:cNvSpPr/>
            <p:nvPr/>
          </p:nvSpPr>
          <p:spPr>
            <a:xfrm>
              <a:off x="4706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7"/>
            <p:cNvSpPr/>
            <p:nvPr/>
          </p:nvSpPr>
          <p:spPr>
            <a:xfrm>
              <a:off x="37437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7"/>
            <p:cNvSpPr/>
            <p:nvPr/>
          </p:nvSpPr>
          <p:spPr>
            <a:xfrm>
              <a:off x="23978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7"/>
            <p:cNvSpPr/>
            <p:nvPr/>
          </p:nvSpPr>
          <p:spPr>
            <a:xfrm>
              <a:off x="33535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7"/>
            <p:cNvSpPr/>
            <p:nvPr/>
          </p:nvSpPr>
          <p:spPr>
            <a:xfrm>
              <a:off x="1728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7"/>
            <p:cNvSpPr/>
            <p:nvPr/>
          </p:nvSpPr>
          <p:spPr>
            <a:xfrm>
              <a:off x="40022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7"/>
            <p:cNvSpPr/>
            <p:nvPr/>
          </p:nvSpPr>
          <p:spPr>
            <a:xfrm>
              <a:off x="4183050" y="3154825"/>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7"/>
            <p:cNvSpPr/>
            <p:nvPr/>
          </p:nvSpPr>
          <p:spPr>
            <a:xfrm>
              <a:off x="20258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7"/>
            <p:cNvSpPr/>
            <p:nvPr/>
          </p:nvSpPr>
          <p:spPr>
            <a:xfrm>
              <a:off x="35769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7"/>
            <p:cNvSpPr/>
            <p:nvPr/>
          </p:nvSpPr>
          <p:spPr>
            <a:xfrm>
              <a:off x="27072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7"/>
            <p:cNvSpPr/>
            <p:nvPr/>
          </p:nvSpPr>
          <p:spPr>
            <a:xfrm>
              <a:off x="4822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7"/>
            <p:cNvSpPr/>
            <p:nvPr/>
          </p:nvSpPr>
          <p:spPr>
            <a:xfrm>
              <a:off x="61381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7"/>
            <p:cNvSpPr/>
            <p:nvPr/>
          </p:nvSpPr>
          <p:spPr>
            <a:xfrm>
              <a:off x="84705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7"/>
            <p:cNvSpPr/>
            <p:nvPr/>
          </p:nvSpPr>
          <p:spPr>
            <a:xfrm>
              <a:off x="58028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7"/>
            <p:cNvSpPr/>
            <p:nvPr/>
          </p:nvSpPr>
          <p:spPr>
            <a:xfrm>
              <a:off x="49597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7"/>
            <p:cNvSpPr/>
            <p:nvPr/>
          </p:nvSpPr>
          <p:spPr>
            <a:xfrm>
              <a:off x="45619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7"/>
            <p:cNvSpPr/>
            <p:nvPr/>
          </p:nvSpPr>
          <p:spPr>
            <a:xfrm>
              <a:off x="68736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7"/>
            <p:cNvSpPr/>
            <p:nvPr/>
          </p:nvSpPr>
          <p:spPr>
            <a:xfrm>
              <a:off x="56619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7"/>
            <p:cNvSpPr/>
            <p:nvPr/>
          </p:nvSpPr>
          <p:spPr>
            <a:xfrm>
              <a:off x="76892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7"/>
            <p:cNvSpPr/>
            <p:nvPr/>
          </p:nvSpPr>
          <p:spPr>
            <a:xfrm>
              <a:off x="66534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7"/>
            <p:cNvSpPr/>
            <p:nvPr/>
          </p:nvSpPr>
          <p:spPr>
            <a:xfrm>
              <a:off x="62765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7"/>
            <p:cNvSpPr/>
            <p:nvPr/>
          </p:nvSpPr>
          <p:spPr>
            <a:xfrm>
              <a:off x="75866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7"/>
            <p:cNvSpPr/>
            <p:nvPr/>
          </p:nvSpPr>
          <p:spPr>
            <a:xfrm>
              <a:off x="4851025" y="31948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7"/>
            <p:cNvSpPr/>
            <p:nvPr/>
          </p:nvSpPr>
          <p:spPr>
            <a:xfrm>
              <a:off x="48922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7"/>
            <p:cNvSpPr/>
            <p:nvPr/>
          </p:nvSpPr>
          <p:spPr>
            <a:xfrm>
              <a:off x="81653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7"/>
            <p:cNvSpPr/>
            <p:nvPr/>
          </p:nvSpPr>
          <p:spPr>
            <a:xfrm>
              <a:off x="68194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7"/>
            <p:cNvSpPr/>
            <p:nvPr/>
          </p:nvSpPr>
          <p:spPr>
            <a:xfrm>
              <a:off x="77751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7"/>
            <p:cNvSpPr/>
            <p:nvPr/>
          </p:nvSpPr>
          <p:spPr>
            <a:xfrm>
              <a:off x="45944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7"/>
            <p:cNvSpPr/>
            <p:nvPr/>
          </p:nvSpPr>
          <p:spPr>
            <a:xfrm>
              <a:off x="84238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7"/>
            <p:cNvSpPr/>
            <p:nvPr/>
          </p:nvSpPr>
          <p:spPr>
            <a:xfrm>
              <a:off x="49038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7"/>
            <p:cNvSpPr/>
            <p:nvPr/>
          </p:nvSpPr>
          <p:spPr>
            <a:xfrm>
              <a:off x="6260050" y="32825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7"/>
            <p:cNvSpPr/>
            <p:nvPr/>
          </p:nvSpPr>
          <p:spPr>
            <a:xfrm flipH="1">
              <a:off x="1608100" y="2871088"/>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7"/>
            <p:cNvSpPr/>
            <p:nvPr/>
          </p:nvSpPr>
          <p:spPr>
            <a:xfrm flipH="1">
              <a:off x="1419625" y="3461513"/>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7"/>
            <p:cNvSpPr/>
            <p:nvPr/>
          </p:nvSpPr>
          <p:spPr>
            <a:xfrm>
              <a:off x="7841700" y="28610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7"/>
            <p:cNvSpPr/>
            <p:nvPr/>
          </p:nvSpPr>
          <p:spPr>
            <a:xfrm>
              <a:off x="8315375" y="28877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7"/>
            <p:cNvSpPr/>
            <p:nvPr/>
          </p:nvSpPr>
          <p:spPr>
            <a:xfrm>
              <a:off x="3426038" y="28177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7"/>
            <p:cNvSpPr/>
            <p:nvPr/>
          </p:nvSpPr>
          <p:spPr>
            <a:xfrm>
              <a:off x="3899713" y="28444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7" name="Google Shape;3567;p17"/>
            <p:cNvGrpSpPr/>
            <p:nvPr/>
          </p:nvGrpSpPr>
          <p:grpSpPr>
            <a:xfrm>
              <a:off x="359500" y="182650"/>
              <a:ext cx="8548925" cy="3978550"/>
              <a:chOff x="359500" y="182650"/>
              <a:chExt cx="8548925" cy="3978550"/>
            </a:xfrm>
          </p:grpSpPr>
          <p:sp>
            <p:nvSpPr>
              <p:cNvPr id="3568" name="Google Shape;3568;p17"/>
              <p:cNvSpPr/>
              <p:nvPr/>
            </p:nvSpPr>
            <p:spPr>
              <a:xfrm>
                <a:off x="19356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7"/>
              <p:cNvSpPr/>
              <p:nvPr/>
            </p:nvSpPr>
            <p:spPr>
              <a:xfrm>
                <a:off x="42681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7"/>
              <p:cNvSpPr/>
              <p:nvPr/>
            </p:nvSpPr>
            <p:spPr>
              <a:xfrm>
                <a:off x="16003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7"/>
              <p:cNvSpPr/>
              <p:nvPr/>
            </p:nvSpPr>
            <p:spPr>
              <a:xfrm>
                <a:off x="7572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7"/>
              <p:cNvSpPr/>
              <p:nvPr/>
            </p:nvSpPr>
            <p:spPr>
              <a:xfrm>
                <a:off x="3595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7"/>
              <p:cNvSpPr/>
              <p:nvPr/>
            </p:nvSpPr>
            <p:spPr>
              <a:xfrm>
                <a:off x="26703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7"/>
              <p:cNvSpPr/>
              <p:nvPr/>
            </p:nvSpPr>
            <p:spPr>
              <a:xfrm>
                <a:off x="14594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7"/>
              <p:cNvSpPr/>
              <p:nvPr/>
            </p:nvSpPr>
            <p:spPr>
              <a:xfrm>
                <a:off x="34867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7"/>
              <p:cNvSpPr/>
              <p:nvPr/>
            </p:nvSpPr>
            <p:spPr>
              <a:xfrm>
                <a:off x="4826025" y="469525"/>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7"/>
              <p:cNvSpPr/>
              <p:nvPr/>
            </p:nvSpPr>
            <p:spPr>
              <a:xfrm>
                <a:off x="24510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7"/>
              <p:cNvSpPr/>
              <p:nvPr/>
            </p:nvSpPr>
            <p:spPr>
              <a:xfrm>
                <a:off x="33841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7"/>
              <p:cNvSpPr/>
              <p:nvPr/>
            </p:nvSpPr>
            <p:spPr>
              <a:xfrm>
                <a:off x="7247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7"/>
              <p:cNvSpPr/>
              <p:nvPr/>
            </p:nvSpPr>
            <p:spPr>
              <a:xfrm>
                <a:off x="42206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7"/>
              <p:cNvSpPr/>
              <p:nvPr/>
            </p:nvSpPr>
            <p:spPr>
              <a:xfrm>
                <a:off x="4859375" y="1383500"/>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7"/>
              <p:cNvSpPr/>
              <p:nvPr/>
            </p:nvSpPr>
            <p:spPr>
              <a:xfrm>
                <a:off x="63572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7"/>
              <p:cNvSpPr/>
              <p:nvPr/>
            </p:nvSpPr>
            <p:spPr>
              <a:xfrm>
                <a:off x="86897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7"/>
              <p:cNvSpPr/>
              <p:nvPr/>
            </p:nvSpPr>
            <p:spPr>
              <a:xfrm>
                <a:off x="60219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7"/>
              <p:cNvSpPr/>
              <p:nvPr/>
            </p:nvSpPr>
            <p:spPr>
              <a:xfrm>
                <a:off x="51788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7"/>
              <p:cNvSpPr/>
              <p:nvPr/>
            </p:nvSpPr>
            <p:spPr>
              <a:xfrm>
                <a:off x="47811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7"/>
              <p:cNvSpPr/>
              <p:nvPr/>
            </p:nvSpPr>
            <p:spPr>
              <a:xfrm>
                <a:off x="70919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7"/>
              <p:cNvSpPr/>
              <p:nvPr/>
            </p:nvSpPr>
            <p:spPr>
              <a:xfrm>
                <a:off x="58810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7"/>
              <p:cNvSpPr/>
              <p:nvPr/>
            </p:nvSpPr>
            <p:spPr>
              <a:xfrm>
                <a:off x="79083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7"/>
              <p:cNvSpPr/>
              <p:nvPr/>
            </p:nvSpPr>
            <p:spPr>
              <a:xfrm>
                <a:off x="68726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7"/>
              <p:cNvSpPr/>
              <p:nvPr/>
            </p:nvSpPr>
            <p:spPr>
              <a:xfrm>
                <a:off x="78057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7"/>
              <p:cNvSpPr/>
              <p:nvPr/>
            </p:nvSpPr>
            <p:spPr>
              <a:xfrm>
                <a:off x="51463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7"/>
              <p:cNvSpPr/>
              <p:nvPr/>
            </p:nvSpPr>
            <p:spPr>
              <a:xfrm>
                <a:off x="70385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7"/>
              <p:cNvSpPr/>
              <p:nvPr/>
            </p:nvSpPr>
            <p:spPr>
              <a:xfrm>
                <a:off x="79942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7"/>
              <p:cNvSpPr/>
              <p:nvPr/>
            </p:nvSpPr>
            <p:spPr>
              <a:xfrm>
                <a:off x="86422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7"/>
              <p:cNvSpPr/>
              <p:nvPr/>
            </p:nvSpPr>
            <p:spPr>
              <a:xfrm>
                <a:off x="5374950" y="9663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7"/>
              <p:cNvSpPr/>
              <p:nvPr/>
            </p:nvSpPr>
            <p:spPr>
              <a:xfrm>
                <a:off x="5679750" y="12711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7"/>
              <p:cNvSpPr/>
              <p:nvPr/>
            </p:nvSpPr>
            <p:spPr>
              <a:xfrm flipH="1">
                <a:off x="1208475" y="948188"/>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7"/>
              <p:cNvSpPr/>
              <p:nvPr/>
            </p:nvSpPr>
            <p:spPr>
              <a:xfrm>
                <a:off x="8060825" y="93817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7"/>
              <p:cNvSpPr/>
              <p:nvPr/>
            </p:nvSpPr>
            <p:spPr>
              <a:xfrm>
                <a:off x="3645163" y="8948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7"/>
              <p:cNvSpPr/>
              <p:nvPr/>
            </p:nvSpPr>
            <p:spPr>
              <a:xfrm>
                <a:off x="43583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7"/>
              <p:cNvSpPr/>
              <p:nvPr/>
            </p:nvSpPr>
            <p:spPr>
              <a:xfrm>
                <a:off x="16906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7"/>
              <p:cNvSpPr/>
              <p:nvPr/>
            </p:nvSpPr>
            <p:spPr>
              <a:xfrm>
                <a:off x="8475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7"/>
              <p:cNvSpPr/>
              <p:nvPr/>
            </p:nvSpPr>
            <p:spPr>
              <a:xfrm>
                <a:off x="4497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7"/>
              <p:cNvSpPr/>
              <p:nvPr/>
            </p:nvSpPr>
            <p:spPr>
              <a:xfrm>
                <a:off x="27605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7"/>
              <p:cNvSpPr/>
              <p:nvPr/>
            </p:nvSpPr>
            <p:spPr>
              <a:xfrm>
                <a:off x="15497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7"/>
              <p:cNvSpPr/>
              <p:nvPr/>
            </p:nvSpPr>
            <p:spPr>
              <a:xfrm>
                <a:off x="4916275" y="25750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7"/>
              <p:cNvSpPr/>
              <p:nvPr/>
            </p:nvSpPr>
            <p:spPr>
              <a:xfrm>
                <a:off x="25412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7"/>
              <p:cNvSpPr/>
              <p:nvPr/>
            </p:nvSpPr>
            <p:spPr>
              <a:xfrm>
                <a:off x="34744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7"/>
              <p:cNvSpPr/>
              <p:nvPr/>
            </p:nvSpPr>
            <p:spPr>
              <a:xfrm>
                <a:off x="8150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7"/>
              <p:cNvSpPr/>
              <p:nvPr/>
            </p:nvSpPr>
            <p:spPr>
              <a:xfrm>
                <a:off x="36628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7"/>
              <p:cNvSpPr/>
              <p:nvPr/>
            </p:nvSpPr>
            <p:spPr>
              <a:xfrm>
                <a:off x="43108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7"/>
              <p:cNvSpPr/>
              <p:nvPr/>
            </p:nvSpPr>
            <p:spPr>
              <a:xfrm>
                <a:off x="4949625" y="3489025"/>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7"/>
              <p:cNvSpPr/>
              <p:nvPr/>
            </p:nvSpPr>
            <p:spPr>
              <a:xfrm>
                <a:off x="64474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7"/>
              <p:cNvSpPr/>
              <p:nvPr/>
            </p:nvSpPr>
            <p:spPr>
              <a:xfrm>
                <a:off x="87799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7"/>
              <p:cNvSpPr/>
              <p:nvPr/>
            </p:nvSpPr>
            <p:spPr>
              <a:xfrm>
                <a:off x="61122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7"/>
              <p:cNvSpPr/>
              <p:nvPr/>
            </p:nvSpPr>
            <p:spPr>
              <a:xfrm>
                <a:off x="52691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7"/>
              <p:cNvSpPr/>
              <p:nvPr/>
            </p:nvSpPr>
            <p:spPr>
              <a:xfrm>
                <a:off x="48713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7"/>
              <p:cNvSpPr/>
              <p:nvPr/>
            </p:nvSpPr>
            <p:spPr>
              <a:xfrm>
                <a:off x="71821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7"/>
              <p:cNvSpPr/>
              <p:nvPr/>
            </p:nvSpPr>
            <p:spPr>
              <a:xfrm>
                <a:off x="59713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7"/>
              <p:cNvSpPr/>
              <p:nvPr/>
            </p:nvSpPr>
            <p:spPr>
              <a:xfrm>
                <a:off x="79985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7"/>
              <p:cNvSpPr/>
              <p:nvPr/>
            </p:nvSpPr>
            <p:spPr>
              <a:xfrm>
                <a:off x="69628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7"/>
              <p:cNvSpPr/>
              <p:nvPr/>
            </p:nvSpPr>
            <p:spPr>
              <a:xfrm>
                <a:off x="78960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7"/>
              <p:cNvSpPr/>
              <p:nvPr/>
            </p:nvSpPr>
            <p:spPr>
              <a:xfrm>
                <a:off x="52366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7"/>
              <p:cNvSpPr/>
              <p:nvPr/>
            </p:nvSpPr>
            <p:spPr>
              <a:xfrm>
                <a:off x="71288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7"/>
              <p:cNvSpPr/>
              <p:nvPr/>
            </p:nvSpPr>
            <p:spPr>
              <a:xfrm>
                <a:off x="80844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7"/>
              <p:cNvSpPr/>
              <p:nvPr/>
            </p:nvSpPr>
            <p:spPr>
              <a:xfrm>
                <a:off x="87324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7"/>
              <p:cNvSpPr/>
              <p:nvPr/>
            </p:nvSpPr>
            <p:spPr>
              <a:xfrm>
                <a:off x="5465200" y="30718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7"/>
              <p:cNvSpPr/>
              <p:nvPr/>
            </p:nvSpPr>
            <p:spPr>
              <a:xfrm>
                <a:off x="5770000" y="33766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7"/>
              <p:cNvSpPr/>
              <p:nvPr/>
            </p:nvSpPr>
            <p:spPr>
              <a:xfrm flipH="1">
                <a:off x="1298725" y="30537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7"/>
              <p:cNvSpPr/>
              <p:nvPr/>
            </p:nvSpPr>
            <p:spPr>
              <a:xfrm>
                <a:off x="8151075" y="30437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7"/>
              <p:cNvSpPr/>
              <p:nvPr/>
            </p:nvSpPr>
            <p:spPr>
              <a:xfrm>
                <a:off x="3735413" y="30003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3" name="Google Shape;3633;p17"/>
            <p:cNvSpPr/>
            <p:nvPr/>
          </p:nvSpPr>
          <p:spPr>
            <a:xfrm>
              <a:off x="20118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7"/>
            <p:cNvSpPr/>
            <p:nvPr/>
          </p:nvSpPr>
          <p:spPr>
            <a:xfrm>
              <a:off x="43443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7"/>
            <p:cNvSpPr/>
            <p:nvPr/>
          </p:nvSpPr>
          <p:spPr>
            <a:xfrm>
              <a:off x="8334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7"/>
            <p:cNvSpPr/>
            <p:nvPr/>
          </p:nvSpPr>
          <p:spPr>
            <a:xfrm>
              <a:off x="27465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7"/>
            <p:cNvSpPr/>
            <p:nvPr/>
          </p:nvSpPr>
          <p:spPr>
            <a:xfrm>
              <a:off x="15356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7"/>
            <p:cNvSpPr/>
            <p:nvPr/>
          </p:nvSpPr>
          <p:spPr>
            <a:xfrm>
              <a:off x="35629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7"/>
            <p:cNvSpPr/>
            <p:nvPr/>
          </p:nvSpPr>
          <p:spPr>
            <a:xfrm>
              <a:off x="4902225" y="44672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7"/>
            <p:cNvSpPr/>
            <p:nvPr/>
          </p:nvSpPr>
          <p:spPr>
            <a:xfrm>
              <a:off x="25272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7"/>
            <p:cNvSpPr/>
            <p:nvPr/>
          </p:nvSpPr>
          <p:spPr>
            <a:xfrm>
              <a:off x="64334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7"/>
            <p:cNvSpPr/>
            <p:nvPr/>
          </p:nvSpPr>
          <p:spPr>
            <a:xfrm>
              <a:off x="87659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7"/>
            <p:cNvSpPr/>
            <p:nvPr/>
          </p:nvSpPr>
          <p:spPr>
            <a:xfrm>
              <a:off x="52550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7"/>
            <p:cNvSpPr/>
            <p:nvPr/>
          </p:nvSpPr>
          <p:spPr>
            <a:xfrm>
              <a:off x="71681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7"/>
            <p:cNvSpPr/>
            <p:nvPr/>
          </p:nvSpPr>
          <p:spPr>
            <a:xfrm>
              <a:off x="59572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7"/>
            <p:cNvSpPr/>
            <p:nvPr/>
          </p:nvSpPr>
          <p:spPr>
            <a:xfrm>
              <a:off x="79845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7"/>
            <p:cNvSpPr/>
            <p:nvPr/>
          </p:nvSpPr>
          <p:spPr>
            <a:xfrm>
              <a:off x="69488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7"/>
            <p:cNvSpPr/>
            <p:nvPr/>
          </p:nvSpPr>
          <p:spPr>
            <a:xfrm>
              <a:off x="5451150" y="4964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7"/>
            <p:cNvSpPr/>
            <p:nvPr/>
          </p:nvSpPr>
          <p:spPr>
            <a:xfrm flipH="1">
              <a:off x="1284675" y="49459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7"/>
            <p:cNvSpPr/>
            <p:nvPr/>
          </p:nvSpPr>
          <p:spPr>
            <a:xfrm>
              <a:off x="8137025" y="49359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7"/>
            <p:cNvSpPr/>
            <p:nvPr/>
          </p:nvSpPr>
          <p:spPr>
            <a:xfrm>
              <a:off x="3721363" y="48925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2" name="Google Shape;3652;p17"/>
          <p:cNvGrpSpPr/>
          <p:nvPr/>
        </p:nvGrpSpPr>
        <p:grpSpPr>
          <a:xfrm>
            <a:off x="-779296" y="4550554"/>
            <a:ext cx="3369488" cy="1707138"/>
            <a:chOff x="-2125575" y="3574325"/>
            <a:chExt cx="3624275" cy="1836225"/>
          </a:xfrm>
        </p:grpSpPr>
        <p:sp>
          <p:nvSpPr>
            <p:cNvPr id="3653" name="Google Shape;3653;p17"/>
            <p:cNvSpPr/>
            <p:nvPr/>
          </p:nvSpPr>
          <p:spPr>
            <a:xfrm>
              <a:off x="-2125575" y="3857025"/>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7"/>
            <p:cNvSpPr/>
            <p:nvPr/>
          </p:nvSpPr>
          <p:spPr>
            <a:xfrm>
              <a:off x="-1877075" y="3871200"/>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7"/>
            <p:cNvSpPr/>
            <p:nvPr/>
          </p:nvSpPr>
          <p:spPr>
            <a:xfrm>
              <a:off x="-1190400" y="3877050"/>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7"/>
            <p:cNvSpPr/>
            <p:nvPr/>
          </p:nvSpPr>
          <p:spPr>
            <a:xfrm>
              <a:off x="-334300" y="3856200"/>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7"/>
            <p:cNvSpPr/>
            <p:nvPr/>
          </p:nvSpPr>
          <p:spPr>
            <a:xfrm>
              <a:off x="-338475" y="3862875"/>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7"/>
            <p:cNvSpPr/>
            <p:nvPr/>
          </p:nvSpPr>
          <p:spPr>
            <a:xfrm>
              <a:off x="-379350" y="3864525"/>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9" name="Google Shape;3659;p17"/>
            <p:cNvGrpSpPr/>
            <p:nvPr/>
          </p:nvGrpSpPr>
          <p:grpSpPr>
            <a:xfrm>
              <a:off x="-2125575" y="3574325"/>
              <a:ext cx="3624275" cy="1836225"/>
              <a:chOff x="-4100775" y="3456250"/>
              <a:chExt cx="3624275" cy="1836225"/>
            </a:xfrm>
          </p:grpSpPr>
          <p:sp>
            <p:nvSpPr>
              <p:cNvPr id="3660" name="Google Shape;3660;p17"/>
              <p:cNvSpPr/>
              <p:nvPr/>
            </p:nvSpPr>
            <p:spPr>
              <a:xfrm>
                <a:off x="-4100775" y="3738950"/>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7"/>
              <p:cNvSpPr/>
              <p:nvPr/>
            </p:nvSpPr>
            <p:spPr>
              <a:xfrm>
                <a:off x="-3852275" y="3753125"/>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7"/>
              <p:cNvSpPr/>
              <p:nvPr/>
            </p:nvSpPr>
            <p:spPr>
              <a:xfrm>
                <a:off x="-3165600" y="3758975"/>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7"/>
              <p:cNvSpPr/>
              <p:nvPr/>
            </p:nvSpPr>
            <p:spPr>
              <a:xfrm>
                <a:off x="-2309500" y="3738125"/>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7"/>
              <p:cNvSpPr/>
              <p:nvPr/>
            </p:nvSpPr>
            <p:spPr>
              <a:xfrm>
                <a:off x="-2313675" y="3744800"/>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7"/>
              <p:cNvSpPr/>
              <p:nvPr/>
            </p:nvSpPr>
            <p:spPr>
              <a:xfrm>
                <a:off x="-2354550" y="3746450"/>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7"/>
              <p:cNvSpPr/>
              <p:nvPr/>
            </p:nvSpPr>
            <p:spPr>
              <a:xfrm>
                <a:off x="-4100775" y="3738950"/>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7"/>
              <p:cNvSpPr/>
              <p:nvPr/>
            </p:nvSpPr>
            <p:spPr>
              <a:xfrm>
                <a:off x="-2392900" y="3456250"/>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7"/>
              <p:cNvSpPr/>
              <p:nvPr/>
            </p:nvSpPr>
            <p:spPr>
              <a:xfrm>
                <a:off x="-2447950" y="3655550"/>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9" name="Google Shape;3669;p17"/>
          <p:cNvGrpSpPr/>
          <p:nvPr/>
        </p:nvGrpSpPr>
        <p:grpSpPr>
          <a:xfrm>
            <a:off x="451898" y="4758781"/>
            <a:ext cx="3369488" cy="1707138"/>
            <a:chOff x="-939100" y="529913"/>
            <a:chExt cx="3624275" cy="1836225"/>
          </a:xfrm>
        </p:grpSpPr>
        <p:sp>
          <p:nvSpPr>
            <p:cNvPr id="3670" name="Google Shape;3670;p17"/>
            <p:cNvSpPr/>
            <p:nvPr/>
          </p:nvSpPr>
          <p:spPr>
            <a:xfrm>
              <a:off x="-93910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7"/>
            <p:cNvSpPr/>
            <p:nvPr/>
          </p:nvSpPr>
          <p:spPr>
            <a:xfrm>
              <a:off x="-69060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7"/>
            <p:cNvSpPr/>
            <p:nvPr/>
          </p:nvSpPr>
          <p:spPr>
            <a:xfrm>
              <a:off x="-392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7"/>
            <p:cNvSpPr/>
            <p:nvPr/>
          </p:nvSpPr>
          <p:spPr>
            <a:xfrm>
              <a:off x="85217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7"/>
            <p:cNvSpPr/>
            <p:nvPr/>
          </p:nvSpPr>
          <p:spPr>
            <a:xfrm>
              <a:off x="84800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7"/>
            <p:cNvSpPr/>
            <p:nvPr/>
          </p:nvSpPr>
          <p:spPr>
            <a:xfrm>
              <a:off x="80712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6" name="Google Shape;3676;p17"/>
            <p:cNvGrpSpPr/>
            <p:nvPr/>
          </p:nvGrpSpPr>
          <p:grpSpPr>
            <a:xfrm>
              <a:off x="-939100" y="529913"/>
              <a:ext cx="3624275" cy="1836225"/>
              <a:chOff x="112275" y="2665738"/>
              <a:chExt cx="3624275" cy="1836225"/>
            </a:xfrm>
          </p:grpSpPr>
          <p:sp>
            <p:nvSpPr>
              <p:cNvPr id="3677" name="Google Shape;3677;p17"/>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7"/>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7"/>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7"/>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7"/>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7"/>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7"/>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7"/>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7"/>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86" name="Google Shape;3686;p17"/>
          <p:cNvGrpSpPr/>
          <p:nvPr/>
        </p:nvGrpSpPr>
        <p:grpSpPr>
          <a:xfrm>
            <a:off x="6832683" y="4409614"/>
            <a:ext cx="3369488" cy="1707138"/>
            <a:chOff x="2087475" y="2783813"/>
            <a:chExt cx="3624275" cy="1836225"/>
          </a:xfrm>
        </p:grpSpPr>
        <p:sp>
          <p:nvSpPr>
            <p:cNvPr id="3687" name="Google Shape;3687;p17"/>
            <p:cNvSpPr/>
            <p:nvPr/>
          </p:nvSpPr>
          <p:spPr>
            <a:xfrm>
              <a:off x="2087475" y="30665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7"/>
            <p:cNvSpPr/>
            <p:nvPr/>
          </p:nvSpPr>
          <p:spPr>
            <a:xfrm>
              <a:off x="2335975" y="30806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7"/>
            <p:cNvSpPr/>
            <p:nvPr/>
          </p:nvSpPr>
          <p:spPr>
            <a:xfrm>
              <a:off x="3022650" y="30865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7"/>
            <p:cNvSpPr/>
            <p:nvPr/>
          </p:nvSpPr>
          <p:spPr>
            <a:xfrm>
              <a:off x="3878750" y="30656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7"/>
            <p:cNvSpPr/>
            <p:nvPr/>
          </p:nvSpPr>
          <p:spPr>
            <a:xfrm>
              <a:off x="3874575" y="30723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7"/>
            <p:cNvSpPr/>
            <p:nvPr/>
          </p:nvSpPr>
          <p:spPr>
            <a:xfrm>
              <a:off x="3833700" y="30740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3" name="Google Shape;3693;p17"/>
            <p:cNvGrpSpPr/>
            <p:nvPr/>
          </p:nvGrpSpPr>
          <p:grpSpPr>
            <a:xfrm>
              <a:off x="2087475" y="2783813"/>
              <a:ext cx="3624275" cy="1836225"/>
              <a:chOff x="112275" y="2665738"/>
              <a:chExt cx="3624275" cy="1836225"/>
            </a:xfrm>
          </p:grpSpPr>
          <p:sp>
            <p:nvSpPr>
              <p:cNvPr id="3694" name="Google Shape;3694;p17"/>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7"/>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7"/>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7"/>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7"/>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7"/>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7"/>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7"/>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7"/>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03" name="Google Shape;3703;p17"/>
          <p:cNvSpPr txBox="1">
            <a:spLocks noGrp="1"/>
          </p:cNvSpPr>
          <p:nvPr>
            <p:ph type="title"/>
          </p:nvPr>
        </p:nvSpPr>
        <p:spPr>
          <a:xfrm>
            <a:off x="937700" y="2556950"/>
            <a:ext cx="2175300" cy="52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04" name="Google Shape;3704;p17"/>
          <p:cNvSpPr txBox="1">
            <a:spLocks noGrp="1"/>
          </p:cNvSpPr>
          <p:nvPr>
            <p:ph type="subTitle" idx="1"/>
          </p:nvPr>
        </p:nvSpPr>
        <p:spPr>
          <a:xfrm>
            <a:off x="937700" y="3084650"/>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05" name="Google Shape;3705;p17"/>
          <p:cNvSpPr txBox="1">
            <a:spLocks noGrp="1"/>
          </p:cNvSpPr>
          <p:nvPr>
            <p:ph type="title" idx="2"/>
          </p:nvPr>
        </p:nvSpPr>
        <p:spPr>
          <a:xfrm>
            <a:off x="3547030" y="2556950"/>
            <a:ext cx="2175300" cy="52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06" name="Google Shape;3706;p17"/>
          <p:cNvSpPr txBox="1">
            <a:spLocks noGrp="1"/>
          </p:cNvSpPr>
          <p:nvPr>
            <p:ph type="subTitle" idx="3"/>
          </p:nvPr>
        </p:nvSpPr>
        <p:spPr>
          <a:xfrm>
            <a:off x="3547030" y="3084650"/>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07" name="Google Shape;3707;p17"/>
          <p:cNvSpPr txBox="1">
            <a:spLocks noGrp="1"/>
          </p:cNvSpPr>
          <p:nvPr>
            <p:ph type="title" idx="4"/>
          </p:nvPr>
        </p:nvSpPr>
        <p:spPr>
          <a:xfrm>
            <a:off x="6031147" y="2556950"/>
            <a:ext cx="2175300" cy="52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08" name="Google Shape;3708;p17"/>
          <p:cNvSpPr txBox="1">
            <a:spLocks noGrp="1"/>
          </p:cNvSpPr>
          <p:nvPr>
            <p:ph type="subTitle" idx="5"/>
          </p:nvPr>
        </p:nvSpPr>
        <p:spPr>
          <a:xfrm>
            <a:off x="6031147" y="3084650"/>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09" name="Google Shape;3709;p17"/>
          <p:cNvSpPr txBox="1">
            <a:spLocks noGrp="1"/>
          </p:cNvSpPr>
          <p:nvPr>
            <p:ph type="title" idx="6"/>
          </p:nvPr>
        </p:nvSpPr>
        <p:spPr>
          <a:xfrm>
            <a:off x="720000" y="532925"/>
            <a:ext cx="77040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s">
  <p:cSld name="CUSTOM_5">
    <p:spTree>
      <p:nvGrpSpPr>
        <p:cNvPr id="1" name="Shape 3710"/>
        <p:cNvGrpSpPr/>
        <p:nvPr/>
      </p:nvGrpSpPr>
      <p:grpSpPr>
        <a:xfrm>
          <a:off x="0" y="0"/>
          <a:ext cx="0" cy="0"/>
          <a:chOff x="0" y="0"/>
          <a:chExt cx="0" cy="0"/>
        </a:xfrm>
      </p:grpSpPr>
      <p:grpSp>
        <p:nvGrpSpPr>
          <p:cNvPr id="3711" name="Google Shape;3711;p18"/>
          <p:cNvGrpSpPr/>
          <p:nvPr/>
        </p:nvGrpSpPr>
        <p:grpSpPr>
          <a:xfrm>
            <a:off x="50125" y="0"/>
            <a:ext cx="8858300" cy="5317875"/>
            <a:chOff x="50125" y="0"/>
            <a:chExt cx="8858300" cy="5317875"/>
          </a:xfrm>
        </p:grpSpPr>
        <p:sp>
          <p:nvSpPr>
            <p:cNvPr id="3712" name="Google Shape;3712;p18"/>
            <p:cNvSpPr/>
            <p:nvPr/>
          </p:nvSpPr>
          <p:spPr>
            <a:xfrm>
              <a:off x="16262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8"/>
            <p:cNvSpPr/>
            <p:nvPr/>
          </p:nvSpPr>
          <p:spPr>
            <a:xfrm>
              <a:off x="39587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8"/>
            <p:cNvSpPr/>
            <p:nvPr/>
          </p:nvSpPr>
          <p:spPr>
            <a:xfrm>
              <a:off x="12910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8"/>
            <p:cNvSpPr/>
            <p:nvPr/>
          </p:nvSpPr>
          <p:spPr>
            <a:xfrm>
              <a:off x="4479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8"/>
            <p:cNvSpPr/>
            <p:nvPr/>
          </p:nvSpPr>
          <p:spPr>
            <a:xfrm>
              <a:off x="501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8"/>
            <p:cNvSpPr/>
            <p:nvPr/>
          </p:nvSpPr>
          <p:spPr>
            <a:xfrm>
              <a:off x="23617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8"/>
            <p:cNvSpPr/>
            <p:nvPr/>
          </p:nvSpPr>
          <p:spPr>
            <a:xfrm>
              <a:off x="11500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8"/>
            <p:cNvSpPr/>
            <p:nvPr/>
          </p:nvSpPr>
          <p:spPr>
            <a:xfrm>
              <a:off x="31773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8"/>
            <p:cNvSpPr/>
            <p:nvPr/>
          </p:nvSpPr>
          <p:spPr>
            <a:xfrm>
              <a:off x="4516625" y="287725"/>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8"/>
            <p:cNvSpPr/>
            <p:nvPr/>
          </p:nvSpPr>
          <p:spPr>
            <a:xfrm>
              <a:off x="21416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8"/>
            <p:cNvSpPr/>
            <p:nvPr/>
          </p:nvSpPr>
          <p:spPr>
            <a:xfrm>
              <a:off x="17646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8"/>
            <p:cNvSpPr/>
            <p:nvPr/>
          </p:nvSpPr>
          <p:spPr>
            <a:xfrm>
              <a:off x="30747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8"/>
            <p:cNvSpPr/>
            <p:nvPr/>
          </p:nvSpPr>
          <p:spPr>
            <a:xfrm>
              <a:off x="415375" y="12417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8"/>
            <p:cNvSpPr/>
            <p:nvPr/>
          </p:nvSpPr>
          <p:spPr>
            <a:xfrm>
              <a:off x="3803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8"/>
            <p:cNvSpPr/>
            <p:nvPr/>
          </p:nvSpPr>
          <p:spPr>
            <a:xfrm>
              <a:off x="36535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8"/>
            <p:cNvSpPr/>
            <p:nvPr/>
          </p:nvSpPr>
          <p:spPr>
            <a:xfrm>
              <a:off x="23075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8"/>
            <p:cNvSpPr/>
            <p:nvPr/>
          </p:nvSpPr>
          <p:spPr>
            <a:xfrm>
              <a:off x="32632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8"/>
            <p:cNvSpPr/>
            <p:nvPr/>
          </p:nvSpPr>
          <p:spPr>
            <a:xfrm>
              <a:off x="826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8"/>
            <p:cNvSpPr/>
            <p:nvPr/>
          </p:nvSpPr>
          <p:spPr>
            <a:xfrm>
              <a:off x="39120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8"/>
            <p:cNvSpPr/>
            <p:nvPr/>
          </p:nvSpPr>
          <p:spPr>
            <a:xfrm>
              <a:off x="4092800" y="1049300"/>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8"/>
            <p:cNvSpPr/>
            <p:nvPr/>
          </p:nvSpPr>
          <p:spPr>
            <a:xfrm>
              <a:off x="26169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8"/>
            <p:cNvSpPr/>
            <p:nvPr/>
          </p:nvSpPr>
          <p:spPr>
            <a:xfrm>
              <a:off x="35726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8"/>
            <p:cNvSpPr/>
            <p:nvPr/>
          </p:nvSpPr>
          <p:spPr>
            <a:xfrm>
              <a:off x="3920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8"/>
            <p:cNvSpPr/>
            <p:nvPr/>
          </p:nvSpPr>
          <p:spPr>
            <a:xfrm>
              <a:off x="60478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8"/>
            <p:cNvSpPr/>
            <p:nvPr/>
          </p:nvSpPr>
          <p:spPr>
            <a:xfrm>
              <a:off x="83803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8"/>
            <p:cNvSpPr/>
            <p:nvPr/>
          </p:nvSpPr>
          <p:spPr>
            <a:xfrm>
              <a:off x="57126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8"/>
            <p:cNvSpPr/>
            <p:nvPr/>
          </p:nvSpPr>
          <p:spPr>
            <a:xfrm>
              <a:off x="48695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8"/>
            <p:cNvSpPr/>
            <p:nvPr/>
          </p:nvSpPr>
          <p:spPr>
            <a:xfrm>
              <a:off x="44717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8"/>
            <p:cNvSpPr/>
            <p:nvPr/>
          </p:nvSpPr>
          <p:spPr>
            <a:xfrm>
              <a:off x="67833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8"/>
            <p:cNvSpPr/>
            <p:nvPr/>
          </p:nvSpPr>
          <p:spPr>
            <a:xfrm>
              <a:off x="55716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8"/>
            <p:cNvSpPr/>
            <p:nvPr/>
          </p:nvSpPr>
          <p:spPr>
            <a:xfrm>
              <a:off x="75989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8"/>
            <p:cNvSpPr/>
            <p:nvPr/>
          </p:nvSpPr>
          <p:spPr>
            <a:xfrm>
              <a:off x="65632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8"/>
            <p:cNvSpPr/>
            <p:nvPr/>
          </p:nvSpPr>
          <p:spPr>
            <a:xfrm>
              <a:off x="61862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8"/>
            <p:cNvSpPr/>
            <p:nvPr/>
          </p:nvSpPr>
          <p:spPr>
            <a:xfrm>
              <a:off x="74963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8"/>
            <p:cNvSpPr/>
            <p:nvPr/>
          </p:nvSpPr>
          <p:spPr>
            <a:xfrm>
              <a:off x="4760775" y="10893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8"/>
            <p:cNvSpPr/>
            <p:nvPr/>
          </p:nvSpPr>
          <p:spPr>
            <a:xfrm>
              <a:off x="48019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8"/>
            <p:cNvSpPr/>
            <p:nvPr/>
          </p:nvSpPr>
          <p:spPr>
            <a:xfrm>
              <a:off x="80751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8"/>
            <p:cNvSpPr/>
            <p:nvPr/>
          </p:nvSpPr>
          <p:spPr>
            <a:xfrm>
              <a:off x="67291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8"/>
            <p:cNvSpPr/>
            <p:nvPr/>
          </p:nvSpPr>
          <p:spPr>
            <a:xfrm>
              <a:off x="76848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8"/>
            <p:cNvSpPr/>
            <p:nvPr/>
          </p:nvSpPr>
          <p:spPr>
            <a:xfrm>
              <a:off x="45042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8"/>
            <p:cNvSpPr/>
            <p:nvPr/>
          </p:nvSpPr>
          <p:spPr>
            <a:xfrm>
              <a:off x="83336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8"/>
            <p:cNvSpPr/>
            <p:nvPr/>
          </p:nvSpPr>
          <p:spPr>
            <a:xfrm>
              <a:off x="48136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8"/>
            <p:cNvSpPr/>
            <p:nvPr/>
          </p:nvSpPr>
          <p:spPr>
            <a:xfrm>
              <a:off x="6169800" y="11770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8"/>
            <p:cNvSpPr/>
            <p:nvPr/>
          </p:nvSpPr>
          <p:spPr>
            <a:xfrm flipH="1">
              <a:off x="1517850" y="765563"/>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8"/>
            <p:cNvSpPr/>
            <p:nvPr/>
          </p:nvSpPr>
          <p:spPr>
            <a:xfrm flipH="1">
              <a:off x="1329375" y="1355988"/>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8"/>
            <p:cNvSpPr/>
            <p:nvPr/>
          </p:nvSpPr>
          <p:spPr>
            <a:xfrm>
              <a:off x="7751450" y="75555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8"/>
            <p:cNvSpPr/>
            <p:nvPr/>
          </p:nvSpPr>
          <p:spPr>
            <a:xfrm>
              <a:off x="8225125" y="78225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8"/>
            <p:cNvSpPr/>
            <p:nvPr/>
          </p:nvSpPr>
          <p:spPr>
            <a:xfrm>
              <a:off x="3335788" y="7121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8"/>
            <p:cNvSpPr/>
            <p:nvPr/>
          </p:nvSpPr>
          <p:spPr>
            <a:xfrm>
              <a:off x="3809463" y="7388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8"/>
            <p:cNvSpPr/>
            <p:nvPr/>
          </p:nvSpPr>
          <p:spPr>
            <a:xfrm>
              <a:off x="17165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8"/>
            <p:cNvSpPr/>
            <p:nvPr/>
          </p:nvSpPr>
          <p:spPr>
            <a:xfrm>
              <a:off x="40489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8"/>
            <p:cNvSpPr/>
            <p:nvPr/>
          </p:nvSpPr>
          <p:spPr>
            <a:xfrm>
              <a:off x="13812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8"/>
            <p:cNvSpPr/>
            <p:nvPr/>
          </p:nvSpPr>
          <p:spPr>
            <a:xfrm>
              <a:off x="5381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8"/>
            <p:cNvSpPr/>
            <p:nvPr/>
          </p:nvSpPr>
          <p:spPr>
            <a:xfrm>
              <a:off x="1403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8"/>
            <p:cNvSpPr/>
            <p:nvPr/>
          </p:nvSpPr>
          <p:spPr>
            <a:xfrm>
              <a:off x="24520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8"/>
            <p:cNvSpPr/>
            <p:nvPr/>
          </p:nvSpPr>
          <p:spPr>
            <a:xfrm>
              <a:off x="12403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8"/>
            <p:cNvSpPr/>
            <p:nvPr/>
          </p:nvSpPr>
          <p:spPr>
            <a:xfrm>
              <a:off x="32676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8"/>
            <p:cNvSpPr/>
            <p:nvPr/>
          </p:nvSpPr>
          <p:spPr>
            <a:xfrm>
              <a:off x="4606875" y="2393250"/>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8"/>
            <p:cNvSpPr/>
            <p:nvPr/>
          </p:nvSpPr>
          <p:spPr>
            <a:xfrm>
              <a:off x="22318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8"/>
            <p:cNvSpPr/>
            <p:nvPr/>
          </p:nvSpPr>
          <p:spPr>
            <a:xfrm>
              <a:off x="18549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8"/>
            <p:cNvSpPr/>
            <p:nvPr/>
          </p:nvSpPr>
          <p:spPr>
            <a:xfrm>
              <a:off x="31650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8"/>
            <p:cNvSpPr/>
            <p:nvPr/>
          </p:nvSpPr>
          <p:spPr>
            <a:xfrm>
              <a:off x="505625" y="33472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8"/>
            <p:cNvSpPr/>
            <p:nvPr/>
          </p:nvSpPr>
          <p:spPr>
            <a:xfrm>
              <a:off x="4706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8"/>
            <p:cNvSpPr/>
            <p:nvPr/>
          </p:nvSpPr>
          <p:spPr>
            <a:xfrm>
              <a:off x="37437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8"/>
            <p:cNvSpPr/>
            <p:nvPr/>
          </p:nvSpPr>
          <p:spPr>
            <a:xfrm>
              <a:off x="23978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8"/>
            <p:cNvSpPr/>
            <p:nvPr/>
          </p:nvSpPr>
          <p:spPr>
            <a:xfrm>
              <a:off x="33535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8"/>
            <p:cNvSpPr/>
            <p:nvPr/>
          </p:nvSpPr>
          <p:spPr>
            <a:xfrm>
              <a:off x="1728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8"/>
            <p:cNvSpPr/>
            <p:nvPr/>
          </p:nvSpPr>
          <p:spPr>
            <a:xfrm>
              <a:off x="40022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8"/>
            <p:cNvSpPr/>
            <p:nvPr/>
          </p:nvSpPr>
          <p:spPr>
            <a:xfrm>
              <a:off x="4183050" y="3154825"/>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8"/>
            <p:cNvSpPr/>
            <p:nvPr/>
          </p:nvSpPr>
          <p:spPr>
            <a:xfrm>
              <a:off x="20258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8"/>
            <p:cNvSpPr/>
            <p:nvPr/>
          </p:nvSpPr>
          <p:spPr>
            <a:xfrm>
              <a:off x="35769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8"/>
            <p:cNvSpPr/>
            <p:nvPr/>
          </p:nvSpPr>
          <p:spPr>
            <a:xfrm>
              <a:off x="27072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8"/>
            <p:cNvSpPr/>
            <p:nvPr/>
          </p:nvSpPr>
          <p:spPr>
            <a:xfrm>
              <a:off x="4822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8"/>
            <p:cNvSpPr/>
            <p:nvPr/>
          </p:nvSpPr>
          <p:spPr>
            <a:xfrm>
              <a:off x="61381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8"/>
            <p:cNvSpPr/>
            <p:nvPr/>
          </p:nvSpPr>
          <p:spPr>
            <a:xfrm>
              <a:off x="84705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8"/>
            <p:cNvSpPr/>
            <p:nvPr/>
          </p:nvSpPr>
          <p:spPr>
            <a:xfrm>
              <a:off x="58028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8"/>
            <p:cNvSpPr/>
            <p:nvPr/>
          </p:nvSpPr>
          <p:spPr>
            <a:xfrm>
              <a:off x="49597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8"/>
            <p:cNvSpPr/>
            <p:nvPr/>
          </p:nvSpPr>
          <p:spPr>
            <a:xfrm>
              <a:off x="45619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8"/>
            <p:cNvSpPr/>
            <p:nvPr/>
          </p:nvSpPr>
          <p:spPr>
            <a:xfrm>
              <a:off x="68736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8"/>
            <p:cNvSpPr/>
            <p:nvPr/>
          </p:nvSpPr>
          <p:spPr>
            <a:xfrm>
              <a:off x="56619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8"/>
            <p:cNvSpPr/>
            <p:nvPr/>
          </p:nvSpPr>
          <p:spPr>
            <a:xfrm>
              <a:off x="76892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8"/>
            <p:cNvSpPr/>
            <p:nvPr/>
          </p:nvSpPr>
          <p:spPr>
            <a:xfrm>
              <a:off x="66534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8"/>
            <p:cNvSpPr/>
            <p:nvPr/>
          </p:nvSpPr>
          <p:spPr>
            <a:xfrm>
              <a:off x="62765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8"/>
            <p:cNvSpPr/>
            <p:nvPr/>
          </p:nvSpPr>
          <p:spPr>
            <a:xfrm>
              <a:off x="75866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8"/>
            <p:cNvSpPr/>
            <p:nvPr/>
          </p:nvSpPr>
          <p:spPr>
            <a:xfrm>
              <a:off x="4851025" y="31948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8"/>
            <p:cNvSpPr/>
            <p:nvPr/>
          </p:nvSpPr>
          <p:spPr>
            <a:xfrm>
              <a:off x="48922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8"/>
            <p:cNvSpPr/>
            <p:nvPr/>
          </p:nvSpPr>
          <p:spPr>
            <a:xfrm>
              <a:off x="81653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8"/>
            <p:cNvSpPr/>
            <p:nvPr/>
          </p:nvSpPr>
          <p:spPr>
            <a:xfrm>
              <a:off x="68194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8"/>
            <p:cNvSpPr/>
            <p:nvPr/>
          </p:nvSpPr>
          <p:spPr>
            <a:xfrm>
              <a:off x="77751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8"/>
            <p:cNvSpPr/>
            <p:nvPr/>
          </p:nvSpPr>
          <p:spPr>
            <a:xfrm>
              <a:off x="45944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8"/>
            <p:cNvSpPr/>
            <p:nvPr/>
          </p:nvSpPr>
          <p:spPr>
            <a:xfrm>
              <a:off x="84238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8"/>
            <p:cNvSpPr/>
            <p:nvPr/>
          </p:nvSpPr>
          <p:spPr>
            <a:xfrm>
              <a:off x="49038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8"/>
            <p:cNvSpPr/>
            <p:nvPr/>
          </p:nvSpPr>
          <p:spPr>
            <a:xfrm>
              <a:off x="6260050" y="32825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8"/>
            <p:cNvSpPr/>
            <p:nvPr/>
          </p:nvSpPr>
          <p:spPr>
            <a:xfrm flipH="1">
              <a:off x="1608100" y="2871088"/>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8"/>
            <p:cNvSpPr/>
            <p:nvPr/>
          </p:nvSpPr>
          <p:spPr>
            <a:xfrm flipH="1">
              <a:off x="1419625" y="3461513"/>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8"/>
            <p:cNvSpPr/>
            <p:nvPr/>
          </p:nvSpPr>
          <p:spPr>
            <a:xfrm>
              <a:off x="7841700" y="28610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8"/>
            <p:cNvSpPr/>
            <p:nvPr/>
          </p:nvSpPr>
          <p:spPr>
            <a:xfrm>
              <a:off x="8315375" y="28877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8"/>
            <p:cNvSpPr/>
            <p:nvPr/>
          </p:nvSpPr>
          <p:spPr>
            <a:xfrm>
              <a:off x="3426038" y="28177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8"/>
            <p:cNvSpPr/>
            <p:nvPr/>
          </p:nvSpPr>
          <p:spPr>
            <a:xfrm>
              <a:off x="3899713" y="28444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1" name="Google Shape;3811;p18"/>
            <p:cNvGrpSpPr/>
            <p:nvPr/>
          </p:nvGrpSpPr>
          <p:grpSpPr>
            <a:xfrm>
              <a:off x="359500" y="182650"/>
              <a:ext cx="8548925" cy="3978550"/>
              <a:chOff x="359500" y="182650"/>
              <a:chExt cx="8548925" cy="3978550"/>
            </a:xfrm>
          </p:grpSpPr>
          <p:sp>
            <p:nvSpPr>
              <p:cNvPr id="3812" name="Google Shape;3812;p18"/>
              <p:cNvSpPr/>
              <p:nvPr/>
            </p:nvSpPr>
            <p:spPr>
              <a:xfrm>
                <a:off x="19356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8"/>
              <p:cNvSpPr/>
              <p:nvPr/>
            </p:nvSpPr>
            <p:spPr>
              <a:xfrm>
                <a:off x="42681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8"/>
              <p:cNvSpPr/>
              <p:nvPr/>
            </p:nvSpPr>
            <p:spPr>
              <a:xfrm>
                <a:off x="16003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8"/>
              <p:cNvSpPr/>
              <p:nvPr/>
            </p:nvSpPr>
            <p:spPr>
              <a:xfrm>
                <a:off x="7572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8"/>
              <p:cNvSpPr/>
              <p:nvPr/>
            </p:nvSpPr>
            <p:spPr>
              <a:xfrm>
                <a:off x="3595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8"/>
              <p:cNvSpPr/>
              <p:nvPr/>
            </p:nvSpPr>
            <p:spPr>
              <a:xfrm>
                <a:off x="26703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8"/>
              <p:cNvSpPr/>
              <p:nvPr/>
            </p:nvSpPr>
            <p:spPr>
              <a:xfrm>
                <a:off x="14594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8"/>
              <p:cNvSpPr/>
              <p:nvPr/>
            </p:nvSpPr>
            <p:spPr>
              <a:xfrm>
                <a:off x="34867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8"/>
              <p:cNvSpPr/>
              <p:nvPr/>
            </p:nvSpPr>
            <p:spPr>
              <a:xfrm>
                <a:off x="4826025" y="469525"/>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8"/>
              <p:cNvSpPr/>
              <p:nvPr/>
            </p:nvSpPr>
            <p:spPr>
              <a:xfrm>
                <a:off x="24510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8"/>
              <p:cNvSpPr/>
              <p:nvPr/>
            </p:nvSpPr>
            <p:spPr>
              <a:xfrm>
                <a:off x="33841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8"/>
              <p:cNvSpPr/>
              <p:nvPr/>
            </p:nvSpPr>
            <p:spPr>
              <a:xfrm>
                <a:off x="7247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8"/>
              <p:cNvSpPr/>
              <p:nvPr/>
            </p:nvSpPr>
            <p:spPr>
              <a:xfrm>
                <a:off x="42206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8"/>
              <p:cNvSpPr/>
              <p:nvPr/>
            </p:nvSpPr>
            <p:spPr>
              <a:xfrm>
                <a:off x="4859375" y="1383500"/>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8"/>
              <p:cNvSpPr/>
              <p:nvPr/>
            </p:nvSpPr>
            <p:spPr>
              <a:xfrm>
                <a:off x="63572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8"/>
              <p:cNvSpPr/>
              <p:nvPr/>
            </p:nvSpPr>
            <p:spPr>
              <a:xfrm>
                <a:off x="86897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8"/>
              <p:cNvSpPr/>
              <p:nvPr/>
            </p:nvSpPr>
            <p:spPr>
              <a:xfrm>
                <a:off x="60219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8"/>
              <p:cNvSpPr/>
              <p:nvPr/>
            </p:nvSpPr>
            <p:spPr>
              <a:xfrm>
                <a:off x="51788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8"/>
              <p:cNvSpPr/>
              <p:nvPr/>
            </p:nvSpPr>
            <p:spPr>
              <a:xfrm>
                <a:off x="47811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8"/>
              <p:cNvSpPr/>
              <p:nvPr/>
            </p:nvSpPr>
            <p:spPr>
              <a:xfrm>
                <a:off x="70919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8"/>
              <p:cNvSpPr/>
              <p:nvPr/>
            </p:nvSpPr>
            <p:spPr>
              <a:xfrm>
                <a:off x="58810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8"/>
              <p:cNvSpPr/>
              <p:nvPr/>
            </p:nvSpPr>
            <p:spPr>
              <a:xfrm>
                <a:off x="79083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8"/>
              <p:cNvSpPr/>
              <p:nvPr/>
            </p:nvSpPr>
            <p:spPr>
              <a:xfrm>
                <a:off x="68726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8"/>
              <p:cNvSpPr/>
              <p:nvPr/>
            </p:nvSpPr>
            <p:spPr>
              <a:xfrm>
                <a:off x="78057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8"/>
              <p:cNvSpPr/>
              <p:nvPr/>
            </p:nvSpPr>
            <p:spPr>
              <a:xfrm>
                <a:off x="51463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8"/>
              <p:cNvSpPr/>
              <p:nvPr/>
            </p:nvSpPr>
            <p:spPr>
              <a:xfrm>
                <a:off x="70385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8"/>
              <p:cNvSpPr/>
              <p:nvPr/>
            </p:nvSpPr>
            <p:spPr>
              <a:xfrm>
                <a:off x="79942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8"/>
              <p:cNvSpPr/>
              <p:nvPr/>
            </p:nvSpPr>
            <p:spPr>
              <a:xfrm>
                <a:off x="86422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8"/>
              <p:cNvSpPr/>
              <p:nvPr/>
            </p:nvSpPr>
            <p:spPr>
              <a:xfrm>
                <a:off x="5374950" y="9663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8"/>
              <p:cNvSpPr/>
              <p:nvPr/>
            </p:nvSpPr>
            <p:spPr>
              <a:xfrm>
                <a:off x="5679750" y="12711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8"/>
              <p:cNvSpPr/>
              <p:nvPr/>
            </p:nvSpPr>
            <p:spPr>
              <a:xfrm flipH="1">
                <a:off x="1208475" y="948188"/>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8"/>
              <p:cNvSpPr/>
              <p:nvPr/>
            </p:nvSpPr>
            <p:spPr>
              <a:xfrm>
                <a:off x="8060825" y="93817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8"/>
              <p:cNvSpPr/>
              <p:nvPr/>
            </p:nvSpPr>
            <p:spPr>
              <a:xfrm>
                <a:off x="3645163" y="8948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8"/>
              <p:cNvSpPr/>
              <p:nvPr/>
            </p:nvSpPr>
            <p:spPr>
              <a:xfrm>
                <a:off x="43583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8"/>
              <p:cNvSpPr/>
              <p:nvPr/>
            </p:nvSpPr>
            <p:spPr>
              <a:xfrm>
                <a:off x="16906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8"/>
              <p:cNvSpPr/>
              <p:nvPr/>
            </p:nvSpPr>
            <p:spPr>
              <a:xfrm>
                <a:off x="8475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8"/>
              <p:cNvSpPr/>
              <p:nvPr/>
            </p:nvSpPr>
            <p:spPr>
              <a:xfrm>
                <a:off x="4497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8"/>
              <p:cNvSpPr/>
              <p:nvPr/>
            </p:nvSpPr>
            <p:spPr>
              <a:xfrm>
                <a:off x="27605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8"/>
              <p:cNvSpPr/>
              <p:nvPr/>
            </p:nvSpPr>
            <p:spPr>
              <a:xfrm>
                <a:off x="15497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8"/>
              <p:cNvSpPr/>
              <p:nvPr/>
            </p:nvSpPr>
            <p:spPr>
              <a:xfrm>
                <a:off x="4916275" y="25750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8"/>
              <p:cNvSpPr/>
              <p:nvPr/>
            </p:nvSpPr>
            <p:spPr>
              <a:xfrm>
                <a:off x="25412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8"/>
              <p:cNvSpPr/>
              <p:nvPr/>
            </p:nvSpPr>
            <p:spPr>
              <a:xfrm>
                <a:off x="34744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8"/>
              <p:cNvSpPr/>
              <p:nvPr/>
            </p:nvSpPr>
            <p:spPr>
              <a:xfrm>
                <a:off x="8150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8"/>
              <p:cNvSpPr/>
              <p:nvPr/>
            </p:nvSpPr>
            <p:spPr>
              <a:xfrm>
                <a:off x="36628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8"/>
              <p:cNvSpPr/>
              <p:nvPr/>
            </p:nvSpPr>
            <p:spPr>
              <a:xfrm>
                <a:off x="43108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8"/>
              <p:cNvSpPr/>
              <p:nvPr/>
            </p:nvSpPr>
            <p:spPr>
              <a:xfrm>
                <a:off x="4949625" y="3489025"/>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8"/>
              <p:cNvSpPr/>
              <p:nvPr/>
            </p:nvSpPr>
            <p:spPr>
              <a:xfrm>
                <a:off x="64474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8"/>
              <p:cNvSpPr/>
              <p:nvPr/>
            </p:nvSpPr>
            <p:spPr>
              <a:xfrm>
                <a:off x="87799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8"/>
              <p:cNvSpPr/>
              <p:nvPr/>
            </p:nvSpPr>
            <p:spPr>
              <a:xfrm>
                <a:off x="61122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8"/>
              <p:cNvSpPr/>
              <p:nvPr/>
            </p:nvSpPr>
            <p:spPr>
              <a:xfrm>
                <a:off x="52691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8"/>
              <p:cNvSpPr/>
              <p:nvPr/>
            </p:nvSpPr>
            <p:spPr>
              <a:xfrm>
                <a:off x="48713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8"/>
              <p:cNvSpPr/>
              <p:nvPr/>
            </p:nvSpPr>
            <p:spPr>
              <a:xfrm>
                <a:off x="71821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8"/>
              <p:cNvSpPr/>
              <p:nvPr/>
            </p:nvSpPr>
            <p:spPr>
              <a:xfrm>
                <a:off x="59713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8"/>
              <p:cNvSpPr/>
              <p:nvPr/>
            </p:nvSpPr>
            <p:spPr>
              <a:xfrm>
                <a:off x="79985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8"/>
              <p:cNvSpPr/>
              <p:nvPr/>
            </p:nvSpPr>
            <p:spPr>
              <a:xfrm>
                <a:off x="69628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8"/>
              <p:cNvSpPr/>
              <p:nvPr/>
            </p:nvSpPr>
            <p:spPr>
              <a:xfrm>
                <a:off x="78960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8"/>
              <p:cNvSpPr/>
              <p:nvPr/>
            </p:nvSpPr>
            <p:spPr>
              <a:xfrm>
                <a:off x="52366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8"/>
              <p:cNvSpPr/>
              <p:nvPr/>
            </p:nvSpPr>
            <p:spPr>
              <a:xfrm>
                <a:off x="71288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8"/>
              <p:cNvSpPr/>
              <p:nvPr/>
            </p:nvSpPr>
            <p:spPr>
              <a:xfrm>
                <a:off x="80844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8"/>
              <p:cNvSpPr/>
              <p:nvPr/>
            </p:nvSpPr>
            <p:spPr>
              <a:xfrm>
                <a:off x="87324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8"/>
              <p:cNvSpPr/>
              <p:nvPr/>
            </p:nvSpPr>
            <p:spPr>
              <a:xfrm>
                <a:off x="5465200" y="30718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8"/>
              <p:cNvSpPr/>
              <p:nvPr/>
            </p:nvSpPr>
            <p:spPr>
              <a:xfrm>
                <a:off x="5770000" y="33766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8"/>
              <p:cNvSpPr/>
              <p:nvPr/>
            </p:nvSpPr>
            <p:spPr>
              <a:xfrm flipH="1">
                <a:off x="1298725" y="30537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8"/>
              <p:cNvSpPr/>
              <p:nvPr/>
            </p:nvSpPr>
            <p:spPr>
              <a:xfrm>
                <a:off x="8151075" y="30437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8"/>
              <p:cNvSpPr/>
              <p:nvPr/>
            </p:nvSpPr>
            <p:spPr>
              <a:xfrm>
                <a:off x="3735413" y="30003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7" name="Google Shape;3877;p18"/>
            <p:cNvSpPr/>
            <p:nvPr/>
          </p:nvSpPr>
          <p:spPr>
            <a:xfrm>
              <a:off x="20118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8"/>
            <p:cNvSpPr/>
            <p:nvPr/>
          </p:nvSpPr>
          <p:spPr>
            <a:xfrm>
              <a:off x="43443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8"/>
            <p:cNvSpPr/>
            <p:nvPr/>
          </p:nvSpPr>
          <p:spPr>
            <a:xfrm>
              <a:off x="8334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8"/>
            <p:cNvSpPr/>
            <p:nvPr/>
          </p:nvSpPr>
          <p:spPr>
            <a:xfrm>
              <a:off x="27465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8"/>
            <p:cNvSpPr/>
            <p:nvPr/>
          </p:nvSpPr>
          <p:spPr>
            <a:xfrm>
              <a:off x="15356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8"/>
            <p:cNvSpPr/>
            <p:nvPr/>
          </p:nvSpPr>
          <p:spPr>
            <a:xfrm>
              <a:off x="35629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8"/>
            <p:cNvSpPr/>
            <p:nvPr/>
          </p:nvSpPr>
          <p:spPr>
            <a:xfrm>
              <a:off x="4902225" y="44672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8"/>
            <p:cNvSpPr/>
            <p:nvPr/>
          </p:nvSpPr>
          <p:spPr>
            <a:xfrm>
              <a:off x="25272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8"/>
            <p:cNvSpPr/>
            <p:nvPr/>
          </p:nvSpPr>
          <p:spPr>
            <a:xfrm>
              <a:off x="64334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8"/>
            <p:cNvSpPr/>
            <p:nvPr/>
          </p:nvSpPr>
          <p:spPr>
            <a:xfrm>
              <a:off x="87659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8"/>
            <p:cNvSpPr/>
            <p:nvPr/>
          </p:nvSpPr>
          <p:spPr>
            <a:xfrm>
              <a:off x="52550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8"/>
            <p:cNvSpPr/>
            <p:nvPr/>
          </p:nvSpPr>
          <p:spPr>
            <a:xfrm>
              <a:off x="71681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8"/>
            <p:cNvSpPr/>
            <p:nvPr/>
          </p:nvSpPr>
          <p:spPr>
            <a:xfrm>
              <a:off x="59572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8"/>
            <p:cNvSpPr/>
            <p:nvPr/>
          </p:nvSpPr>
          <p:spPr>
            <a:xfrm>
              <a:off x="79845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8"/>
            <p:cNvSpPr/>
            <p:nvPr/>
          </p:nvSpPr>
          <p:spPr>
            <a:xfrm>
              <a:off x="69488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8"/>
            <p:cNvSpPr/>
            <p:nvPr/>
          </p:nvSpPr>
          <p:spPr>
            <a:xfrm>
              <a:off x="5451150" y="4964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8"/>
            <p:cNvSpPr/>
            <p:nvPr/>
          </p:nvSpPr>
          <p:spPr>
            <a:xfrm flipH="1">
              <a:off x="1284675" y="49459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8"/>
            <p:cNvSpPr/>
            <p:nvPr/>
          </p:nvSpPr>
          <p:spPr>
            <a:xfrm>
              <a:off x="8137025" y="49359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8"/>
            <p:cNvSpPr/>
            <p:nvPr/>
          </p:nvSpPr>
          <p:spPr>
            <a:xfrm>
              <a:off x="3721363" y="48925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6" name="Google Shape;3896;p18"/>
          <p:cNvSpPr txBox="1">
            <a:spLocks noGrp="1"/>
          </p:cNvSpPr>
          <p:nvPr>
            <p:ph type="title"/>
          </p:nvPr>
        </p:nvSpPr>
        <p:spPr>
          <a:xfrm>
            <a:off x="1251771" y="1762488"/>
            <a:ext cx="1978200" cy="527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897" name="Google Shape;3897;p18"/>
          <p:cNvSpPr txBox="1">
            <a:spLocks noGrp="1"/>
          </p:cNvSpPr>
          <p:nvPr>
            <p:ph type="subTitle" idx="1"/>
          </p:nvPr>
        </p:nvSpPr>
        <p:spPr>
          <a:xfrm>
            <a:off x="1251771" y="2196613"/>
            <a:ext cx="1978200" cy="66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98" name="Google Shape;3898;p18"/>
          <p:cNvSpPr txBox="1">
            <a:spLocks noGrp="1"/>
          </p:cNvSpPr>
          <p:nvPr>
            <p:ph type="title" idx="2"/>
          </p:nvPr>
        </p:nvSpPr>
        <p:spPr>
          <a:xfrm>
            <a:off x="5914029" y="1762488"/>
            <a:ext cx="1978200" cy="527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899" name="Google Shape;3899;p18"/>
          <p:cNvSpPr txBox="1">
            <a:spLocks noGrp="1"/>
          </p:cNvSpPr>
          <p:nvPr>
            <p:ph type="subTitle" idx="3"/>
          </p:nvPr>
        </p:nvSpPr>
        <p:spPr>
          <a:xfrm>
            <a:off x="5914025" y="2196613"/>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00" name="Google Shape;3900;p18"/>
          <p:cNvSpPr txBox="1">
            <a:spLocks noGrp="1"/>
          </p:cNvSpPr>
          <p:nvPr>
            <p:ph type="title" idx="4"/>
          </p:nvPr>
        </p:nvSpPr>
        <p:spPr>
          <a:xfrm>
            <a:off x="1251771" y="3195888"/>
            <a:ext cx="1978200" cy="527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01" name="Google Shape;3901;p18"/>
          <p:cNvSpPr txBox="1">
            <a:spLocks noGrp="1"/>
          </p:cNvSpPr>
          <p:nvPr>
            <p:ph type="subTitle" idx="5"/>
          </p:nvPr>
        </p:nvSpPr>
        <p:spPr>
          <a:xfrm>
            <a:off x="1251771" y="3630013"/>
            <a:ext cx="1978200" cy="66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02" name="Google Shape;3902;p18"/>
          <p:cNvSpPr txBox="1">
            <a:spLocks noGrp="1"/>
          </p:cNvSpPr>
          <p:nvPr>
            <p:ph type="title" idx="6"/>
          </p:nvPr>
        </p:nvSpPr>
        <p:spPr>
          <a:xfrm>
            <a:off x="5914029" y="3195888"/>
            <a:ext cx="1978200" cy="527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03" name="Google Shape;3903;p18"/>
          <p:cNvSpPr txBox="1">
            <a:spLocks noGrp="1"/>
          </p:cNvSpPr>
          <p:nvPr>
            <p:ph type="subTitle" idx="7"/>
          </p:nvPr>
        </p:nvSpPr>
        <p:spPr>
          <a:xfrm>
            <a:off x="5914025" y="3630013"/>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04" name="Google Shape;3904;p18"/>
          <p:cNvSpPr txBox="1">
            <a:spLocks noGrp="1"/>
          </p:cNvSpPr>
          <p:nvPr>
            <p:ph type="title" idx="8"/>
          </p:nvPr>
        </p:nvSpPr>
        <p:spPr>
          <a:xfrm>
            <a:off x="720000" y="532925"/>
            <a:ext cx="77040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905" name="Google Shape;3905;p18"/>
          <p:cNvGrpSpPr/>
          <p:nvPr/>
        </p:nvGrpSpPr>
        <p:grpSpPr>
          <a:xfrm>
            <a:off x="-779296" y="4550554"/>
            <a:ext cx="3369488" cy="1707138"/>
            <a:chOff x="-2125575" y="3574325"/>
            <a:chExt cx="3624275" cy="1836225"/>
          </a:xfrm>
        </p:grpSpPr>
        <p:sp>
          <p:nvSpPr>
            <p:cNvPr id="3906" name="Google Shape;3906;p18"/>
            <p:cNvSpPr/>
            <p:nvPr/>
          </p:nvSpPr>
          <p:spPr>
            <a:xfrm>
              <a:off x="-2125575" y="3857025"/>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8"/>
            <p:cNvSpPr/>
            <p:nvPr/>
          </p:nvSpPr>
          <p:spPr>
            <a:xfrm>
              <a:off x="-1877075" y="3871200"/>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8"/>
            <p:cNvSpPr/>
            <p:nvPr/>
          </p:nvSpPr>
          <p:spPr>
            <a:xfrm>
              <a:off x="-1190400" y="3877050"/>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8"/>
            <p:cNvSpPr/>
            <p:nvPr/>
          </p:nvSpPr>
          <p:spPr>
            <a:xfrm>
              <a:off x="-334300" y="3856200"/>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8"/>
            <p:cNvSpPr/>
            <p:nvPr/>
          </p:nvSpPr>
          <p:spPr>
            <a:xfrm>
              <a:off x="-338475" y="3862875"/>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8"/>
            <p:cNvSpPr/>
            <p:nvPr/>
          </p:nvSpPr>
          <p:spPr>
            <a:xfrm>
              <a:off x="-379350" y="3864525"/>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2" name="Google Shape;3912;p18"/>
            <p:cNvGrpSpPr/>
            <p:nvPr/>
          </p:nvGrpSpPr>
          <p:grpSpPr>
            <a:xfrm>
              <a:off x="-2125575" y="3574325"/>
              <a:ext cx="3624275" cy="1836225"/>
              <a:chOff x="-4100775" y="3456250"/>
              <a:chExt cx="3624275" cy="1836225"/>
            </a:xfrm>
          </p:grpSpPr>
          <p:sp>
            <p:nvSpPr>
              <p:cNvPr id="3913" name="Google Shape;3913;p18"/>
              <p:cNvSpPr/>
              <p:nvPr/>
            </p:nvSpPr>
            <p:spPr>
              <a:xfrm>
                <a:off x="-4100775" y="3738950"/>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8"/>
              <p:cNvSpPr/>
              <p:nvPr/>
            </p:nvSpPr>
            <p:spPr>
              <a:xfrm>
                <a:off x="-3852275" y="3753125"/>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8"/>
              <p:cNvSpPr/>
              <p:nvPr/>
            </p:nvSpPr>
            <p:spPr>
              <a:xfrm>
                <a:off x="-3165600" y="3758975"/>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8"/>
              <p:cNvSpPr/>
              <p:nvPr/>
            </p:nvSpPr>
            <p:spPr>
              <a:xfrm>
                <a:off x="-2309500" y="3738125"/>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8"/>
              <p:cNvSpPr/>
              <p:nvPr/>
            </p:nvSpPr>
            <p:spPr>
              <a:xfrm>
                <a:off x="-2313675" y="3744800"/>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8"/>
              <p:cNvSpPr/>
              <p:nvPr/>
            </p:nvSpPr>
            <p:spPr>
              <a:xfrm>
                <a:off x="-2354550" y="3746450"/>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8"/>
              <p:cNvSpPr/>
              <p:nvPr/>
            </p:nvSpPr>
            <p:spPr>
              <a:xfrm>
                <a:off x="-4100775" y="3738950"/>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8"/>
              <p:cNvSpPr/>
              <p:nvPr/>
            </p:nvSpPr>
            <p:spPr>
              <a:xfrm>
                <a:off x="-2392900" y="3456250"/>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8"/>
              <p:cNvSpPr/>
              <p:nvPr/>
            </p:nvSpPr>
            <p:spPr>
              <a:xfrm>
                <a:off x="-2447950" y="3655550"/>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2" name="Google Shape;3922;p18"/>
          <p:cNvGrpSpPr/>
          <p:nvPr/>
        </p:nvGrpSpPr>
        <p:grpSpPr>
          <a:xfrm>
            <a:off x="451898" y="4758781"/>
            <a:ext cx="3369488" cy="1707138"/>
            <a:chOff x="-939100" y="529913"/>
            <a:chExt cx="3624275" cy="1836225"/>
          </a:xfrm>
        </p:grpSpPr>
        <p:sp>
          <p:nvSpPr>
            <p:cNvPr id="3923" name="Google Shape;3923;p18"/>
            <p:cNvSpPr/>
            <p:nvPr/>
          </p:nvSpPr>
          <p:spPr>
            <a:xfrm>
              <a:off x="-93910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8"/>
            <p:cNvSpPr/>
            <p:nvPr/>
          </p:nvSpPr>
          <p:spPr>
            <a:xfrm>
              <a:off x="-69060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8"/>
            <p:cNvSpPr/>
            <p:nvPr/>
          </p:nvSpPr>
          <p:spPr>
            <a:xfrm>
              <a:off x="-392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8"/>
            <p:cNvSpPr/>
            <p:nvPr/>
          </p:nvSpPr>
          <p:spPr>
            <a:xfrm>
              <a:off x="85217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8"/>
            <p:cNvSpPr/>
            <p:nvPr/>
          </p:nvSpPr>
          <p:spPr>
            <a:xfrm>
              <a:off x="84800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8"/>
            <p:cNvSpPr/>
            <p:nvPr/>
          </p:nvSpPr>
          <p:spPr>
            <a:xfrm>
              <a:off x="80712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9" name="Google Shape;3929;p18"/>
            <p:cNvGrpSpPr/>
            <p:nvPr/>
          </p:nvGrpSpPr>
          <p:grpSpPr>
            <a:xfrm>
              <a:off x="-939100" y="529913"/>
              <a:ext cx="3624275" cy="1836225"/>
              <a:chOff x="112275" y="2665738"/>
              <a:chExt cx="3624275" cy="1836225"/>
            </a:xfrm>
          </p:grpSpPr>
          <p:sp>
            <p:nvSpPr>
              <p:cNvPr id="3930" name="Google Shape;3930;p18"/>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8"/>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8"/>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8"/>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8"/>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8"/>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8"/>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8"/>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8"/>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9" name="Google Shape;3939;p18"/>
          <p:cNvGrpSpPr/>
          <p:nvPr/>
        </p:nvGrpSpPr>
        <p:grpSpPr>
          <a:xfrm>
            <a:off x="6832683" y="4409614"/>
            <a:ext cx="3369488" cy="1707138"/>
            <a:chOff x="2087475" y="2783813"/>
            <a:chExt cx="3624275" cy="1836225"/>
          </a:xfrm>
        </p:grpSpPr>
        <p:sp>
          <p:nvSpPr>
            <p:cNvPr id="3940" name="Google Shape;3940;p18"/>
            <p:cNvSpPr/>
            <p:nvPr/>
          </p:nvSpPr>
          <p:spPr>
            <a:xfrm>
              <a:off x="2087475" y="30665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8"/>
            <p:cNvSpPr/>
            <p:nvPr/>
          </p:nvSpPr>
          <p:spPr>
            <a:xfrm>
              <a:off x="2335975" y="30806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8"/>
            <p:cNvSpPr/>
            <p:nvPr/>
          </p:nvSpPr>
          <p:spPr>
            <a:xfrm>
              <a:off x="3022650" y="30865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8"/>
            <p:cNvSpPr/>
            <p:nvPr/>
          </p:nvSpPr>
          <p:spPr>
            <a:xfrm>
              <a:off x="3878750" y="30656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8"/>
            <p:cNvSpPr/>
            <p:nvPr/>
          </p:nvSpPr>
          <p:spPr>
            <a:xfrm>
              <a:off x="3874575" y="30723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8"/>
            <p:cNvSpPr/>
            <p:nvPr/>
          </p:nvSpPr>
          <p:spPr>
            <a:xfrm>
              <a:off x="3833700" y="30740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6" name="Google Shape;3946;p18"/>
            <p:cNvGrpSpPr/>
            <p:nvPr/>
          </p:nvGrpSpPr>
          <p:grpSpPr>
            <a:xfrm>
              <a:off x="2087475" y="2783813"/>
              <a:ext cx="3624275" cy="1836225"/>
              <a:chOff x="112275" y="2665738"/>
              <a:chExt cx="3624275" cy="1836225"/>
            </a:xfrm>
          </p:grpSpPr>
          <p:sp>
            <p:nvSpPr>
              <p:cNvPr id="3947" name="Google Shape;3947;p18"/>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8"/>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8"/>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8"/>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8"/>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8"/>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8"/>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8"/>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8"/>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956"/>
        <p:cNvGrpSpPr/>
        <p:nvPr/>
      </p:nvGrpSpPr>
      <p:grpSpPr>
        <a:xfrm>
          <a:off x="0" y="0"/>
          <a:ext cx="0" cy="0"/>
          <a:chOff x="0" y="0"/>
          <a:chExt cx="0" cy="0"/>
        </a:xfrm>
      </p:grpSpPr>
      <p:grpSp>
        <p:nvGrpSpPr>
          <p:cNvPr id="3957" name="Google Shape;3957;p19"/>
          <p:cNvGrpSpPr/>
          <p:nvPr/>
        </p:nvGrpSpPr>
        <p:grpSpPr>
          <a:xfrm>
            <a:off x="5064546" y="4152368"/>
            <a:ext cx="3369488" cy="1707138"/>
            <a:chOff x="4915213" y="3574313"/>
            <a:chExt cx="3624275" cy="1836225"/>
          </a:xfrm>
        </p:grpSpPr>
        <p:grpSp>
          <p:nvGrpSpPr>
            <p:cNvPr id="3958" name="Google Shape;3958;p19"/>
            <p:cNvGrpSpPr/>
            <p:nvPr/>
          </p:nvGrpSpPr>
          <p:grpSpPr>
            <a:xfrm>
              <a:off x="4915213" y="3574313"/>
              <a:ext cx="3624275" cy="1836225"/>
              <a:chOff x="6533200" y="2928913"/>
              <a:chExt cx="3624275" cy="1836225"/>
            </a:xfrm>
          </p:grpSpPr>
          <p:sp>
            <p:nvSpPr>
              <p:cNvPr id="3959" name="Google Shape;3959;p19"/>
              <p:cNvSpPr/>
              <p:nvPr/>
            </p:nvSpPr>
            <p:spPr>
              <a:xfrm>
                <a:off x="6533200" y="3211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9"/>
              <p:cNvSpPr/>
              <p:nvPr/>
            </p:nvSpPr>
            <p:spPr>
              <a:xfrm>
                <a:off x="6781700" y="3225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9"/>
              <p:cNvSpPr/>
              <p:nvPr/>
            </p:nvSpPr>
            <p:spPr>
              <a:xfrm>
                <a:off x="7468375" y="3231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9"/>
              <p:cNvSpPr/>
              <p:nvPr/>
            </p:nvSpPr>
            <p:spPr>
              <a:xfrm>
                <a:off x="8324475" y="3210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9"/>
              <p:cNvSpPr/>
              <p:nvPr/>
            </p:nvSpPr>
            <p:spPr>
              <a:xfrm>
                <a:off x="8320300" y="3217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9"/>
              <p:cNvSpPr/>
              <p:nvPr/>
            </p:nvSpPr>
            <p:spPr>
              <a:xfrm>
                <a:off x="8279425" y="3219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5" name="Google Shape;3965;p19"/>
              <p:cNvGrpSpPr/>
              <p:nvPr/>
            </p:nvGrpSpPr>
            <p:grpSpPr>
              <a:xfrm>
                <a:off x="6533200" y="2928913"/>
                <a:ext cx="3624275" cy="1836225"/>
                <a:chOff x="112275" y="2665738"/>
                <a:chExt cx="3624275" cy="1836225"/>
              </a:xfrm>
            </p:grpSpPr>
            <p:sp>
              <p:nvSpPr>
                <p:cNvPr id="3966" name="Google Shape;3966;p19"/>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9"/>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9"/>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9"/>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9"/>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9"/>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9"/>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9"/>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74" name="Google Shape;3974;p19"/>
            <p:cNvSpPr/>
            <p:nvPr/>
          </p:nvSpPr>
          <p:spPr>
            <a:xfrm>
              <a:off x="6580563" y="3762025"/>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19"/>
          <p:cNvGrpSpPr/>
          <p:nvPr/>
        </p:nvGrpSpPr>
        <p:grpSpPr>
          <a:xfrm>
            <a:off x="-779296" y="4550554"/>
            <a:ext cx="3369488" cy="1707138"/>
            <a:chOff x="-2125575" y="3574325"/>
            <a:chExt cx="3624275" cy="1836225"/>
          </a:xfrm>
        </p:grpSpPr>
        <p:sp>
          <p:nvSpPr>
            <p:cNvPr id="3976" name="Google Shape;3976;p19"/>
            <p:cNvSpPr/>
            <p:nvPr/>
          </p:nvSpPr>
          <p:spPr>
            <a:xfrm>
              <a:off x="-2125575" y="3857025"/>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9"/>
            <p:cNvSpPr/>
            <p:nvPr/>
          </p:nvSpPr>
          <p:spPr>
            <a:xfrm>
              <a:off x="-1877075" y="3871200"/>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9"/>
            <p:cNvSpPr/>
            <p:nvPr/>
          </p:nvSpPr>
          <p:spPr>
            <a:xfrm>
              <a:off x="-1190400" y="3877050"/>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9"/>
            <p:cNvSpPr/>
            <p:nvPr/>
          </p:nvSpPr>
          <p:spPr>
            <a:xfrm>
              <a:off x="-334300" y="3856200"/>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9"/>
            <p:cNvSpPr/>
            <p:nvPr/>
          </p:nvSpPr>
          <p:spPr>
            <a:xfrm>
              <a:off x="-338475" y="3862875"/>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9"/>
            <p:cNvSpPr/>
            <p:nvPr/>
          </p:nvSpPr>
          <p:spPr>
            <a:xfrm>
              <a:off x="-379350" y="3864525"/>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2" name="Google Shape;3982;p19"/>
            <p:cNvGrpSpPr/>
            <p:nvPr/>
          </p:nvGrpSpPr>
          <p:grpSpPr>
            <a:xfrm>
              <a:off x="-2125575" y="3574325"/>
              <a:ext cx="3624275" cy="1836225"/>
              <a:chOff x="-4100775" y="3456250"/>
              <a:chExt cx="3624275" cy="1836225"/>
            </a:xfrm>
          </p:grpSpPr>
          <p:sp>
            <p:nvSpPr>
              <p:cNvPr id="3983" name="Google Shape;3983;p19"/>
              <p:cNvSpPr/>
              <p:nvPr/>
            </p:nvSpPr>
            <p:spPr>
              <a:xfrm>
                <a:off x="-4100775" y="3738950"/>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9"/>
              <p:cNvSpPr/>
              <p:nvPr/>
            </p:nvSpPr>
            <p:spPr>
              <a:xfrm>
                <a:off x="-3852275" y="3753125"/>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9"/>
              <p:cNvSpPr/>
              <p:nvPr/>
            </p:nvSpPr>
            <p:spPr>
              <a:xfrm>
                <a:off x="-3165600" y="3758975"/>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9"/>
              <p:cNvSpPr/>
              <p:nvPr/>
            </p:nvSpPr>
            <p:spPr>
              <a:xfrm>
                <a:off x="-2309500" y="3738125"/>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9"/>
              <p:cNvSpPr/>
              <p:nvPr/>
            </p:nvSpPr>
            <p:spPr>
              <a:xfrm>
                <a:off x="-2313675" y="3744800"/>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9"/>
              <p:cNvSpPr/>
              <p:nvPr/>
            </p:nvSpPr>
            <p:spPr>
              <a:xfrm>
                <a:off x="-2354550" y="3746450"/>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9"/>
              <p:cNvSpPr/>
              <p:nvPr/>
            </p:nvSpPr>
            <p:spPr>
              <a:xfrm>
                <a:off x="-4100775" y="3738950"/>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9"/>
              <p:cNvSpPr/>
              <p:nvPr/>
            </p:nvSpPr>
            <p:spPr>
              <a:xfrm>
                <a:off x="-2392900" y="3456250"/>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9"/>
              <p:cNvSpPr/>
              <p:nvPr/>
            </p:nvSpPr>
            <p:spPr>
              <a:xfrm>
                <a:off x="-2447950" y="3655550"/>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2" name="Google Shape;3992;p19"/>
          <p:cNvGrpSpPr/>
          <p:nvPr/>
        </p:nvGrpSpPr>
        <p:grpSpPr>
          <a:xfrm>
            <a:off x="451898" y="4758781"/>
            <a:ext cx="3369488" cy="1707138"/>
            <a:chOff x="-939100" y="529913"/>
            <a:chExt cx="3624275" cy="1836225"/>
          </a:xfrm>
        </p:grpSpPr>
        <p:sp>
          <p:nvSpPr>
            <p:cNvPr id="3993" name="Google Shape;3993;p19"/>
            <p:cNvSpPr/>
            <p:nvPr/>
          </p:nvSpPr>
          <p:spPr>
            <a:xfrm>
              <a:off x="-93910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9"/>
            <p:cNvSpPr/>
            <p:nvPr/>
          </p:nvSpPr>
          <p:spPr>
            <a:xfrm>
              <a:off x="-69060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9"/>
            <p:cNvSpPr/>
            <p:nvPr/>
          </p:nvSpPr>
          <p:spPr>
            <a:xfrm>
              <a:off x="-392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9"/>
            <p:cNvSpPr/>
            <p:nvPr/>
          </p:nvSpPr>
          <p:spPr>
            <a:xfrm>
              <a:off x="85217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9"/>
            <p:cNvSpPr/>
            <p:nvPr/>
          </p:nvSpPr>
          <p:spPr>
            <a:xfrm>
              <a:off x="84800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9"/>
            <p:cNvSpPr/>
            <p:nvPr/>
          </p:nvSpPr>
          <p:spPr>
            <a:xfrm>
              <a:off x="80712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9" name="Google Shape;3999;p19"/>
            <p:cNvGrpSpPr/>
            <p:nvPr/>
          </p:nvGrpSpPr>
          <p:grpSpPr>
            <a:xfrm>
              <a:off x="-939100" y="529913"/>
              <a:ext cx="3624275" cy="1836225"/>
              <a:chOff x="112275" y="2665738"/>
              <a:chExt cx="3624275" cy="1836225"/>
            </a:xfrm>
          </p:grpSpPr>
          <p:sp>
            <p:nvSpPr>
              <p:cNvPr id="4000" name="Google Shape;4000;p19"/>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9"/>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9"/>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9"/>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9"/>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9"/>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9"/>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9"/>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9"/>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9" name="Google Shape;4009;p19"/>
          <p:cNvGrpSpPr/>
          <p:nvPr/>
        </p:nvGrpSpPr>
        <p:grpSpPr>
          <a:xfrm>
            <a:off x="6832683" y="4409614"/>
            <a:ext cx="3369488" cy="1707138"/>
            <a:chOff x="2087475" y="2783813"/>
            <a:chExt cx="3624275" cy="1836225"/>
          </a:xfrm>
        </p:grpSpPr>
        <p:sp>
          <p:nvSpPr>
            <p:cNvPr id="4010" name="Google Shape;4010;p19"/>
            <p:cNvSpPr/>
            <p:nvPr/>
          </p:nvSpPr>
          <p:spPr>
            <a:xfrm>
              <a:off x="2087475" y="30665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9"/>
            <p:cNvSpPr/>
            <p:nvPr/>
          </p:nvSpPr>
          <p:spPr>
            <a:xfrm>
              <a:off x="2335975" y="30806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9"/>
            <p:cNvSpPr/>
            <p:nvPr/>
          </p:nvSpPr>
          <p:spPr>
            <a:xfrm>
              <a:off x="3022650" y="30865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9"/>
            <p:cNvSpPr/>
            <p:nvPr/>
          </p:nvSpPr>
          <p:spPr>
            <a:xfrm>
              <a:off x="3878750" y="30656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9"/>
            <p:cNvSpPr/>
            <p:nvPr/>
          </p:nvSpPr>
          <p:spPr>
            <a:xfrm>
              <a:off x="3874575" y="30723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9"/>
            <p:cNvSpPr/>
            <p:nvPr/>
          </p:nvSpPr>
          <p:spPr>
            <a:xfrm>
              <a:off x="3833700" y="30740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6" name="Google Shape;4016;p19"/>
            <p:cNvGrpSpPr/>
            <p:nvPr/>
          </p:nvGrpSpPr>
          <p:grpSpPr>
            <a:xfrm>
              <a:off x="2087475" y="2783813"/>
              <a:ext cx="3624275" cy="1836225"/>
              <a:chOff x="112275" y="2665738"/>
              <a:chExt cx="3624275" cy="1836225"/>
            </a:xfrm>
          </p:grpSpPr>
          <p:sp>
            <p:nvSpPr>
              <p:cNvPr id="4017" name="Google Shape;4017;p19"/>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9"/>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9"/>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9"/>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9"/>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9"/>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9"/>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9"/>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9"/>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6" name="Google Shape;4026;p19"/>
          <p:cNvGrpSpPr/>
          <p:nvPr/>
        </p:nvGrpSpPr>
        <p:grpSpPr>
          <a:xfrm>
            <a:off x="50125" y="0"/>
            <a:ext cx="8858300" cy="5317875"/>
            <a:chOff x="50125" y="0"/>
            <a:chExt cx="8858300" cy="5317875"/>
          </a:xfrm>
        </p:grpSpPr>
        <p:sp>
          <p:nvSpPr>
            <p:cNvPr id="4027" name="Google Shape;4027;p19"/>
            <p:cNvSpPr/>
            <p:nvPr/>
          </p:nvSpPr>
          <p:spPr>
            <a:xfrm>
              <a:off x="16262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9"/>
            <p:cNvSpPr/>
            <p:nvPr/>
          </p:nvSpPr>
          <p:spPr>
            <a:xfrm>
              <a:off x="39587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9"/>
            <p:cNvSpPr/>
            <p:nvPr/>
          </p:nvSpPr>
          <p:spPr>
            <a:xfrm>
              <a:off x="12910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9"/>
            <p:cNvSpPr/>
            <p:nvPr/>
          </p:nvSpPr>
          <p:spPr>
            <a:xfrm>
              <a:off x="4479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9"/>
            <p:cNvSpPr/>
            <p:nvPr/>
          </p:nvSpPr>
          <p:spPr>
            <a:xfrm>
              <a:off x="501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9"/>
            <p:cNvSpPr/>
            <p:nvPr/>
          </p:nvSpPr>
          <p:spPr>
            <a:xfrm>
              <a:off x="23617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9"/>
            <p:cNvSpPr/>
            <p:nvPr/>
          </p:nvSpPr>
          <p:spPr>
            <a:xfrm>
              <a:off x="11500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9"/>
            <p:cNvSpPr/>
            <p:nvPr/>
          </p:nvSpPr>
          <p:spPr>
            <a:xfrm>
              <a:off x="31773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9"/>
            <p:cNvSpPr/>
            <p:nvPr/>
          </p:nvSpPr>
          <p:spPr>
            <a:xfrm>
              <a:off x="4516625" y="287725"/>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9"/>
            <p:cNvSpPr/>
            <p:nvPr/>
          </p:nvSpPr>
          <p:spPr>
            <a:xfrm>
              <a:off x="21416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9"/>
            <p:cNvSpPr/>
            <p:nvPr/>
          </p:nvSpPr>
          <p:spPr>
            <a:xfrm>
              <a:off x="17646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9"/>
            <p:cNvSpPr/>
            <p:nvPr/>
          </p:nvSpPr>
          <p:spPr>
            <a:xfrm>
              <a:off x="30747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9"/>
            <p:cNvSpPr/>
            <p:nvPr/>
          </p:nvSpPr>
          <p:spPr>
            <a:xfrm>
              <a:off x="415375" y="12417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9"/>
            <p:cNvSpPr/>
            <p:nvPr/>
          </p:nvSpPr>
          <p:spPr>
            <a:xfrm>
              <a:off x="3803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9"/>
            <p:cNvSpPr/>
            <p:nvPr/>
          </p:nvSpPr>
          <p:spPr>
            <a:xfrm>
              <a:off x="36535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9"/>
            <p:cNvSpPr/>
            <p:nvPr/>
          </p:nvSpPr>
          <p:spPr>
            <a:xfrm>
              <a:off x="23075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9"/>
            <p:cNvSpPr/>
            <p:nvPr/>
          </p:nvSpPr>
          <p:spPr>
            <a:xfrm>
              <a:off x="32632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9"/>
            <p:cNvSpPr/>
            <p:nvPr/>
          </p:nvSpPr>
          <p:spPr>
            <a:xfrm>
              <a:off x="826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9"/>
            <p:cNvSpPr/>
            <p:nvPr/>
          </p:nvSpPr>
          <p:spPr>
            <a:xfrm>
              <a:off x="39120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9"/>
            <p:cNvSpPr/>
            <p:nvPr/>
          </p:nvSpPr>
          <p:spPr>
            <a:xfrm>
              <a:off x="4092800" y="1049300"/>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9"/>
            <p:cNvSpPr/>
            <p:nvPr/>
          </p:nvSpPr>
          <p:spPr>
            <a:xfrm>
              <a:off x="26169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9"/>
            <p:cNvSpPr/>
            <p:nvPr/>
          </p:nvSpPr>
          <p:spPr>
            <a:xfrm>
              <a:off x="35726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9"/>
            <p:cNvSpPr/>
            <p:nvPr/>
          </p:nvSpPr>
          <p:spPr>
            <a:xfrm>
              <a:off x="3920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9"/>
            <p:cNvSpPr/>
            <p:nvPr/>
          </p:nvSpPr>
          <p:spPr>
            <a:xfrm>
              <a:off x="60478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9"/>
            <p:cNvSpPr/>
            <p:nvPr/>
          </p:nvSpPr>
          <p:spPr>
            <a:xfrm>
              <a:off x="83803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9"/>
            <p:cNvSpPr/>
            <p:nvPr/>
          </p:nvSpPr>
          <p:spPr>
            <a:xfrm>
              <a:off x="57126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9"/>
            <p:cNvSpPr/>
            <p:nvPr/>
          </p:nvSpPr>
          <p:spPr>
            <a:xfrm>
              <a:off x="48695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9"/>
            <p:cNvSpPr/>
            <p:nvPr/>
          </p:nvSpPr>
          <p:spPr>
            <a:xfrm>
              <a:off x="44717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9"/>
            <p:cNvSpPr/>
            <p:nvPr/>
          </p:nvSpPr>
          <p:spPr>
            <a:xfrm>
              <a:off x="67833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9"/>
            <p:cNvSpPr/>
            <p:nvPr/>
          </p:nvSpPr>
          <p:spPr>
            <a:xfrm>
              <a:off x="55716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9"/>
            <p:cNvSpPr/>
            <p:nvPr/>
          </p:nvSpPr>
          <p:spPr>
            <a:xfrm>
              <a:off x="75989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9"/>
            <p:cNvSpPr/>
            <p:nvPr/>
          </p:nvSpPr>
          <p:spPr>
            <a:xfrm>
              <a:off x="65632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9"/>
            <p:cNvSpPr/>
            <p:nvPr/>
          </p:nvSpPr>
          <p:spPr>
            <a:xfrm>
              <a:off x="61862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9"/>
            <p:cNvSpPr/>
            <p:nvPr/>
          </p:nvSpPr>
          <p:spPr>
            <a:xfrm>
              <a:off x="74963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9"/>
            <p:cNvSpPr/>
            <p:nvPr/>
          </p:nvSpPr>
          <p:spPr>
            <a:xfrm>
              <a:off x="4760775" y="10893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9"/>
            <p:cNvSpPr/>
            <p:nvPr/>
          </p:nvSpPr>
          <p:spPr>
            <a:xfrm>
              <a:off x="48019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9"/>
            <p:cNvSpPr/>
            <p:nvPr/>
          </p:nvSpPr>
          <p:spPr>
            <a:xfrm>
              <a:off x="80751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9"/>
            <p:cNvSpPr/>
            <p:nvPr/>
          </p:nvSpPr>
          <p:spPr>
            <a:xfrm>
              <a:off x="67291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9"/>
            <p:cNvSpPr/>
            <p:nvPr/>
          </p:nvSpPr>
          <p:spPr>
            <a:xfrm>
              <a:off x="76848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9"/>
            <p:cNvSpPr/>
            <p:nvPr/>
          </p:nvSpPr>
          <p:spPr>
            <a:xfrm>
              <a:off x="45042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9"/>
            <p:cNvSpPr/>
            <p:nvPr/>
          </p:nvSpPr>
          <p:spPr>
            <a:xfrm>
              <a:off x="83336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9"/>
            <p:cNvSpPr/>
            <p:nvPr/>
          </p:nvSpPr>
          <p:spPr>
            <a:xfrm>
              <a:off x="48136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9"/>
            <p:cNvSpPr/>
            <p:nvPr/>
          </p:nvSpPr>
          <p:spPr>
            <a:xfrm>
              <a:off x="6169800" y="11770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9"/>
            <p:cNvSpPr/>
            <p:nvPr/>
          </p:nvSpPr>
          <p:spPr>
            <a:xfrm flipH="1">
              <a:off x="1517850" y="765563"/>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9"/>
            <p:cNvSpPr/>
            <p:nvPr/>
          </p:nvSpPr>
          <p:spPr>
            <a:xfrm flipH="1">
              <a:off x="1329375" y="1355988"/>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9"/>
            <p:cNvSpPr/>
            <p:nvPr/>
          </p:nvSpPr>
          <p:spPr>
            <a:xfrm>
              <a:off x="7751450" y="75555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9"/>
            <p:cNvSpPr/>
            <p:nvPr/>
          </p:nvSpPr>
          <p:spPr>
            <a:xfrm>
              <a:off x="8225125" y="78225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9"/>
            <p:cNvSpPr/>
            <p:nvPr/>
          </p:nvSpPr>
          <p:spPr>
            <a:xfrm>
              <a:off x="3335788" y="7121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9"/>
            <p:cNvSpPr/>
            <p:nvPr/>
          </p:nvSpPr>
          <p:spPr>
            <a:xfrm>
              <a:off x="3809463" y="7388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9"/>
            <p:cNvSpPr/>
            <p:nvPr/>
          </p:nvSpPr>
          <p:spPr>
            <a:xfrm>
              <a:off x="17165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9"/>
            <p:cNvSpPr/>
            <p:nvPr/>
          </p:nvSpPr>
          <p:spPr>
            <a:xfrm>
              <a:off x="40489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9"/>
            <p:cNvSpPr/>
            <p:nvPr/>
          </p:nvSpPr>
          <p:spPr>
            <a:xfrm>
              <a:off x="13812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9"/>
            <p:cNvSpPr/>
            <p:nvPr/>
          </p:nvSpPr>
          <p:spPr>
            <a:xfrm>
              <a:off x="5381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9"/>
            <p:cNvSpPr/>
            <p:nvPr/>
          </p:nvSpPr>
          <p:spPr>
            <a:xfrm>
              <a:off x="1403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9"/>
            <p:cNvSpPr/>
            <p:nvPr/>
          </p:nvSpPr>
          <p:spPr>
            <a:xfrm>
              <a:off x="24520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9"/>
            <p:cNvSpPr/>
            <p:nvPr/>
          </p:nvSpPr>
          <p:spPr>
            <a:xfrm>
              <a:off x="12403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9"/>
            <p:cNvSpPr/>
            <p:nvPr/>
          </p:nvSpPr>
          <p:spPr>
            <a:xfrm>
              <a:off x="32676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9"/>
            <p:cNvSpPr/>
            <p:nvPr/>
          </p:nvSpPr>
          <p:spPr>
            <a:xfrm>
              <a:off x="4606875" y="2393250"/>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9"/>
            <p:cNvSpPr/>
            <p:nvPr/>
          </p:nvSpPr>
          <p:spPr>
            <a:xfrm>
              <a:off x="22318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9"/>
            <p:cNvSpPr/>
            <p:nvPr/>
          </p:nvSpPr>
          <p:spPr>
            <a:xfrm>
              <a:off x="18549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9"/>
            <p:cNvSpPr/>
            <p:nvPr/>
          </p:nvSpPr>
          <p:spPr>
            <a:xfrm>
              <a:off x="31650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9"/>
            <p:cNvSpPr/>
            <p:nvPr/>
          </p:nvSpPr>
          <p:spPr>
            <a:xfrm>
              <a:off x="505625" y="33472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9"/>
            <p:cNvSpPr/>
            <p:nvPr/>
          </p:nvSpPr>
          <p:spPr>
            <a:xfrm>
              <a:off x="4706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9"/>
            <p:cNvSpPr/>
            <p:nvPr/>
          </p:nvSpPr>
          <p:spPr>
            <a:xfrm>
              <a:off x="37437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9"/>
            <p:cNvSpPr/>
            <p:nvPr/>
          </p:nvSpPr>
          <p:spPr>
            <a:xfrm>
              <a:off x="23978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9"/>
            <p:cNvSpPr/>
            <p:nvPr/>
          </p:nvSpPr>
          <p:spPr>
            <a:xfrm>
              <a:off x="33535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9"/>
            <p:cNvSpPr/>
            <p:nvPr/>
          </p:nvSpPr>
          <p:spPr>
            <a:xfrm>
              <a:off x="1728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9"/>
            <p:cNvSpPr/>
            <p:nvPr/>
          </p:nvSpPr>
          <p:spPr>
            <a:xfrm>
              <a:off x="40022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9"/>
            <p:cNvSpPr/>
            <p:nvPr/>
          </p:nvSpPr>
          <p:spPr>
            <a:xfrm>
              <a:off x="4183050" y="3154825"/>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9"/>
            <p:cNvSpPr/>
            <p:nvPr/>
          </p:nvSpPr>
          <p:spPr>
            <a:xfrm>
              <a:off x="20258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9"/>
            <p:cNvSpPr/>
            <p:nvPr/>
          </p:nvSpPr>
          <p:spPr>
            <a:xfrm>
              <a:off x="35769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9"/>
            <p:cNvSpPr/>
            <p:nvPr/>
          </p:nvSpPr>
          <p:spPr>
            <a:xfrm>
              <a:off x="27072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9"/>
            <p:cNvSpPr/>
            <p:nvPr/>
          </p:nvSpPr>
          <p:spPr>
            <a:xfrm>
              <a:off x="4822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9"/>
            <p:cNvSpPr/>
            <p:nvPr/>
          </p:nvSpPr>
          <p:spPr>
            <a:xfrm>
              <a:off x="61381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9"/>
            <p:cNvSpPr/>
            <p:nvPr/>
          </p:nvSpPr>
          <p:spPr>
            <a:xfrm>
              <a:off x="84705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9"/>
            <p:cNvSpPr/>
            <p:nvPr/>
          </p:nvSpPr>
          <p:spPr>
            <a:xfrm>
              <a:off x="58028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9"/>
            <p:cNvSpPr/>
            <p:nvPr/>
          </p:nvSpPr>
          <p:spPr>
            <a:xfrm>
              <a:off x="49597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9"/>
            <p:cNvSpPr/>
            <p:nvPr/>
          </p:nvSpPr>
          <p:spPr>
            <a:xfrm>
              <a:off x="45619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9"/>
            <p:cNvSpPr/>
            <p:nvPr/>
          </p:nvSpPr>
          <p:spPr>
            <a:xfrm>
              <a:off x="68736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9"/>
            <p:cNvSpPr/>
            <p:nvPr/>
          </p:nvSpPr>
          <p:spPr>
            <a:xfrm>
              <a:off x="56619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9"/>
            <p:cNvSpPr/>
            <p:nvPr/>
          </p:nvSpPr>
          <p:spPr>
            <a:xfrm>
              <a:off x="76892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9"/>
            <p:cNvSpPr/>
            <p:nvPr/>
          </p:nvSpPr>
          <p:spPr>
            <a:xfrm>
              <a:off x="66534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9"/>
            <p:cNvSpPr/>
            <p:nvPr/>
          </p:nvSpPr>
          <p:spPr>
            <a:xfrm>
              <a:off x="62765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9"/>
            <p:cNvSpPr/>
            <p:nvPr/>
          </p:nvSpPr>
          <p:spPr>
            <a:xfrm>
              <a:off x="75866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9"/>
            <p:cNvSpPr/>
            <p:nvPr/>
          </p:nvSpPr>
          <p:spPr>
            <a:xfrm>
              <a:off x="4851025" y="31948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9"/>
            <p:cNvSpPr/>
            <p:nvPr/>
          </p:nvSpPr>
          <p:spPr>
            <a:xfrm>
              <a:off x="48922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9"/>
            <p:cNvSpPr/>
            <p:nvPr/>
          </p:nvSpPr>
          <p:spPr>
            <a:xfrm>
              <a:off x="81653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9"/>
            <p:cNvSpPr/>
            <p:nvPr/>
          </p:nvSpPr>
          <p:spPr>
            <a:xfrm>
              <a:off x="68194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9"/>
            <p:cNvSpPr/>
            <p:nvPr/>
          </p:nvSpPr>
          <p:spPr>
            <a:xfrm>
              <a:off x="77751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9"/>
            <p:cNvSpPr/>
            <p:nvPr/>
          </p:nvSpPr>
          <p:spPr>
            <a:xfrm>
              <a:off x="45944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9"/>
            <p:cNvSpPr/>
            <p:nvPr/>
          </p:nvSpPr>
          <p:spPr>
            <a:xfrm>
              <a:off x="84238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9"/>
            <p:cNvSpPr/>
            <p:nvPr/>
          </p:nvSpPr>
          <p:spPr>
            <a:xfrm>
              <a:off x="49038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9"/>
            <p:cNvSpPr/>
            <p:nvPr/>
          </p:nvSpPr>
          <p:spPr>
            <a:xfrm>
              <a:off x="6260050" y="32825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9"/>
            <p:cNvSpPr/>
            <p:nvPr/>
          </p:nvSpPr>
          <p:spPr>
            <a:xfrm flipH="1">
              <a:off x="1608100" y="2871088"/>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9"/>
            <p:cNvSpPr/>
            <p:nvPr/>
          </p:nvSpPr>
          <p:spPr>
            <a:xfrm flipH="1">
              <a:off x="1419625" y="3461513"/>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9"/>
            <p:cNvSpPr/>
            <p:nvPr/>
          </p:nvSpPr>
          <p:spPr>
            <a:xfrm>
              <a:off x="7841700" y="28610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9"/>
            <p:cNvSpPr/>
            <p:nvPr/>
          </p:nvSpPr>
          <p:spPr>
            <a:xfrm>
              <a:off x="8315375" y="28877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9"/>
            <p:cNvSpPr/>
            <p:nvPr/>
          </p:nvSpPr>
          <p:spPr>
            <a:xfrm>
              <a:off x="3426038" y="28177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9"/>
            <p:cNvSpPr/>
            <p:nvPr/>
          </p:nvSpPr>
          <p:spPr>
            <a:xfrm>
              <a:off x="3899713" y="28444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6" name="Google Shape;4126;p19"/>
            <p:cNvGrpSpPr/>
            <p:nvPr/>
          </p:nvGrpSpPr>
          <p:grpSpPr>
            <a:xfrm>
              <a:off x="359500" y="182650"/>
              <a:ext cx="8548925" cy="3978550"/>
              <a:chOff x="359500" y="182650"/>
              <a:chExt cx="8548925" cy="3978550"/>
            </a:xfrm>
          </p:grpSpPr>
          <p:sp>
            <p:nvSpPr>
              <p:cNvPr id="4127" name="Google Shape;4127;p19"/>
              <p:cNvSpPr/>
              <p:nvPr/>
            </p:nvSpPr>
            <p:spPr>
              <a:xfrm>
                <a:off x="19356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9"/>
              <p:cNvSpPr/>
              <p:nvPr/>
            </p:nvSpPr>
            <p:spPr>
              <a:xfrm>
                <a:off x="42681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9"/>
              <p:cNvSpPr/>
              <p:nvPr/>
            </p:nvSpPr>
            <p:spPr>
              <a:xfrm>
                <a:off x="16003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9"/>
              <p:cNvSpPr/>
              <p:nvPr/>
            </p:nvSpPr>
            <p:spPr>
              <a:xfrm>
                <a:off x="7572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9"/>
              <p:cNvSpPr/>
              <p:nvPr/>
            </p:nvSpPr>
            <p:spPr>
              <a:xfrm>
                <a:off x="3595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9"/>
              <p:cNvSpPr/>
              <p:nvPr/>
            </p:nvSpPr>
            <p:spPr>
              <a:xfrm>
                <a:off x="26703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9"/>
              <p:cNvSpPr/>
              <p:nvPr/>
            </p:nvSpPr>
            <p:spPr>
              <a:xfrm>
                <a:off x="14594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9"/>
              <p:cNvSpPr/>
              <p:nvPr/>
            </p:nvSpPr>
            <p:spPr>
              <a:xfrm>
                <a:off x="34867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9"/>
              <p:cNvSpPr/>
              <p:nvPr/>
            </p:nvSpPr>
            <p:spPr>
              <a:xfrm>
                <a:off x="4826025" y="469525"/>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9"/>
              <p:cNvSpPr/>
              <p:nvPr/>
            </p:nvSpPr>
            <p:spPr>
              <a:xfrm>
                <a:off x="24510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9"/>
              <p:cNvSpPr/>
              <p:nvPr/>
            </p:nvSpPr>
            <p:spPr>
              <a:xfrm>
                <a:off x="33841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9"/>
              <p:cNvSpPr/>
              <p:nvPr/>
            </p:nvSpPr>
            <p:spPr>
              <a:xfrm>
                <a:off x="7247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9"/>
              <p:cNvSpPr/>
              <p:nvPr/>
            </p:nvSpPr>
            <p:spPr>
              <a:xfrm>
                <a:off x="42206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9"/>
              <p:cNvSpPr/>
              <p:nvPr/>
            </p:nvSpPr>
            <p:spPr>
              <a:xfrm>
                <a:off x="4859375" y="1383500"/>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9"/>
              <p:cNvSpPr/>
              <p:nvPr/>
            </p:nvSpPr>
            <p:spPr>
              <a:xfrm>
                <a:off x="63572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9"/>
              <p:cNvSpPr/>
              <p:nvPr/>
            </p:nvSpPr>
            <p:spPr>
              <a:xfrm>
                <a:off x="86897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9"/>
              <p:cNvSpPr/>
              <p:nvPr/>
            </p:nvSpPr>
            <p:spPr>
              <a:xfrm>
                <a:off x="60219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9"/>
              <p:cNvSpPr/>
              <p:nvPr/>
            </p:nvSpPr>
            <p:spPr>
              <a:xfrm>
                <a:off x="51788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9"/>
              <p:cNvSpPr/>
              <p:nvPr/>
            </p:nvSpPr>
            <p:spPr>
              <a:xfrm>
                <a:off x="47811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9"/>
              <p:cNvSpPr/>
              <p:nvPr/>
            </p:nvSpPr>
            <p:spPr>
              <a:xfrm>
                <a:off x="70919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9"/>
              <p:cNvSpPr/>
              <p:nvPr/>
            </p:nvSpPr>
            <p:spPr>
              <a:xfrm>
                <a:off x="58810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9"/>
              <p:cNvSpPr/>
              <p:nvPr/>
            </p:nvSpPr>
            <p:spPr>
              <a:xfrm>
                <a:off x="79083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9"/>
              <p:cNvSpPr/>
              <p:nvPr/>
            </p:nvSpPr>
            <p:spPr>
              <a:xfrm>
                <a:off x="68726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9"/>
              <p:cNvSpPr/>
              <p:nvPr/>
            </p:nvSpPr>
            <p:spPr>
              <a:xfrm>
                <a:off x="78057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9"/>
              <p:cNvSpPr/>
              <p:nvPr/>
            </p:nvSpPr>
            <p:spPr>
              <a:xfrm>
                <a:off x="51463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9"/>
              <p:cNvSpPr/>
              <p:nvPr/>
            </p:nvSpPr>
            <p:spPr>
              <a:xfrm>
                <a:off x="70385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9"/>
              <p:cNvSpPr/>
              <p:nvPr/>
            </p:nvSpPr>
            <p:spPr>
              <a:xfrm>
                <a:off x="79942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9"/>
              <p:cNvSpPr/>
              <p:nvPr/>
            </p:nvSpPr>
            <p:spPr>
              <a:xfrm>
                <a:off x="86422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9"/>
              <p:cNvSpPr/>
              <p:nvPr/>
            </p:nvSpPr>
            <p:spPr>
              <a:xfrm>
                <a:off x="5374950" y="9663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9"/>
              <p:cNvSpPr/>
              <p:nvPr/>
            </p:nvSpPr>
            <p:spPr>
              <a:xfrm>
                <a:off x="5679750" y="12711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9"/>
              <p:cNvSpPr/>
              <p:nvPr/>
            </p:nvSpPr>
            <p:spPr>
              <a:xfrm flipH="1">
                <a:off x="1208475" y="948188"/>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9"/>
              <p:cNvSpPr/>
              <p:nvPr/>
            </p:nvSpPr>
            <p:spPr>
              <a:xfrm>
                <a:off x="8060825" y="93817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9"/>
              <p:cNvSpPr/>
              <p:nvPr/>
            </p:nvSpPr>
            <p:spPr>
              <a:xfrm>
                <a:off x="3645163" y="8948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9"/>
              <p:cNvSpPr/>
              <p:nvPr/>
            </p:nvSpPr>
            <p:spPr>
              <a:xfrm>
                <a:off x="43583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9"/>
              <p:cNvSpPr/>
              <p:nvPr/>
            </p:nvSpPr>
            <p:spPr>
              <a:xfrm>
                <a:off x="16906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9"/>
              <p:cNvSpPr/>
              <p:nvPr/>
            </p:nvSpPr>
            <p:spPr>
              <a:xfrm>
                <a:off x="8475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9"/>
              <p:cNvSpPr/>
              <p:nvPr/>
            </p:nvSpPr>
            <p:spPr>
              <a:xfrm>
                <a:off x="4497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9"/>
              <p:cNvSpPr/>
              <p:nvPr/>
            </p:nvSpPr>
            <p:spPr>
              <a:xfrm>
                <a:off x="27605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9"/>
              <p:cNvSpPr/>
              <p:nvPr/>
            </p:nvSpPr>
            <p:spPr>
              <a:xfrm>
                <a:off x="15497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9"/>
              <p:cNvSpPr/>
              <p:nvPr/>
            </p:nvSpPr>
            <p:spPr>
              <a:xfrm>
                <a:off x="4916275" y="25750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9"/>
              <p:cNvSpPr/>
              <p:nvPr/>
            </p:nvSpPr>
            <p:spPr>
              <a:xfrm>
                <a:off x="25412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9"/>
              <p:cNvSpPr/>
              <p:nvPr/>
            </p:nvSpPr>
            <p:spPr>
              <a:xfrm>
                <a:off x="34744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9"/>
              <p:cNvSpPr/>
              <p:nvPr/>
            </p:nvSpPr>
            <p:spPr>
              <a:xfrm>
                <a:off x="8150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9"/>
              <p:cNvSpPr/>
              <p:nvPr/>
            </p:nvSpPr>
            <p:spPr>
              <a:xfrm>
                <a:off x="36628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9"/>
              <p:cNvSpPr/>
              <p:nvPr/>
            </p:nvSpPr>
            <p:spPr>
              <a:xfrm>
                <a:off x="43108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9"/>
              <p:cNvSpPr/>
              <p:nvPr/>
            </p:nvSpPr>
            <p:spPr>
              <a:xfrm>
                <a:off x="4949625" y="3489025"/>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9"/>
              <p:cNvSpPr/>
              <p:nvPr/>
            </p:nvSpPr>
            <p:spPr>
              <a:xfrm>
                <a:off x="64474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9"/>
              <p:cNvSpPr/>
              <p:nvPr/>
            </p:nvSpPr>
            <p:spPr>
              <a:xfrm>
                <a:off x="87799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9"/>
              <p:cNvSpPr/>
              <p:nvPr/>
            </p:nvSpPr>
            <p:spPr>
              <a:xfrm>
                <a:off x="61122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9"/>
              <p:cNvSpPr/>
              <p:nvPr/>
            </p:nvSpPr>
            <p:spPr>
              <a:xfrm>
                <a:off x="52691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9"/>
              <p:cNvSpPr/>
              <p:nvPr/>
            </p:nvSpPr>
            <p:spPr>
              <a:xfrm>
                <a:off x="48713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9"/>
              <p:cNvSpPr/>
              <p:nvPr/>
            </p:nvSpPr>
            <p:spPr>
              <a:xfrm>
                <a:off x="71821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9"/>
              <p:cNvSpPr/>
              <p:nvPr/>
            </p:nvSpPr>
            <p:spPr>
              <a:xfrm>
                <a:off x="59713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9"/>
              <p:cNvSpPr/>
              <p:nvPr/>
            </p:nvSpPr>
            <p:spPr>
              <a:xfrm>
                <a:off x="79985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9"/>
              <p:cNvSpPr/>
              <p:nvPr/>
            </p:nvSpPr>
            <p:spPr>
              <a:xfrm>
                <a:off x="69628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9"/>
              <p:cNvSpPr/>
              <p:nvPr/>
            </p:nvSpPr>
            <p:spPr>
              <a:xfrm>
                <a:off x="78960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9"/>
              <p:cNvSpPr/>
              <p:nvPr/>
            </p:nvSpPr>
            <p:spPr>
              <a:xfrm>
                <a:off x="52366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9"/>
              <p:cNvSpPr/>
              <p:nvPr/>
            </p:nvSpPr>
            <p:spPr>
              <a:xfrm>
                <a:off x="71288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9"/>
              <p:cNvSpPr/>
              <p:nvPr/>
            </p:nvSpPr>
            <p:spPr>
              <a:xfrm>
                <a:off x="80844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9"/>
              <p:cNvSpPr/>
              <p:nvPr/>
            </p:nvSpPr>
            <p:spPr>
              <a:xfrm>
                <a:off x="87324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9"/>
              <p:cNvSpPr/>
              <p:nvPr/>
            </p:nvSpPr>
            <p:spPr>
              <a:xfrm>
                <a:off x="5465200" y="30718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9"/>
              <p:cNvSpPr/>
              <p:nvPr/>
            </p:nvSpPr>
            <p:spPr>
              <a:xfrm>
                <a:off x="5770000" y="33766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9"/>
              <p:cNvSpPr/>
              <p:nvPr/>
            </p:nvSpPr>
            <p:spPr>
              <a:xfrm flipH="1">
                <a:off x="1298725" y="30537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9"/>
              <p:cNvSpPr/>
              <p:nvPr/>
            </p:nvSpPr>
            <p:spPr>
              <a:xfrm>
                <a:off x="8151075" y="30437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9"/>
              <p:cNvSpPr/>
              <p:nvPr/>
            </p:nvSpPr>
            <p:spPr>
              <a:xfrm>
                <a:off x="3735413" y="30003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2" name="Google Shape;4192;p19"/>
            <p:cNvSpPr/>
            <p:nvPr/>
          </p:nvSpPr>
          <p:spPr>
            <a:xfrm>
              <a:off x="20118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9"/>
            <p:cNvSpPr/>
            <p:nvPr/>
          </p:nvSpPr>
          <p:spPr>
            <a:xfrm>
              <a:off x="43443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9"/>
            <p:cNvSpPr/>
            <p:nvPr/>
          </p:nvSpPr>
          <p:spPr>
            <a:xfrm>
              <a:off x="8334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9"/>
            <p:cNvSpPr/>
            <p:nvPr/>
          </p:nvSpPr>
          <p:spPr>
            <a:xfrm>
              <a:off x="27465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9"/>
            <p:cNvSpPr/>
            <p:nvPr/>
          </p:nvSpPr>
          <p:spPr>
            <a:xfrm>
              <a:off x="15356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9"/>
            <p:cNvSpPr/>
            <p:nvPr/>
          </p:nvSpPr>
          <p:spPr>
            <a:xfrm>
              <a:off x="35629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9"/>
            <p:cNvSpPr/>
            <p:nvPr/>
          </p:nvSpPr>
          <p:spPr>
            <a:xfrm>
              <a:off x="4902225" y="44672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9"/>
            <p:cNvSpPr/>
            <p:nvPr/>
          </p:nvSpPr>
          <p:spPr>
            <a:xfrm>
              <a:off x="25272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9"/>
            <p:cNvSpPr/>
            <p:nvPr/>
          </p:nvSpPr>
          <p:spPr>
            <a:xfrm>
              <a:off x="64334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9"/>
            <p:cNvSpPr/>
            <p:nvPr/>
          </p:nvSpPr>
          <p:spPr>
            <a:xfrm>
              <a:off x="87659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9"/>
            <p:cNvSpPr/>
            <p:nvPr/>
          </p:nvSpPr>
          <p:spPr>
            <a:xfrm>
              <a:off x="52550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9"/>
            <p:cNvSpPr/>
            <p:nvPr/>
          </p:nvSpPr>
          <p:spPr>
            <a:xfrm>
              <a:off x="71681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9"/>
            <p:cNvSpPr/>
            <p:nvPr/>
          </p:nvSpPr>
          <p:spPr>
            <a:xfrm>
              <a:off x="59572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9"/>
            <p:cNvSpPr/>
            <p:nvPr/>
          </p:nvSpPr>
          <p:spPr>
            <a:xfrm>
              <a:off x="79845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9"/>
            <p:cNvSpPr/>
            <p:nvPr/>
          </p:nvSpPr>
          <p:spPr>
            <a:xfrm>
              <a:off x="69488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9"/>
            <p:cNvSpPr/>
            <p:nvPr/>
          </p:nvSpPr>
          <p:spPr>
            <a:xfrm>
              <a:off x="5451150" y="4964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9"/>
            <p:cNvSpPr/>
            <p:nvPr/>
          </p:nvSpPr>
          <p:spPr>
            <a:xfrm flipH="1">
              <a:off x="1284675" y="49459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9"/>
            <p:cNvSpPr/>
            <p:nvPr/>
          </p:nvSpPr>
          <p:spPr>
            <a:xfrm>
              <a:off x="8137025" y="49359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9"/>
            <p:cNvSpPr/>
            <p:nvPr/>
          </p:nvSpPr>
          <p:spPr>
            <a:xfrm>
              <a:off x="3721363" y="48925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1" name="Google Shape;4211;p19"/>
          <p:cNvSpPr txBox="1">
            <a:spLocks noGrp="1"/>
          </p:cNvSpPr>
          <p:nvPr>
            <p:ph type="title"/>
          </p:nvPr>
        </p:nvSpPr>
        <p:spPr>
          <a:xfrm>
            <a:off x="916711" y="1682850"/>
            <a:ext cx="1986000" cy="52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212" name="Google Shape;4212;p19"/>
          <p:cNvSpPr txBox="1">
            <a:spLocks noGrp="1"/>
          </p:cNvSpPr>
          <p:nvPr>
            <p:ph type="subTitle" idx="1"/>
          </p:nvPr>
        </p:nvSpPr>
        <p:spPr>
          <a:xfrm>
            <a:off x="1129261" y="2269375"/>
            <a:ext cx="15609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13" name="Google Shape;4213;p19"/>
          <p:cNvSpPr txBox="1">
            <a:spLocks noGrp="1"/>
          </p:cNvSpPr>
          <p:nvPr>
            <p:ph type="title" idx="2"/>
          </p:nvPr>
        </p:nvSpPr>
        <p:spPr>
          <a:xfrm>
            <a:off x="3588523" y="1682850"/>
            <a:ext cx="1986000" cy="52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214" name="Google Shape;4214;p19"/>
          <p:cNvSpPr txBox="1">
            <a:spLocks noGrp="1"/>
          </p:cNvSpPr>
          <p:nvPr>
            <p:ph type="subTitle" idx="3"/>
          </p:nvPr>
        </p:nvSpPr>
        <p:spPr>
          <a:xfrm>
            <a:off x="3706273" y="2269375"/>
            <a:ext cx="1750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15" name="Google Shape;4215;p19"/>
          <p:cNvSpPr txBox="1">
            <a:spLocks noGrp="1"/>
          </p:cNvSpPr>
          <p:nvPr>
            <p:ph type="title" idx="4"/>
          </p:nvPr>
        </p:nvSpPr>
        <p:spPr>
          <a:xfrm>
            <a:off x="6260336" y="1682850"/>
            <a:ext cx="1986000" cy="52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216" name="Google Shape;4216;p19"/>
          <p:cNvSpPr txBox="1">
            <a:spLocks noGrp="1"/>
          </p:cNvSpPr>
          <p:nvPr>
            <p:ph type="subTitle" idx="5"/>
          </p:nvPr>
        </p:nvSpPr>
        <p:spPr>
          <a:xfrm>
            <a:off x="6378086" y="2269375"/>
            <a:ext cx="1750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17" name="Google Shape;4217;p19"/>
          <p:cNvSpPr txBox="1">
            <a:spLocks noGrp="1"/>
          </p:cNvSpPr>
          <p:nvPr>
            <p:ph type="title" idx="6"/>
          </p:nvPr>
        </p:nvSpPr>
        <p:spPr>
          <a:xfrm>
            <a:off x="720000" y="532925"/>
            <a:ext cx="77040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18" name="Google Shape;4218;p19"/>
          <p:cNvSpPr txBox="1">
            <a:spLocks noGrp="1"/>
          </p:cNvSpPr>
          <p:nvPr>
            <p:ph type="title" idx="7"/>
          </p:nvPr>
        </p:nvSpPr>
        <p:spPr>
          <a:xfrm>
            <a:off x="916711" y="3073500"/>
            <a:ext cx="1986000" cy="52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219" name="Google Shape;4219;p19"/>
          <p:cNvSpPr txBox="1">
            <a:spLocks noGrp="1"/>
          </p:cNvSpPr>
          <p:nvPr>
            <p:ph type="subTitle" idx="8"/>
          </p:nvPr>
        </p:nvSpPr>
        <p:spPr>
          <a:xfrm>
            <a:off x="1034463" y="3660025"/>
            <a:ext cx="1750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20" name="Google Shape;4220;p19"/>
          <p:cNvSpPr txBox="1">
            <a:spLocks noGrp="1"/>
          </p:cNvSpPr>
          <p:nvPr>
            <p:ph type="title" idx="9"/>
          </p:nvPr>
        </p:nvSpPr>
        <p:spPr>
          <a:xfrm>
            <a:off x="3588523" y="3073500"/>
            <a:ext cx="1986000" cy="52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221" name="Google Shape;4221;p19"/>
          <p:cNvSpPr txBox="1">
            <a:spLocks noGrp="1"/>
          </p:cNvSpPr>
          <p:nvPr>
            <p:ph type="subTitle" idx="13"/>
          </p:nvPr>
        </p:nvSpPr>
        <p:spPr>
          <a:xfrm>
            <a:off x="3706273" y="3660025"/>
            <a:ext cx="1750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22" name="Google Shape;4222;p19"/>
          <p:cNvSpPr txBox="1">
            <a:spLocks noGrp="1"/>
          </p:cNvSpPr>
          <p:nvPr>
            <p:ph type="title" idx="14"/>
          </p:nvPr>
        </p:nvSpPr>
        <p:spPr>
          <a:xfrm>
            <a:off x="6260336" y="3073500"/>
            <a:ext cx="1986000" cy="52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223" name="Google Shape;4223;p19"/>
          <p:cNvSpPr txBox="1">
            <a:spLocks noGrp="1"/>
          </p:cNvSpPr>
          <p:nvPr>
            <p:ph type="subTitle" idx="15"/>
          </p:nvPr>
        </p:nvSpPr>
        <p:spPr>
          <a:xfrm>
            <a:off x="6378086" y="3660025"/>
            <a:ext cx="1750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1">
  <p:cSld name="TITLE_ONLY_1_1">
    <p:spTree>
      <p:nvGrpSpPr>
        <p:cNvPr id="1" name="Shape 4224"/>
        <p:cNvGrpSpPr/>
        <p:nvPr/>
      </p:nvGrpSpPr>
      <p:grpSpPr>
        <a:xfrm>
          <a:off x="0" y="0"/>
          <a:ext cx="0" cy="0"/>
          <a:chOff x="0" y="0"/>
          <a:chExt cx="0" cy="0"/>
        </a:xfrm>
      </p:grpSpPr>
      <p:sp>
        <p:nvSpPr>
          <p:cNvPr id="4225" name="Google Shape;4225;p20"/>
          <p:cNvSpPr txBox="1">
            <a:spLocks noGrp="1"/>
          </p:cNvSpPr>
          <p:nvPr>
            <p:ph type="body" idx="1"/>
          </p:nvPr>
        </p:nvSpPr>
        <p:spPr>
          <a:xfrm>
            <a:off x="720000" y="1215750"/>
            <a:ext cx="3852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Font typeface="Anaheim"/>
              <a:buChar char="●"/>
              <a:defRPr sz="125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Char char="■"/>
              <a:defRPr>
                <a:solidFill>
                  <a:srgbClr val="434343"/>
                </a:solidFill>
              </a:defRPr>
            </a:lvl9pPr>
          </a:lstStyle>
          <a:p>
            <a:endParaRPr/>
          </a:p>
        </p:txBody>
      </p:sp>
      <p:sp>
        <p:nvSpPr>
          <p:cNvPr id="4226" name="Google Shape;4226;p20"/>
          <p:cNvSpPr txBox="1">
            <a:spLocks noGrp="1"/>
          </p:cNvSpPr>
          <p:nvPr>
            <p:ph type="title"/>
          </p:nvPr>
        </p:nvSpPr>
        <p:spPr>
          <a:xfrm>
            <a:off x="720000" y="532925"/>
            <a:ext cx="77040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8"/>
        <p:cNvGrpSpPr/>
        <p:nvPr/>
      </p:nvGrpSpPr>
      <p:grpSpPr>
        <a:xfrm>
          <a:off x="0" y="0"/>
          <a:ext cx="0" cy="0"/>
          <a:chOff x="0" y="0"/>
          <a:chExt cx="0" cy="0"/>
        </a:xfrm>
      </p:grpSpPr>
      <p:grpSp>
        <p:nvGrpSpPr>
          <p:cNvPr id="339" name="Google Shape;339;p3"/>
          <p:cNvGrpSpPr/>
          <p:nvPr/>
        </p:nvGrpSpPr>
        <p:grpSpPr>
          <a:xfrm>
            <a:off x="50125" y="0"/>
            <a:ext cx="8858300" cy="5317875"/>
            <a:chOff x="50125" y="0"/>
            <a:chExt cx="8858300" cy="5317875"/>
          </a:xfrm>
        </p:grpSpPr>
        <p:sp>
          <p:nvSpPr>
            <p:cNvPr id="340" name="Google Shape;340;p3"/>
            <p:cNvSpPr/>
            <p:nvPr/>
          </p:nvSpPr>
          <p:spPr>
            <a:xfrm>
              <a:off x="16262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
            <p:cNvSpPr/>
            <p:nvPr/>
          </p:nvSpPr>
          <p:spPr>
            <a:xfrm>
              <a:off x="39587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
            <p:cNvSpPr/>
            <p:nvPr/>
          </p:nvSpPr>
          <p:spPr>
            <a:xfrm>
              <a:off x="12910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
            <p:cNvSpPr/>
            <p:nvPr/>
          </p:nvSpPr>
          <p:spPr>
            <a:xfrm>
              <a:off x="4479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
            <p:cNvSpPr/>
            <p:nvPr/>
          </p:nvSpPr>
          <p:spPr>
            <a:xfrm>
              <a:off x="501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
            <p:cNvSpPr/>
            <p:nvPr/>
          </p:nvSpPr>
          <p:spPr>
            <a:xfrm>
              <a:off x="23617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
            <p:cNvSpPr/>
            <p:nvPr/>
          </p:nvSpPr>
          <p:spPr>
            <a:xfrm>
              <a:off x="11500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
            <p:cNvSpPr/>
            <p:nvPr/>
          </p:nvSpPr>
          <p:spPr>
            <a:xfrm>
              <a:off x="31773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
            <p:cNvSpPr/>
            <p:nvPr/>
          </p:nvSpPr>
          <p:spPr>
            <a:xfrm>
              <a:off x="4516625" y="287725"/>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
            <p:cNvSpPr/>
            <p:nvPr/>
          </p:nvSpPr>
          <p:spPr>
            <a:xfrm>
              <a:off x="21416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
            <p:cNvSpPr/>
            <p:nvPr/>
          </p:nvSpPr>
          <p:spPr>
            <a:xfrm>
              <a:off x="17646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
            <p:cNvSpPr/>
            <p:nvPr/>
          </p:nvSpPr>
          <p:spPr>
            <a:xfrm>
              <a:off x="30747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
            <p:cNvSpPr/>
            <p:nvPr/>
          </p:nvSpPr>
          <p:spPr>
            <a:xfrm>
              <a:off x="415375" y="12417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
            <p:cNvSpPr/>
            <p:nvPr/>
          </p:nvSpPr>
          <p:spPr>
            <a:xfrm>
              <a:off x="3803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
            <p:cNvSpPr/>
            <p:nvPr/>
          </p:nvSpPr>
          <p:spPr>
            <a:xfrm>
              <a:off x="36535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
            <p:cNvSpPr/>
            <p:nvPr/>
          </p:nvSpPr>
          <p:spPr>
            <a:xfrm>
              <a:off x="23075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
            <p:cNvSpPr/>
            <p:nvPr/>
          </p:nvSpPr>
          <p:spPr>
            <a:xfrm>
              <a:off x="32632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
            <p:cNvSpPr/>
            <p:nvPr/>
          </p:nvSpPr>
          <p:spPr>
            <a:xfrm>
              <a:off x="826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
            <p:cNvSpPr/>
            <p:nvPr/>
          </p:nvSpPr>
          <p:spPr>
            <a:xfrm>
              <a:off x="39120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
            <p:cNvSpPr/>
            <p:nvPr/>
          </p:nvSpPr>
          <p:spPr>
            <a:xfrm>
              <a:off x="4092800" y="1049300"/>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
            <p:cNvSpPr/>
            <p:nvPr/>
          </p:nvSpPr>
          <p:spPr>
            <a:xfrm>
              <a:off x="26169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
            <p:cNvSpPr/>
            <p:nvPr/>
          </p:nvSpPr>
          <p:spPr>
            <a:xfrm>
              <a:off x="35726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
            <p:cNvSpPr/>
            <p:nvPr/>
          </p:nvSpPr>
          <p:spPr>
            <a:xfrm>
              <a:off x="3920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
            <p:cNvSpPr/>
            <p:nvPr/>
          </p:nvSpPr>
          <p:spPr>
            <a:xfrm>
              <a:off x="60478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
            <p:cNvSpPr/>
            <p:nvPr/>
          </p:nvSpPr>
          <p:spPr>
            <a:xfrm>
              <a:off x="83803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
            <p:cNvSpPr/>
            <p:nvPr/>
          </p:nvSpPr>
          <p:spPr>
            <a:xfrm>
              <a:off x="57126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
            <p:cNvSpPr/>
            <p:nvPr/>
          </p:nvSpPr>
          <p:spPr>
            <a:xfrm>
              <a:off x="48695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
            <p:cNvSpPr/>
            <p:nvPr/>
          </p:nvSpPr>
          <p:spPr>
            <a:xfrm>
              <a:off x="44717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
            <p:cNvSpPr/>
            <p:nvPr/>
          </p:nvSpPr>
          <p:spPr>
            <a:xfrm>
              <a:off x="67833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
            <p:cNvSpPr/>
            <p:nvPr/>
          </p:nvSpPr>
          <p:spPr>
            <a:xfrm>
              <a:off x="55716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p:nvPr/>
          </p:nvSpPr>
          <p:spPr>
            <a:xfrm>
              <a:off x="75989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
            <p:cNvSpPr/>
            <p:nvPr/>
          </p:nvSpPr>
          <p:spPr>
            <a:xfrm>
              <a:off x="65632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
            <p:cNvSpPr/>
            <p:nvPr/>
          </p:nvSpPr>
          <p:spPr>
            <a:xfrm>
              <a:off x="61862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
            <p:cNvSpPr/>
            <p:nvPr/>
          </p:nvSpPr>
          <p:spPr>
            <a:xfrm>
              <a:off x="74963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
            <p:cNvSpPr/>
            <p:nvPr/>
          </p:nvSpPr>
          <p:spPr>
            <a:xfrm>
              <a:off x="4760775" y="10893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
            <p:cNvSpPr/>
            <p:nvPr/>
          </p:nvSpPr>
          <p:spPr>
            <a:xfrm>
              <a:off x="48019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
            <p:cNvSpPr/>
            <p:nvPr/>
          </p:nvSpPr>
          <p:spPr>
            <a:xfrm>
              <a:off x="80751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
            <p:cNvSpPr/>
            <p:nvPr/>
          </p:nvSpPr>
          <p:spPr>
            <a:xfrm>
              <a:off x="67291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
            <p:cNvSpPr/>
            <p:nvPr/>
          </p:nvSpPr>
          <p:spPr>
            <a:xfrm>
              <a:off x="76848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
            <p:cNvSpPr/>
            <p:nvPr/>
          </p:nvSpPr>
          <p:spPr>
            <a:xfrm>
              <a:off x="45042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
            <p:cNvSpPr/>
            <p:nvPr/>
          </p:nvSpPr>
          <p:spPr>
            <a:xfrm>
              <a:off x="83336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
            <p:cNvSpPr/>
            <p:nvPr/>
          </p:nvSpPr>
          <p:spPr>
            <a:xfrm>
              <a:off x="48136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
            <p:cNvSpPr/>
            <p:nvPr/>
          </p:nvSpPr>
          <p:spPr>
            <a:xfrm>
              <a:off x="6169800" y="11770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
            <p:cNvSpPr/>
            <p:nvPr/>
          </p:nvSpPr>
          <p:spPr>
            <a:xfrm flipH="1">
              <a:off x="1517850" y="765563"/>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
            <p:cNvSpPr/>
            <p:nvPr/>
          </p:nvSpPr>
          <p:spPr>
            <a:xfrm flipH="1">
              <a:off x="1329375" y="1355988"/>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
            <p:cNvSpPr/>
            <p:nvPr/>
          </p:nvSpPr>
          <p:spPr>
            <a:xfrm>
              <a:off x="7751450" y="75555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
            <p:cNvSpPr/>
            <p:nvPr/>
          </p:nvSpPr>
          <p:spPr>
            <a:xfrm>
              <a:off x="8225125" y="78225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
            <p:cNvSpPr/>
            <p:nvPr/>
          </p:nvSpPr>
          <p:spPr>
            <a:xfrm>
              <a:off x="3335788" y="7121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
            <p:cNvSpPr/>
            <p:nvPr/>
          </p:nvSpPr>
          <p:spPr>
            <a:xfrm>
              <a:off x="3809463" y="7388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
            <p:cNvSpPr/>
            <p:nvPr/>
          </p:nvSpPr>
          <p:spPr>
            <a:xfrm>
              <a:off x="17165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
            <p:cNvSpPr/>
            <p:nvPr/>
          </p:nvSpPr>
          <p:spPr>
            <a:xfrm>
              <a:off x="40489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
            <p:cNvSpPr/>
            <p:nvPr/>
          </p:nvSpPr>
          <p:spPr>
            <a:xfrm>
              <a:off x="13812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
            <p:cNvSpPr/>
            <p:nvPr/>
          </p:nvSpPr>
          <p:spPr>
            <a:xfrm>
              <a:off x="5381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
            <p:cNvSpPr/>
            <p:nvPr/>
          </p:nvSpPr>
          <p:spPr>
            <a:xfrm>
              <a:off x="1403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
            <p:cNvSpPr/>
            <p:nvPr/>
          </p:nvSpPr>
          <p:spPr>
            <a:xfrm>
              <a:off x="24520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
            <p:cNvSpPr/>
            <p:nvPr/>
          </p:nvSpPr>
          <p:spPr>
            <a:xfrm>
              <a:off x="12403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
            <p:cNvSpPr/>
            <p:nvPr/>
          </p:nvSpPr>
          <p:spPr>
            <a:xfrm>
              <a:off x="32676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
            <p:cNvSpPr/>
            <p:nvPr/>
          </p:nvSpPr>
          <p:spPr>
            <a:xfrm>
              <a:off x="4606875" y="2393250"/>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
            <p:cNvSpPr/>
            <p:nvPr/>
          </p:nvSpPr>
          <p:spPr>
            <a:xfrm>
              <a:off x="22318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
            <p:cNvSpPr/>
            <p:nvPr/>
          </p:nvSpPr>
          <p:spPr>
            <a:xfrm>
              <a:off x="18549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
            <p:cNvSpPr/>
            <p:nvPr/>
          </p:nvSpPr>
          <p:spPr>
            <a:xfrm>
              <a:off x="31650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
            <p:cNvSpPr/>
            <p:nvPr/>
          </p:nvSpPr>
          <p:spPr>
            <a:xfrm>
              <a:off x="505625" y="33472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
            <p:cNvSpPr/>
            <p:nvPr/>
          </p:nvSpPr>
          <p:spPr>
            <a:xfrm>
              <a:off x="4706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
            <p:cNvSpPr/>
            <p:nvPr/>
          </p:nvSpPr>
          <p:spPr>
            <a:xfrm>
              <a:off x="37437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
            <p:cNvSpPr/>
            <p:nvPr/>
          </p:nvSpPr>
          <p:spPr>
            <a:xfrm>
              <a:off x="23978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
            <p:cNvSpPr/>
            <p:nvPr/>
          </p:nvSpPr>
          <p:spPr>
            <a:xfrm>
              <a:off x="33535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
            <p:cNvSpPr/>
            <p:nvPr/>
          </p:nvSpPr>
          <p:spPr>
            <a:xfrm>
              <a:off x="1728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
            <p:cNvSpPr/>
            <p:nvPr/>
          </p:nvSpPr>
          <p:spPr>
            <a:xfrm>
              <a:off x="40022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
            <p:cNvSpPr/>
            <p:nvPr/>
          </p:nvSpPr>
          <p:spPr>
            <a:xfrm>
              <a:off x="4183050" y="3154825"/>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
            <p:cNvSpPr/>
            <p:nvPr/>
          </p:nvSpPr>
          <p:spPr>
            <a:xfrm>
              <a:off x="20258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
            <p:cNvSpPr/>
            <p:nvPr/>
          </p:nvSpPr>
          <p:spPr>
            <a:xfrm>
              <a:off x="35769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
            <p:cNvSpPr/>
            <p:nvPr/>
          </p:nvSpPr>
          <p:spPr>
            <a:xfrm>
              <a:off x="27072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
            <p:cNvSpPr/>
            <p:nvPr/>
          </p:nvSpPr>
          <p:spPr>
            <a:xfrm>
              <a:off x="4822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
            <p:cNvSpPr/>
            <p:nvPr/>
          </p:nvSpPr>
          <p:spPr>
            <a:xfrm>
              <a:off x="61381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
            <p:cNvSpPr/>
            <p:nvPr/>
          </p:nvSpPr>
          <p:spPr>
            <a:xfrm>
              <a:off x="84705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
            <p:cNvSpPr/>
            <p:nvPr/>
          </p:nvSpPr>
          <p:spPr>
            <a:xfrm>
              <a:off x="58028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
            <p:cNvSpPr/>
            <p:nvPr/>
          </p:nvSpPr>
          <p:spPr>
            <a:xfrm>
              <a:off x="49597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
            <p:cNvSpPr/>
            <p:nvPr/>
          </p:nvSpPr>
          <p:spPr>
            <a:xfrm>
              <a:off x="45619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
            <p:cNvSpPr/>
            <p:nvPr/>
          </p:nvSpPr>
          <p:spPr>
            <a:xfrm>
              <a:off x="68736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
            <p:cNvSpPr/>
            <p:nvPr/>
          </p:nvSpPr>
          <p:spPr>
            <a:xfrm>
              <a:off x="56619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
            <p:cNvSpPr/>
            <p:nvPr/>
          </p:nvSpPr>
          <p:spPr>
            <a:xfrm>
              <a:off x="76892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
            <p:cNvSpPr/>
            <p:nvPr/>
          </p:nvSpPr>
          <p:spPr>
            <a:xfrm>
              <a:off x="66534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
            <p:cNvSpPr/>
            <p:nvPr/>
          </p:nvSpPr>
          <p:spPr>
            <a:xfrm>
              <a:off x="62765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
            <p:cNvSpPr/>
            <p:nvPr/>
          </p:nvSpPr>
          <p:spPr>
            <a:xfrm>
              <a:off x="75866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
            <p:cNvSpPr/>
            <p:nvPr/>
          </p:nvSpPr>
          <p:spPr>
            <a:xfrm>
              <a:off x="4851025" y="31948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
            <p:cNvSpPr/>
            <p:nvPr/>
          </p:nvSpPr>
          <p:spPr>
            <a:xfrm>
              <a:off x="48922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
            <p:cNvSpPr/>
            <p:nvPr/>
          </p:nvSpPr>
          <p:spPr>
            <a:xfrm>
              <a:off x="81653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
            <p:cNvSpPr/>
            <p:nvPr/>
          </p:nvSpPr>
          <p:spPr>
            <a:xfrm>
              <a:off x="68194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
            <p:cNvSpPr/>
            <p:nvPr/>
          </p:nvSpPr>
          <p:spPr>
            <a:xfrm>
              <a:off x="77751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
            <p:cNvSpPr/>
            <p:nvPr/>
          </p:nvSpPr>
          <p:spPr>
            <a:xfrm>
              <a:off x="45944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
            <p:cNvSpPr/>
            <p:nvPr/>
          </p:nvSpPr>
          <p:spPr>
            <a:xfrm>
              <a:off x="84238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
            <p:cNvSpPr/>
            <p:nvPr/>
          </p:nvSpPr>
          <p:spPr>
            <a:xfrm>
              <a:off x="49038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
            <p:cNvSpPr/>
            <p:nvPr/>
          </p:nvSpPr>
          <p:spPr>
            <a:xfrm>
              <a:off x="6260050" y="32825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
            <p:cNvSpPr/>
            <p:nvPr/>
          </p:nvSpPr>
          <p:spPr>
            <a:xfrm flipH="1">
              <a:off x="1608100" y="2871088"/>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
            <p:cNvSpPr/>
            <p:nvPr/>
          </p:nvSpPr>
          <p:spPr>
            <a:xfrm flipH="1">
              <a:off x="1419625" y="3461513"/>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
            <p:cNvSpPr/>
            <p:nvPr/>
          </p:nvSpPr>
          <p:spPr>
            <a:xfrm>
              <a:off x="7841700" y="28610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
            <p:cNvSpPr/>
            <p:nvPr/>
          </p:nvSpPr>
          <p:spPr>
            <a:xfrm>
              <a:off x="8315375" y="28877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
            <p:cNvSpPr/>
            <p:nvPr/>
          </p:nvSpPr>
          <p:spPr>
            <a:xfrm>
              <a:off x="3426038" y="28177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
            <p:cNvSpPr/>
            <p:nvPr/>
          </p:nvSpPr>
          <p:spPr>
            <a:xfrm>
              <a:off x="3899713" y="28444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3"/>
            <p:cNvGrpSpPr/>
            <p:nvPr/>
          </p:nvGrpSpPr>
          <p:grpSpPr>
            <a:xfrm>
              <a:off x="359500" y="182650"/>
              <a:ext cx="8548925" cy="3978550"/>
              <a:chOff x="359500" y="182650"/>
              <a:chExt cx="8548925" cy="3978550"/>
            </a:xfrm>
          </p:grpSpPr>
          <p:sp>
            <p:nvSpPr>
              <p:cNvPr id="440" name="Google Shape;440;p3"/>
              <p:cNvSpPr/>
              <p:nvPr/>
            </p:nvSpPr>
            <p:spPr>
              <a:xfrm>
                <a:off x="19356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
              <p:cNvSpPr/>
              <p:nvPr/>
            </p:nvSpPr>
            <p:spPr>
              <a:xfrm>
                <a:off x="42681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
              <p:cNvSpPr/>
              <p:nvPr/>
            </p:nvSpPr>
            <p:spPr>
              <a:xfrm>
                <a:off x="16003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
              <p:cNvSpPr/>
              <p:nvPr/>
            </p:nvSpPr>
            <p:spPr>
              <a:xfrm>
                <a:off x="7572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
              <p:cNvSpPr/>
              <p:nvPr/>
            </p:nvSpPr>
            <p:spPr>
              <a:xfrm>
                <a:off x="3595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
              <p:cNvSpPr/>
              <p:nvPr/>
            </p:nvSpPr>
            <p:spPr>
              <a:xfrm>
                <a:off x="26703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
              <p:cNvSpPr/>
              <p:nvPr/>
            </p:nvSpPr>
            <p:spPr>
              <a:xfrm>
                <a:off x="14594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
              <p:cNvSpPr/>
              <p:nvPr/>
            </p:nvSpPr>
            <p:spPr>
              <a:xfrm>
                <a:off x="34867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
              <p:cNvSpPr/>
              <p:nvPr/>
            </p:nvSpPr>
            <p:spPr>
              <a:xfrm>
                <a:off x="4826025" y="469525"/>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
              <p:cNvSpPr/>
              <p:nvPr/>
            </p:nvSpPr>
            <p:spPr>
              <a:xfrm>
                <a:off x="24510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
              <p:cNvSpPr/>
              <p:nvPr/>
            </p:nvSpPr>
            <p:spPr>
              <a:xfrm>
                <a:off x="33841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
              <p:cNvSpPr/>
              <p:nvPr/>
            </p:nvSpPr>
            <p:spPr>
              <a:xfrm>
                <a:off x="7247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
              <p:cNvSpPr/>
              <p:nvPr/>
            </p:nvSpPr>
            <p:spPr>
              <a:xfrm>
                <a:off x="42206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
              <p:cNvSpPr/>
              <p:nvPr/>
            </p:nvSpPr>
            <p:spPr>
              <a:xfrm>
                <a:off x="4859375" y="1383500"/>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
              <p:cNvSpPr/>
              <p:nvPr/>
            </p:nvSpPr>
            <p:spPr>
              <a:xfrm>
                <a:off x="63572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
              <p:cNvSpPr/>
              <p:nvPr/>
            </p:nvSpPr>
            <p:spPr>
              <a:xfrm>
                <a:off x="86897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
              <p:cNvSpPr/>
              <p:nvPr/>
            </p:nvSpPr>
            <p:spPr>
              <a:xfrm>
                <a:off x="60219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
              <p:cNvSpPr/>
              <p:nvPr/>
            </p:nvSpPr>
            <p:spPr>
              <a:xfrm>
                <a:off x="51788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
              <p:cNvSpPr/>
              <p:nvPr/>
            </p:nvSpPr>
            <p:spPr>
              <a:xfrm>
                <a:off x="47811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
              <p:cNvSpPr/>
              <p:nvPr/>
            </p:nvSpPr>
            <p:spPr>
              <a:xfrm>
                <a:off x="70919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
              <p:cNvSpPr/>
              <p:nvPr/>
            </p:nvSpPr>
            <p:spPr>
              <a:xfrm>
                <a:off x="58810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
              <p:cNvSpPr/>
              <p:nvPr/>
            </p:nvSpPr>
            <p:spPr>
              <a:xfrm>
                <a:off x="79083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
              <p:cNvSpPr/>
              <p:nvPr/>
            </p:nvSpPr>
            <p:spPr>
              <a:xfrm>
                <a:off x="68726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
              <p:cNvSpPr/>
              <p:nvPr/>
            </p:nvSpPr>
            <p:spPr>
              <a:xfrm>
                <a:off x="78057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
              <p:cNvSpPr/>
              <p:nvPr/>
            </p:nvSpPr>
            <p:spPr>
              <a:xfrm>
                <a:off x="51463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
              <p:cNvSpPr/>
              <p:nvPr/>
            </p:nvSpPr>
            <p:spPr>
              <a:xfrm>
                <a:off x="70385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
              <p:cNvSpPr/>
              <p:nvPr/>
            </p:nvSpPr>
            <p:spPr>
              <a:xfrm>
                <a:off x="79942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
              <p:cNvSpPr/>
              <p:nvPr/>
            </p:nvSpPr>
            <p:spPr>
              <a:xfrm>
                <a:off x="86422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
              <p:cNvSpPr/>
              <p:nvPr/>
            </p:nvSpPr>
            <p:spPr>
              <a:xfrm>
                <a:off x="5374950" y="9663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
              <p:cNvSpPr/>
              <p:nvPr/>
            </p:nvSpPr>
            <p:spPr>
              <a:xfrm>
                <a:off x="5679750" y="12711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
              <p:cNvSpPr/>
              <p:nvPr/>
            </p:nvSpPr>
            <p:spPr>
              <a:xfrm flipH="1">
                <a:off x="1208475" y="948188"/>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
              <p:cNvSpPr/>
              <p:nvPr/>
            </p:nvSpPr>
            <p:spPr>
              <a:xfrm>
                <a:off x="8060825" y="93817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
              <p:cNvSpPr/>
              <p:nvPr/>
            </p:nvSpPr>
            <p:spPr>
              <a:xfrm>
                <a:off x="3645163" y="8948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
              <p:cNvSpPr/>
              <p:nvPr/>
            </p:nvSpPr>
            <p:spPr>
              <a:xfrm>
                <a:off x="43583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
              <p:cNvSpPr/>
              <p:nvPr/>
            </p:nvSpPr>
            <p:spPr>
              <a:xfrm>
                <a:off x="16906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
              <p:cNvSpPr/>
              <p:nvPr/>
            </p:nvSpPr>
            <p:spPr>
              <a:xfrm>
                <a:off x="8475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
              <p:cNvSpPr/>
              <p:nvPr/>
            </p:nvSpPr>
            <p:spPr>
              <a:xfrm>
                <a:off x="4497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
              <p:cNvSpPr/>
              <p:nvPr/>
            </p:nvSpPr>
            <p:spPr>
              <a:xfrm>
                <a:off x="27605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
              <p:cNvSpPr/>
              <p:nvPr/>
            </p:nvSpPr>
            <p:spPr>
              <a:xfrm>
                <a:off x="15497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
              <p:cNvSpPr/>
              <p:nvPr/>
            </p:nvSpPr>
            <p:spPr>
              <a:xfrm>
                <a:off x="4916275" y="25750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
              <p:cNvSpPr/>
              <p:nvPr/>
            </p:nvSpPr>
            <p:spPr>
              <a:xfrm>
                <a:off x="25412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
              <p:cNvSpPr/>
              <p:nvPr/>
            </p:nvSpPr>
            <p:spPr>
              <a:xfrm>
                <a:off x="34744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
              <p:cNvSpPr/>
              <p:nvPr/>
            </p:nvSpPr>
            <p:spPr>
              <a:xfrm>
                <a:off x="8150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
              <p:cNvSpPr/>
              <p:nvPr/>
            </p:nvSpPr>
            <p:spPr>
              <a:xfrm>
                <a:off x="36628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
              <p:cNvSpPr/>
              <p:nvPr/>
            </p:nvSpPr>
            <p:spPr>
              <a:xfrm>
                <a:off x="43108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
              <p:cNvSpPr/>
              <p:nvPr/>
            </p:nvSpPr>
            <p:spPr>
              <a:xfrm>
                <a:off x="4949625" y="3489025"/>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
              <p:cNvSpPr/>
              <p:nvPr/>
            </p:nvSpPr>
            <p:spPr>
              <a:xfrm>
                <a:off x="64474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
              <p:cNvSpPr/>
              <p:nvPr/>
            </p:nvSpPr>
            <p:spPr>
              <a:xfrm>
                <a:off x="87799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
              <p:cNvSpPr/>
              <p:nvPr/>
            </p:nvSpPr>
            <p:spPr>
              <a:xfrm>
                <a:off x="61122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
              <p:cNvSpPr/>
              <p:nvPr/>
            </p:nvSpPr>
            <p:spPr>
              <a:xfrm>
                <a:off x="52691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
              <p:cNvSpPr/>
              <p:nvPr/>
            </p:nvSpPr>
            <p:spPr>
              <a:xfrm>
                <a:off x="48713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
              <p:cNvSpPr/>
              <p:nvPr/>
            </p:nvSpPr>
            <p:spPr>
              <a:xfrm>
                <a:off x="71821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
              <p:cNvSpPr/>
              <p:nvPr/>
            </p:nvSpPr>
            <p:spPr>
              <a:xfrm>
                <a:off x="59713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
              <p:cNvSpPr/>
              <p:nvPr/>
            </p:nvSpPr>
            <p:spPr>
              <a:xfrm>
                <a:off x="79985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
              <p:cNvSpPr/>
              <p:nvPr/>
            </p:nvSpPr>
            <p:spPr>
              <a:xfrm>
                <a:off x="69628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
              <p:cNvSpPr/>
              <p:nvPr/>
            </p:nvSpPr>
            <p:spPr>
              <a:xfrm>
                <a:off x="78960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
              <p:cNvSpPr/>
              <p:nvPr/>
            </p:nvSpPr>
            <p:spPr>
              <a:xfrm>
                <a:off x="52366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
              <p:cNvSpPr/>
              <p:nvPr/>
            </p:nvSpPr>
            <p:spPr>
              <a:xfrm>
                <a:off x="71288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
              <p:cNvSpPr/>
              <p:nvPr/>
            </p:nvSpPr>
            <p:spPr>
              <a:xfrm>
                <a:off x="80844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
              <p:cNvSpPr/>
              <p:nvPr/>
            </p:nvSpPr>
            <p:spPr>
              <a:xfrm>
                <a:off x="87324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
              <p:cNvSpPr/>
              <p:nvPr/>
            </p:nvSpPr>
            <p:spPr>
              <a:xfrm>
                <a:off x="5465200" y="30718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
              <p:cNvSpPr/>
              <p:nvPr/>
            </p:nvSpPr>
            <p:spPr>
              <a:xfrm>
                <a:off x="5770000" y="33766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
              <p:cNvSpPr/>
              <p:nvPr/>
            </p:nvSpPr>
            <p:spPr>
              <a:xfrm flipH="1">
                <a:off x="1298725" y="30537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
              <p:cNvSpPr/>
              <p:nvPr/>
            </p:nvSpPr>
            <p:spPr>
              <a:xfrm>
                <a:off x="8151075" y="30437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
              <p:cNvSpPr/>
              <p:nvPr/>
            </p:nvSpPr>
            <p:spPr>
              <a:xfrm>
                <a:off x="3735413" y="30003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 name="Google Shape;505;p3"/>
            <p:cNvSpPr/>
            <p:nvPr/>
          </p:nvSpPr>
          <p:spPr>
            <a:xfrm>
              <a:off x="20118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
            <p:cNvSpPr/>
            <p:nvPr/>
          </p:nvSpPr>
          <p:spPr>
            <a:xfrm>
              <a:off x="43443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
            <p:cNvSpPr/>
            <p:nvPr/>
          </p:nvSpPr>
          <p:spPr>
            <a:xfrm>
              <a:off x="8334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
            <p:cNvSpPr/>
            <p:nvPr/>
          </p:nvSpPr>
          <p:spPr>
            <a:xfrm>
              <a:off x="27465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
            <p:cNvSpPr/>
            <p:nvPr/>
          </p:nvSpPr>
          <p:spPr>
            <a:xfrm>
              <a:off x="15356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
            <p:cNvSpPr/>
            <p:nvPr/>
          </p:nvSpPr>
          <p:spPr>
            <a:xfrm>
              <a:off x="35629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
            <p:cNvSpPr/>
            <p:nvPr/>
          </p:nvSpPr>
          <p:spPr>
            <a:xfrm>
              <a:off x="4902225" y="44672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
            <p:cNvSpPr/>
            <p:nvPr/>
          </p:nvSpPr>
          <p:spPr>
            <a:xfrm>
              <a:off x="25272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
            <p:cNvSpPr/>
            <p:nvPr/>
          </p:nvSpPr>
          <p:spPr>
            <a:xfrm>
              <a:off x="64334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
            <p:cNvSpPr/>
            <p:nvPr/>
          </p:nvSpPr>
          <p:spPr>
            <a:xfrm>
              <a:off x="87659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
            <p:cNvSpPr/>
            <p:nvPr/>
          </p:nvSpPr>
          <p:spPr>
            <a:xfrm>
              <a:off x="52550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
            <p:cNvSpPr/>
            <p:nvPr/>
          </p:nvSpPr>
          <p:spPr>
            <a:xfrm>
              <a:off x="71681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
            <p:cNvSpPr/>
            <p:nvPr/>
          </p:nvSpPr>
          <p:spPr>
            <a:xfrm>
              <a:off x="59572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
            <p:cNvSpPr/>
            <p:nvPr/>
          </p:nvSpPr>
          <p:spPr>
            <a:xfrm>
              <a:off x="79845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
            <p:cNvSpPr/>
            <p:nvPr/>
          </p:nvSpPr>
          <p:spPr>
            <a:xfrm>
              <a:off x="69488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
            <p:cNvSpPr/>
            <p:nvPr/>
          </p:nvSpPr>
          <p:spPr>
            <a:xfrm>
              <a:off x="5451150" y="4964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
            <p:cNvSpPr/>
            <p:nvPr/>
          </p:nvSpPr>
          <p:spPr>
            <a:xfrm flipH="1">
              <a:off x="1284675" y="49459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
            <p:cNvSpPr/>
            <p:nvPr/>
          </p:nvSpPr>
          <p:spPr>
            <a:xfrm>
              <a:off x="8137025" y="49359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
            <p:cNvSpPr/>
            <p:nvPr/>
          </p:nvSpPr>
          <p:spPr>
            <a:xfrm>
              <a:off x="3721363" y="48925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3"/>
          <p:cNvSpPr txBox="1">
            <a:spLocks noGrp="1"/>
          </p:cNvSpPr>
          <p:nvPr>
            <p:ph type="title"/>
          </p:nvPr>
        </p:nvSpPr>
        <p:spPr>
          <a:xfrm>
            <a:off x="2038200" y="2131950"/>
            <a:ext cx="5067600" cy="7134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25" name="Google Shape;525;p3"/>
          <p:cNvSpPr txBox="1">
            <a:spLocks noGrp="1"/>
          </p:cNvSpPr>
          <p:nvPr>
            <p:ph type="title" idx="2" hasCustomPrompt="1"/>
          </p:nvPr>
        </p:nvSpPr>
        <p:spPr>
          <a:xfrm>
            <a:off x="2038200" y="1254725"/>
            <a:ext cx="5067600" cy="841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26" name="Google Shape;526;p3"/>
          <p:cNvSpPr txBox="1">
            <a:spLocks noGrp="1"/>
          </p:cNvSpPr>
          <p:nvPr>
            <p:ph type="subTitle" idx="1"/>
          </p:nvPr>
        </p:nvSpPr>
        <p:spPr>
          <a:xfrm>
            <a:off x="2038200" y="2881688"/>
            <a:ext cx="5067600" cy="59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527" name="Google Shape;527;p3"/>
          <p:cNvGrpSpPr/>
          <p:nvPr/>
        </p:nvGrpSpPr>
        <p:grpSpPr>
          <a:xfrm>
            <a:off x="451898" y="4152368"/>
            <a:ext cx="7982136" cy="2313550"/>
            <a:chOff x="451898" y="4152368"/>
            <a:chExt cx="7982136" cy="2313550"/>
          </a:xfrm>
        </p:grpSpPr>
        <p:grpSp>
          <p:nvGrpSpPr>
            <p:cNvPr id="528" name="Google Shape;528;p3"/>
            <p:cNvGrpSpPr/>
            <p:nvPr/>
          </p:nvGrpSpPr>
          <p:grpSpPr>
            <a:xfrm>
              <a:off x="5064546" y="4152368"/>
              <a:ext cx="3369488" cy="1707138"/>
              <a:chOff x="4915213" y="3574313"/>
              <a:chExt cx="3624275" cy="1836225"/>
            </a:xfrm>
          </p:grpSpPr>
          <p:grpSp>
            <p:nvGrpSpPr>
              <p:cNvPr id="529" name="Google Shape;529;p3"/>
              <p:cNvGrpSpPr/>
              <p:nvPr/>
            </p:nvGrpSpPr>
            <p:grpSpPr>
              <a:xfrm>
                <a:off x="4915213" y="3574313"/>
                <a:ext cx="3624275" cy="1836225"/>
                <a:chOff x="6533200" y="2928913"/>
                <a:chExt cx="3624275" cy="1836225"/>
              </a:xfrm>
            </p:grpSpPr>
            <p:sp>
              <p:nvSpPr>
                <p:cNvPr id="530" name="Google Shape;530;p3"/>
                <p:cNvSpPr/>
                <p:nvPr/>
              </p:nvSpPr>
              <p:spPr>
                <a:xfrm>
                  <a:off x="6533200" y="3211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6781700" y="3225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7468375" y="3231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8324475" y="3210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8320300" y="3217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8279425" y="3219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3"/>
                <p:cNvGrpSpPr/>
                <p:nvPr/>
              </p:nvGrpSpPr>
              <p:grpSpPr>
                <a:xfrm>
                  <a:off x="6533200" y="2928913"/>
                  <a:ext cx="3624275" cy="1836225"/>
                  <a:chOff x="112275" y="2665738"/>
                  <a:chExt cx="3624275" cy="1836225"/>
                </a:xfrm>
              </p:grpSpPr>
              <p:sp>
                <p:nvSpPr>
                  <p:cNvPr id="537" name="Google Shape;537;p3"/>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5" name="Google Shape;545;p3"/>
              <p:cNvSpPr/>
              <p:nvPr/>
            </p:nvSpPr>
            <p:spPr>
              <a:xfrm>
                <a:off x="6580563" y="3762025"/>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
            <p:cNvGrpSpPr/>
            <p:nvPr/>
          </p:nvGrpSpPr>
          <p:grpSpPr>
            <a:xfrm>
              <a:off x="2023804" y="4488761"/>
              <a:ext cx="3369488" cy="1707138"/>
              <a:chOff x="4054650" y="529913"/>
              <a:chExt cx="3624275" cy="1836225"/>
            </a:xfrm>
          </p:grpSpPr>
          <p:sp>
            <p:nvSpPr>
              <p:cNvPr id="547" name="Google Shape;547;p3"/>
              <p:cNvSpPr/>
              <p:nvPr/>
            </p:nvSpPr>
            <p:spPr>
              <a:xfrm>
                <a:off x="405465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430315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498982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584592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584175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580087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3"/>
              <p:cNvGrpSpPr/>
              <p:nvPr/>
            </p:nvGrpSpPr>
            <p:grpSpPr>
              <a:xfrm>
                <a:off x="4054650" y="529913"/>
                <a:ext cx="3624275" cy="1836225"/>
                <a:chOff x="112275" y="2665738"/>
                <a:chExt cx="3624275" cy="1836225"/>
              </a:xfrm>
            </p:grpSpPr>
            <p:sp>
              <p:nvSpPr>
                <p:cNvPr id="554" name="Google Shape;554;p3"/>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 name="Google Shape;563;p3"/>
            <p:cNvGrpSpPr/>
            <p:nvPr/>
          </p:nvGrpSpPr>
          <p:grpSpPr>
            <a:xfrm>
              <a:off x="451898" y="4758781"/>
              <a:ext cx="3369488" cy="1707138"/>
              <a:chOff x="-939100" y="529913"/>
              <a:chExt cx="3624275" cy="1836225"/>
            </a:xfrm>
          </p:grpSpPr>
          <p:sp>
            <p:nvSpPr>
              <p:cNvPr id="564" name="Google Shape;564;p3"/>
              <p:cNvSpPr/>
              <p:nvPr/>
            </p:nvSpPr>
            <p:spPr>
              <a:xfrm>
                <a:off x="-93910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69060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392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85217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84800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80712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3"/>
              <p:cNvGrpSpPr/>
              <p:nvPr/>
            </p:nvGrpSpPr>
            <p:grpSpPr>
              <a:xfrm>
                <a:off x="-939100" y="529913"/>
                <a:ext cx="3624275" cy="1836225"/>
                <a:chOff x="112275" y="2665738"/>
                <a:chExt cx="3624275" cy="1836225"/>
              </a:xfrm>
            </p:grpSpPr>
            <p:sp>
              <p:nvSpPr>
                <p:cNvPr id="571" name="Google Shape;571;p3"/>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0" name="Google Shape;580;p3"/>
            <p:cNvGrpSpPr/>
            <p:nvPr/>
          </p:nvGrpSpPr>
          <p:grpSpPr>
            <a:xfrm>
              <a:off x="3732607" y="4658911"/>
              <a:ext cx="3369488" cy="1707138"/>
              <a:chOff x="7924800" y="529913"/>
              <a:chExt cx="3624275" cy="1836225"/>
            </a:xfrm>
          </p:grpSpPr>
          <p:sp>
            <p:nvSpPr>
              <p:cNvPr id="581" name="Google Shape;581;p3"/>
              <p:cNvSpPr/>
              <p:nvPr/>
            </p:nvSpPr>
            <p:spPr>
              <a:xfrm>
                <a:off x="792480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817330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885997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971607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971190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967102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587;p3"/>
              <p:cNvGrpSpPr/>
              <p:nvPr/>
            </p:nvGrpSpPr>
            <p:grpSpPr>
              <a:xfrm>
                <a:off x="7924800" y="529913"/>
                <a:ext cx="3624275" cy="1836225"/>
                <a:chOff x="112275" y="2665738"/>
                <a:chExt cx="3624275" cy="1836225"/>
              </a:xfrm>
            </p:grpSpPr>
            <p:sp>
              <p:nvSpPr>
                <p:cNvPr id="588" name="Google Shape;588;p3"/>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BIG_NUMBER_1">
    <p:spTree>
      <p:nvGrpSpPr>
        <p:cNvPr id="1" name="Shape 4227"/>
        <p:cNvGrpSpPr/>
        <p:nvPr/>
      </p:nvGrpSpPr>
      <p:grpSpPr>
        <a:xfrm>
          <a:off x="0" y="0"/>
          <a:ext cx="0" cy="0"/>
          <a:chOff x="0" y="0"/>
          <a:chExt cx="0" cy="0"/>
        </a:xfrm>
      </p:grpSpPr>
      <p:grpSp>
        <p:nvGrpSpPr>
          <p:cNvPr id="4228" name="Google Shape;4228;p21"/>
          <p:cNvGrpSpPr/>
          <p:nvPr/>
        </p:nvGrpSpPr>
        <p:grpSpPr>
          <a:xfrm>
            <a:off x="50125" y="0"/>
            <a:ext cx="8858300" cy="5317875"/>
            <a:chOff x="50125" y="0"/>
            <a:chExt cx="8858300" cy="5317875"/>
          </a:xfrm>
        </p:grpSpPr>
        <p:sp>
          <p:nvSpPr>
            <p:cNvPr id="4229" name="Google Shape;4229;p21"/>
            <p:cNvSpPr/>
            <p:nvPr/>
          </p:nvSpPr>
          <p:spPr>
            <a:xfrm>
              <a:off x="16262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21"/>
            <p:cNvSpPr/>
            <p:nvPr/>
          </p:nvSpPr>
          <p:spPr>
            <a:xfrm>
              <a:off x="39587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21"/>
            <p:cNvSpPr/>
            <p:nvPr/>
          </p:nvSpPr>
          <p:spPr>
            <a:xfrm>
              <a:off x="12910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21"/>
            <p:cNvSpPr/>
            <p:nvPr/>
          </p:nvSpPr>
          <p:spPr>
            <a:xfrm>
              <a:off x="4479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21"/>
            <p:cNvSpPr/>
            <p:nvPr/>
          </p:nvSpPr>
          <p:spPr>
            <a:xfrm>
              <a:off x="501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21"/>
            <p:cNvSpPr/>
            <p:nvPr/>
          </p:nvSpPr>
          <p:spPr>
            <a:xfrm>
              <a:off x="23617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21"/>
            <p:cNvSpPr/>
            <p:nvPr/>
          </p:nvSpPr>
          <p:spPr>
            <a:xfrm>
              <a:off x="11500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21"/>
            <p:cNvSpPr/>
            <p:nvPr/>
          </p:nvSpPr>
          <p:spPr>
            <a:xfrm>
              <a:off x="31773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21"/>
            <p:cNvSpPr/>
            <p:nvPr/>
          </p:nvSpPr>
          <p:spPr>
            <a:xfrm>
              <a:off x="4516625" y="287725"/>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21"/>
            <p:cNvSpPr/>
            <p:nvPr/>
          </p:nvSpPr>
          <p:spPr>
            <a:xfrm>
              <a:off x="21416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21"/>
            <p:cNvSpPr/>
            <p:nvPr/>
          </p:nvSpPr>
          <p:spPr>
            <a:xfrm>
              <a:off x="17646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21"/>
            <p:cNvSpPr/>
            <p:nvPr/>
          </p:nvSpPr>
          <p:spPr>
            <a:xfrm>
              <a:off x="30747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21"/>
            <p:cNvSpPr/>
            <p:nvPr/>
          </p:nvSpPr>
          <p:spPr>
            <a:xfrm>
              <a:off x="415375" y="12417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21"/>
            <p:cNvSpPr/>
            <p:nvPr/>
          </p:nvSpPr>
          <p:spPr>
            <a:xfrm>
              <a:off x="3803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21"/>
            <p:cNvSpPr/>
            <p:nvPr/>
          </p:nvSpPr>
          <p:spPr>
            <a:xfrm>
              <a:off x="36535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21"/>
            <p:cNvSpPr/>
            <p:nvPr/>
          </p:nvSpPr>
          <p:spPr>
            <a:xfrm>
              <a:off x="23075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21"/>
            <p:cNvSpPr/>
            <p:nvPr/>
          </p:nvSpPr>
          <p:spPr>
            <a:xfrm>
              <a:off x="32632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21"/>
            <p:cNvSpPr/>
            <p:nvPr/>
          </p:nvSpPr>
          <p:spPr>
            <a:xfrm>
              <a:off x="826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21"/>
            <p:cNvSpPr/>
            <p:nvPr/>
          </p:nvSpPr>
          <p:spPr>
            <a:xfrm>
              <a:off x="39120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21"/>
            <p:cNvSpPr/>
            <p:nvPr/>
          </p:nvSpPr>
          <p:spPr>
            <a:xfrm>
              <a:off x="4092800" y="1049300"/>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21"/>
            <p:cNvSpPr/>
            <p:nvPr/>
          </p:nvSpPr>
          <p:spPr>
            <a:xfrm>
              <a:off x="26169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21"/>
            <p:cNvSpPr/>
            <p:nvPr/>
          </p:nvSpPr>
          <p:spPr>
            <a:xfrm>
              <a:off x="35726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21"/>
            <p:cNvSpPr/>
            <p:nvPr/>
          </p:nvSpPr>
          <p:spPr>
            <a:xfrm>
              <a:off x="3920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21"/>
            <p:cNvSpPr/>
            <p:nvPr/>
          </p:nvSpPr>
          <p:spPr>
            <a:xfrm>
              <a:off x="60478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21"/>
            <p:cNvSpPr/>
            <p:nvPr/>
          </p:nvSpPr>
          <p:spPr>
            <a:xfrm>
              <a:off x="83803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21"/>
            <p:cNvSpPr/>
            <p:nvPr/>
          </p:nvSpPr>
          <p:spPr>
            <a:xfrm>
              <a:off x="57126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21"/>
            <p:cNvSpPr/>
            <p:nvPr/>
          </p:nvSpPr>
          <p:spPr>
            <a:xfrm>
              <a:off x="48695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21"/>
            <p:cNvSpPr/>
            <p:nvPr/>
          </p:nvSpPr>
          <p:spPr>
            <a:xfrm>
              <a:off x="44717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21"/>
            <p:cNvSpPr/>
            <p:nvPr/>
          </p:nvSpPr>
          <p:spPr>
            <a:xfrm>
              <a:off x="67833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21"/>
            <p:cNvSpPr/>
            <p:nvPr/>
          </p:nvSpPr>
          <p:spPr>
            <a:xfrm>
              <a:off x="55716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21"/>
            <p:cNvSpPr/>
            <p:nvPr/>
          </p:nvSpPr>
          <p:spPr>
            <a:xfrm>
              <a:off x="75989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21"/>
            <p:cNvSpPr/>
            <p:nvPr/>
          </p:nvSpPr>
          <p:spPr>
            <a:xfrm>
              <a:off x="65632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21"/>
            <p:cNvSpPr/>
            <p:nvPr/>
          </p:nvSpPr>
          <p:spPr>
            <a:xfrm>
              <a:off x="61862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21"/>
            <p:cNvSpPr/>
            <p:nvPr/>
          </p:nvSpPr>
          <p:spPr>
            <a:xfrm>
              <a:off x="74963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21"/>
            <p:cNvSpPr/>
            <p:nvPr/>
          </p:nvSpPr>
          <p:spPr>
            <a:xfrm>
              <a:off x="4760775" y="10893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21"/>
            <p:cNvSpPr/>
            <p:nvPr/>
          </p:nvSpPr>
          <p:spPr>
            <a:xfrm>
              <a:off x="48019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21"/>
            <p:cNvSpPr/>
            <p:nvPr/>
          </p:nvSpPr>
          <p:spPr>
            <a:xfrm>
              <a:off x="80751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21"/>
            <p:cNvSpPr/>
            <p:nvPr/>
          </p:nvSpPr>
          <p:spPr>
            <a:xfrm>
              <a:off x="67291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21"/>
            <p:cNvSpPr/>
            <p:nvPr/>
          </p:nvSpPr>
          <p:spPr>
            <a:xfrm>
              <a:off x="76848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21"/>
            <p:cNvSpPr/>
            <p:nvPr/>
          </p:nvSpPr>
          <p:spPr>
            <a:xfrm>
              <a:off x="45042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21"/>
            <p:cNvSpPr/>
            <p:nvPr/>
          </p:nvSpPr>
          <p:spPr>
            <a:xfrm>
              <a:off x="83336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21"/>
            <p:cNvSpPr/>
            <p:nvPr/>
          </p:nvSpPr>
          <p:spPr>
            <a:xfrm>
              <a:off x="48136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21"/>
            <p:cNvSpPr/>
            <p:nvPr/>
          </p:nvSpPr>
          <p:spPr>
            <a:xfrm>
              <a:off x="6169800" y="11770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21"/>
            <p:cNvSpPr/>
            <p:nvPr/>
          </p:nvSpPr>
          <p:spPr>
            <a:xfrm flipH="1">
              <a:off x="1517850" y="765563"/>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21"/>
            <p:cNvSpPr/>
            <p:nvPr/>
          </p:nvSpPr>
          <p:spPr>
            <a:xfrm flipH="1">
              <a:off x="1329375" y="1355988"/>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21"/>
            <p:cNvSpPr/>
            <p:nvPr/>
          </p:nvSpPr>
          <p:spPr>
            <a:xfrm>
              <a:off x="7751450" y="75555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21"/>
            <p:cNvSpPr/>
            <p:nvPr/>
          </p:nvSpPr>
          <p:spPr>
            <a:xfrm>
              <a:off x="8225125" y="78225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21"/>
            <p:cNvSpPr/>
            <p:nvPr/>
          </p:nvSpPr>
          <p:spPr>
            <a:xfrm>
              <a:off x="3335788" y="7121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21"/>
            <p:cNvSpPr/>
            <p:nvPr/>
          </p:nvSpPr>
          <p:spPr>
            <a:xfrm>
              <a:off x="3809463" y="7388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21"/>
            <p:cNvSpPr/>
            <p:nvPr/>
          </p:nvSpPr>
          <p:spPr>
            <a:xfrm>
              <a:off x="17165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21"/>
            <p:cNvSpPr/>
            <p:nvPr/>
          </p:nvSpPr>
          <p:spPr>
            <a:xfrm>
              <a:off x="40489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21"/>
            <p:cNvSpPr/>
            <p:nvPr/>
          </p:nvSpPr>
          <p:spPr>
            <a:xfrm>
              <a:off x="13812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21"/>
            <p:cNvSpPr/>
            <p:nvPr/>
          </p:nvSpPr>
          <p:spPr>
            <a:xfrm>
              <a:off x="5381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21"/>
            <p:cNvSpPr/>
            <p:nvPr/>
          </p:nvSpPr>
          <p:spPr>
            <a:xfrm>
              <a:off x="1403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21"/>
            <p:cNvSpPr/>
            <p:nvPr/>
          </p:nvSpPr>
          <p:spPr>
            <a:xfrm>
              <a:off x="24520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21"/>
            <p:cNvSpPr/>
            <p:nvPr/>
          </p:nvSpPr>
          <p:spPr>
            <a:xfrm>
              <a:off x="12403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21"/>
            <p:cNvSpPr/>
            <p:nvPr/>
          </p:nvSpPr>
          <p:spPr>
            <a:xfrm>
              <a:off x="32676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21"/>
            <p:cNvSpPr/>
            <p:nvPr/>
          </p:nvSpPr>
          <p:spPr>
            <a:xfrm>
              <a:off x="4606875" y="2393250"/>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21"/>
            <p:cNvSpPr/>
            <p:nvPr/>
          </p:nvSpPr>
          <p:spPr>
            <a:xfrm>
              <a:off x="22318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21"/>
            <p:cNvSpPr/>
            <p:nvPr/>
          </p:nvSpPr>
          <p:spPr>
            <a:xfrm>
              <a:off x="18549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21"/>
            <p:cNvSpPr/>
            <p:nvPr/>
          </p:nvSpPr>
          <p:spPr>
            <a:xfrm>
              <a:off x="31650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21"/>
            <p:cNvSpPr/>
            <p:nvPr/>
          </p:nvSpPr>
          <p:spPr>
            <a:xfrm>
              <a:off x="505625" y="33472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21"/>
            <p:cNvSpPr/>
            <p:nvPr/>
          </p:nvSpPr>
          <p:spPr>
            <a:xfrm>
              <a:off x="4706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21"/>
            <p:cNvSpPr/>
            <p:nvPr/>
          </p:nvSpPr>
          <p:spPr>
            <a:xfrm>
              <a:off x="37437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21"/>
            <p:cNvSpPr/>
            <p:nvPr/>
          </p:nvSpPr>
          <p:spPr>
            <a:xfrm>
              <a:off x="23978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21"/>
            <p:cNvSpPr/>
            <p:nvPr/>
          </p:nvSpPr>
          <p:spPr>
            <a:xfrm>
              <a:off x="33535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21"/>
            <p:cNvSpPr/>
            <p:nvPr/>
          </p:nvSpPr>
          <p:spPr>
            <a:xfrm>
              <a:off x="1728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21"/>
            <p:cNvSpPr/>
            <p:nvPr/>
          </p:nvSpPr>
          <p:spPr>
            <a:xfrm>
              <a:off x="40022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21"/>
            <p:cNvSpPr/>
            <p:nvPr/>
          </p:nvSpPr>
          <p:spPr>
            <a:xfrm>
              <a:off x="4183050" y="3154825"/>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21"/>
            <p:cNvSpPr/>
            <p:nvPr/>
          </p:nvSpPr>
          <p:spPr>
            <a:xfrm>
              <a:off x="20258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21"/>
            <p:cNvSpPr/>
            <p:nvPr/>
          </p:nvSpPr>
          <p:spPr>
            <a:xfrm>
              <a:off x="35769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21"/>
            <p:cNvSpPr/>
            <p:nvPr/>
          </p:nvSpPr>
          <p:spPr>
            <a:xfrm>
              <a:off x="27072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21"/>
            <p:cNvSpPr/>
            <p:nvPr/>
          </p:nvSpPr>
          <p:spPr>
            <a:xfrm>
              <a:off x="4822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21"/>
            <p:cNvSpPr/>
            <p:nvPr/>
          </p:nvSpPr>
          <p:spPr>
            <a:xfrm>
              <a:off x="61381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21"/>
            <p:cNvSpPr/>
            <p:nvPr/>
          </p:nvSpPr>
          <p:spPr>
            <a:xfrm>
              <a:off x="84705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21"/>
            <p:cNvSpPr/>
            <p:nvPr/>
          </p:nvSpPr>
          <p:spPr>
            <a:xfrm>
              <a:off x="58028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21"/>
            <p:cNvSpPr/>
            <p:nvPr/>
          </p:nvSpPr>
          <p:spPr>
            <a:xfrm>
              <a:off x="49597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21"/>
            <p:cNvSpPr/>
            <p:nvPr/>
          </p:nvSpPr>
          <p:spPr>
            <a:xfrm>
              <a:off x="45619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21"/>
            <p:cNvSpPr/>
            <p:nvPr/>
          </p:nvSpPr>
          <p:spPr>
            <a:xfrm>
              <a:off x="68736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21"/>
            <p:cNvSpPr/>
            <p:nvPr/>
          </p:nvSpPr>
          <p:spPr>
            <a:xfrm>
              <a:off x="56619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21"/>
            <p:cNvSpPr/>
            <p:nvPr/>
          </p:nvSpPr>
          <p:spPr>
            <a:xfrm>
              <a:off x="76892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21"/>
            <p:cNvSpPr/>
            <p:nvPr/>
          </p:nvSpPr>
          <p:spPr>
            <a:xfrm>
              <a:off x="66534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21"/>
            <p:cNvSpPr/>
            <p:nvPr/>
          </p:nvSpPr>
          <p:spPr>
            <a:xfrm>
              <a:off x="62765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21"/>
            <p:cNvSpPr/>
            <p:nvPr/>
          </p:nvSpPr>
          <p:spPr>
            <a:xfrm>
              <a:off x="75866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21"/>
            <p:cNvSpPr/>
            <p:nvPr/>
          </p:nvSpPr>
          <p:spPr>
            <a:xfrm>
              <a:off x="4851025" y="31948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21"/>
            <p:cNvSpPr/>
            <p:nvPr/>
          </p:nvSpPr>
          <p:spPr>
            <a:xfrm>
              <a:off x="48922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21"/>
            <p:cNvSpPr/>
            <p:nvPr/>
          </p:nvSpPr>
          <p:spPr>
            <a:xfrm>
              <a:off x="81653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21"/>
            <p:cNvSpPr/>
            <p:nvPr/>
          </p:nvSpPr>
          <p:spPr>
            <a:xfrm>
              <a:off x="68194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21"/>
            <p:cNvSpPr/>
            <p:nvPr/>
          </p:nvSpPr>
          <p:spPr>
            <a:xfrm>
              <a:off x="77751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21"/>
            <p:cNvSpPr/>
            <p:nvPr/>
          </p:nvSpPr>
          <p:spPr>
            <a:xfrm>
              <a:off x="45944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21"/>
            <p:cNvSpPr/>
            <p:nvPr/>
          </p:nvSpPr>
          <p:spPr>
            <a:xfrm>
              <a:off x="84238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21"/>
            <p:cNvSpPr/>
            <p:nvPr/>
          </p:nvSpPr>
          <p:spPr>
            <a:xfrm>
              <a:off x="49038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21"/>
            <p:cNvSpPr/>
            <p:nvPr/>
          </p:nvSpPr>
          <p:spPr>
            <a:xfrm>
              <a:off x="6260050" y="32825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21"/>
            <p:cNvSpPr/>
            <p:nvPr/>
          </p:nvSpPr>
          <p:spPr>
            <a:xfrm flipH="1">
              <a:off x="1608100" y="2871088"/>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21"/>
            <p:cNvSpPr/>
            <p:nvPr/>
          </p:nvSpPr>
          <p:spPr>
            <a:xfrm flipH="1">
              <a:off x="1419625" y="3461513"/>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21"/>
            <p:cNvSpPr/>
            <p:nvPr/>
          </p:nvSpPr>
          <p:spPr>
            <a:xfrm>
              <a:off x="7841700" y="28610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21"/>
            <p:cNvSpPr/>
            <p:nvPr/>
          </p:nvSpPr>
          <p:spPr>
            <a:xfrm>
              <a:off x="8315375" y="28877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21"/>
            <p:cNvSpPr/>
            <p:nvPr/>
          </p:nvSpPr>
          <p:spPr>
            <a:xfrm>
              <a:off x="3426038" y="28177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21"/>
            <p:cNvSpPr/>
            <p:nvPr/>
          </p:nvSpPr>
          <p:spPr>
            <a:xfrm>
              <a:off x="3899713" y="28444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8" name="Google Shape;4328;p21"/>
            <p:cNvGrpSpPr/>
            <p:nvPr/>
          </p:nvGrpSpPr>
          <p:grpSpPr>
            <a:xfrm>
              <a:off x="359500" y="182650"/>
              <a:ext cx="8548925" cy="3978550"/>
              <a:chOff x="359500" y="182650"/>
              <a:chExt cx="8548925" cy="3978550"/>
            </a:xfrm>
          </p:grpSpPr>
          <p:sp>
            <p:nvSpPr>
              <p:cNvPr id="4329" name="Google Shape;4329;p21"/>
              <p:cNvSpPr/>
              <p:nvPr/>
            </p:nvSpPr>
            <p:spPr>
              <a:xfrm>
                <a:off x="19356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21"/>
              <p:cNvSpPr/>
              <p:nvPr/>
            </p:nvSpPr>
            <p:spPr>
              <a:xfrm>
                <a:off x="42681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21"/>
              <p:cNvSpPr/>
              <p:nvPr/>
            </p:nvSpPr>
            <p:spPr>
              <a:xfrm>
                <a:off x="16003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21"/>
              <p:cNvSpPr/>
              <p:nvPr/>
            </p:nvSpPr>
            <p:spPr>
              <a:xfrm>
                <a:off x="7572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21"/>
              <p:cNvSpPr/>
              <p:nvPr/>
            </p:nvSpPr>
            <p:spPr>
              <a:xfrm>
                <a:off x="3595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21"/>
              <p:cNvSpPr/>
              <p:nvPr/>
            </p:nvSpPr>
            <p:spPr>
              <a:xfrm>
                <a:off x="26703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21"/>
              <p:cNvSpPr/>
              <p:nvPr/>
            </p:nvSpPr>
            <p:spPr>
              <a:xfrm>
                <a:off x="14594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21"/>
              <p:cNvSpPr/>
              <p:nvPr/>
            </p:nvSpPr>
            <p:spPr>
              <a:xfrm>
                <a:off x="34867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21"/>
              <p:cNvSpPr/>
              <p:nvPr/>
            </p:nvSpPr>
            <p:spPr>
              <a:xfrm>
                <a:off x="4826025" y="469525"/>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21"/>
              <p:cNvSpPr/>
              <p:nvPr/>
            </p:nvSpPr>
            <p:spPr>
              <a:xfrm>
                <a:off x="24510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21"/>
              <p:cNvSpPr/>
              <p:nvPr/>
            </p:nvSpPr>
            <p:spPr>
              <a:xfrm>
                <a:off x="33841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21"/>
              <p:cNvSpPr/>
              <p:nvPr/>
            </p:nvSpPr>
            <p:spPr>
              <a:xfrm>
                <a:off x="7247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21"/>
              <p:cNvSpPr/>
              <p:nvPr/>
            </p:nvSpPr>
            <p:spPr>
              <a:xfrm>
                <a:off x="42206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21"/>
              <p:cNvSpPr/>
              <p:nvPr/>
            </p:nvSpPr>
            <p:spPr>
              <a:xfrm>
                <a:off x="4859375" y="1383500"/>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21"/>
              <p:cNvSpPr/>
              <p:nvPr/>
            </p:nvSpPr>
            <p:spPr>
              <a:xfrm>
                <a:off x="63572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21"/>
              <p:cNvSpPr/>
              <p:nvPr/>
            </p:nvSpPr>
            <p:spPr>
              <a:xfrm>
                <a:off x="86897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21"/>
              <p:cNvSpPr/>
              <p:nvPr/>
            </p:nvSpPr>
            <p:spPr>
              <a:xfrm>
                <a:off x="60219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21"/>
              <p:cNvSpPr/>
              <p:nvPr/>
            </p:nvSpPr>
            <p:spPr>
              <a:xfrm>
                <a:off x="51788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21"/>
              <p:cNvSpPr/>
              <p:nvPr/>
            </p:nvSpPr>
            <p:spPr>
              <a:xfrm>
                <a:off x="47811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21"/>
              <p:cNvSpPr/>
              <p:nvPr/>
            </p:nvSpPr>
            <p:spPr>
              <a:xfrm>
                <a:off x="70919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21"/>
              <p:cNvSpPr/>
              <p:nvPr/>
            </p:nvSpPr>
            <p:spPr>
              <a:xfrm>
                <a:off x="58810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21"/>
              <p:cNvSpPr/>
              <p:nvPr/>
            </p:nvSpPr>
            <p:spPr>
              <a:xfrm>
                <a:off x="79083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21"/>
              <p:cNvSpPr/>
              <p:nvPr/>
            </p:nvSpPr>
            <p:spPr>
              <a:xfrm>
                <a:off x="68726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21"/>
              <p:cNvSpPr/>
              <p:nvPr/>
            </p:nvSpPr>
            <p:spPr>
              <a:xfrm>
                <a:off x="78057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21"/>
              <p:cNvSpPr/>
              <p:nvPr/>
            </p:nvSpPr>
            <p:spPr>
              <a:xfrm>
                <a:off x="51463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21"/>
              <p:cNvSpPr/>
              <p:nvPr/>
            </p:nvSpPr>
            <p:spPr>
              <a:xfrm>
                <a:off x="70385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21"/>
              <p:cNvSpPr/>
              <p:nvPr/>
            </p:nvSpPr>
            <p:spPr>
              <a:xfrm>
                <a:off x="79942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21"/>
              <p:cNvSpPr/>
              <p:nvPr/>
            </p:nvSpPr>
            <p:spPr>
              <a:xfrm>
                <a:off x="86422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21"/>
              <p:cNvSpPr/>
              <p:nvPr/>
            </p:nvSpPr>
            <p:spPr>
              <a:xfrm>
                <a:off x="5374950" y="9663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21"/>
              <p:cNvSpPr/>
              <p:nvPr/>
            </p:nvSpPr>
            <p:spPr>
              <a:xfrm>
                <a:off x="5679750" y="12711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21"/>
              <p:cNvSpPr/>
              <p:nvPr/>
            </p:nvSpPr>
            <p:spPr>
              <a:xfrm flipH="1">
                <a:off x="1208475" y="948188"/>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21"/>
              <p:cNvSpPr/>
              <p:nvPr/>
            </p:nvSpPr>
            <p:spPr>
              <a:xfrm>
                <a:off x="8060825" y="93817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21"/>
              <p:cNvSpPr/>
              <p:nvPr/>
            </p:nvSpPr>
            <p:spPr>
              <a:xfrm>
                <a:off x="3645163" y="8948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21"/>
              <p:cNvSpPr/>
              <p:nvPr/>
            </p:nvSpPr>
            <p:spPr>
              <a:xfrm>
                <a:off x="43583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21"/>
              <p:cNvSpPr/>
              <p:nvPr/>
            </p:nvSpPr>
            <p:spPr>
              <a:xfrm>
                <a:off x="16906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21"/>
              <p:cNvSpPr/>
              <p:nvPr/>
            </p:nvSpPr>
            <p:spPr>
              <a:xfrm>
                <a:off x="8475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21"/>
              <p:cNvSpPr/>
              <p:nvPr/>
            </p:nvSpPr>
            <p:spPr>
              <a:xfrm>
                <a:off x="4497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21"/>
              <p:cNvSpPr/>
              <p:nvPr/>
            </p:nvSpPr>
            <p:spPr>
              <a:xfrm>
                <a:off x="27605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21"/>
              <p:cNvSpPr/>
              <p:nvPr/>
            </p:nvSpPr>
            <p:spPr>
              <a:xfrm>
                <a:off x="15497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21"/>
              <p:cNvSpPr/>
              <p:nvPr/>
            </p:nvSpPr>
            <p:spPr>
              <a:xfrm>
                <a:off x="4916275" y="25750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21"/>
              <p:cNvSpPr/>
              <p:nvPr/>
            </p:nvSpPr>
            <p:spPr>
              <a:xfrm>
                <a:off x="25412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21"/>
              <p:cNvSpPr/>
              <p:nvPr/>
            </p:nvSpPr>
            <p:spPr>
              <a:xfrm>
                <a:off x="34744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21"/>
              <p:cNvSpPr/>
              <p:nvPr/>
            </p:nvSpPr>
            <p:spPr>
              <a:xfrm>
                <a:off x="8150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21"/>
              <p:cNvSpPr/>
              <p:nvPr/>
            </p:nvSpPr>
            <p:spPr>
              <a:xfrm>
                <a:off x="36628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21"/>
              <p:cNvSpPr/>
              <p:nvPr/>
            </p:nvSpPr>
            <p:spPr>
              <a:xfrm>
                <a:off x="43108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21"/>
              <p:cNvSpPr/>
              <p:nvPr/>
            </p:nvSpPr>
            <p:spPr>
              <a:xfrm>
                <a:off x="4949625" y="3489025"/>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21"/>
              <p:cNvSpPr/>
              <p:nvPr/>
            </p:nvSpPr>
            <p:spPr>
              <a:xfrm>
                <a:off x="64474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21"/>
              <p:cNvSpPr/>
              <p:nvPr/>
            </p:nvSpPr>
            <p:spPr>
              <a:xfrm>
                <a:off x="87799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21"/>
              <p:cNvSpPr/>
              <p:nvPr/>
            </p:nvSpPr>
            <p:spPr>
              <a:xfrm>
                <a:off x="61122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21"/>
              <p:cNvSpPr/>
              <p:nvPr/>
            </p:nvSpPr>
            <p:spPr>
              <a:xfrm>
                <a:off x="52691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21"/>
              <p:cNvSpPr/>
              <p:nvPr/>
            </p:nvSpPr>
            <p:spPr>
              <a:xfrm>
                <a:off x="48713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21"/>
              <p:cNvSpPr/>
              <p:nvPr/>
            </p:nvSpPr>
            <p:spPr>
              <a:xfrm>
                <a:off x="71821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21"/>
              <p:cNvSpPr/>
              <p:nvPr/>
            </p:nvSpPr>
            <p:spPr>
              <a:xfrm>
                <a:off x="59713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21"/>
              <p:cNvSpPr/>
              <p:nvPr/>
            </p:nvSpPr>
            <p:spPr>
              <a:xfrm>
                <a:off x="79985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21"/>
              <p:cNvSpPr/>
              <p:nvPr/>
            </p:nvSpPr>
            <p:spPr>
              <a:xfrm>
                <a:off x="69628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21"/>
              <p:cNvSpPr/>
              <p:nvPr/>
            </p:nvSpPr>
            <p:spPr>
              <a:xfrm>
                <a:off x="78960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21"/>
              <p:cNvSpPr/>
              <p:nvPr/>
            </p:nvSpPr>
            <p:spPr>
              <a:xfrm>
                <a:off x="52366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21"/>
              <p:cNvSpPr/>
              <p:nvPr/>
            </p:nvSpPr>
            <p:spPr>
              <a:xfrm>
                <a:off x="71288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21"/>
              <p:cNvSpPr/>
              <p:nvPr/>
            </p:nvSpPr>
            <p:spPr>
              <a:xfrm>
                <a:off x="80844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21"/>
              <p:cNvSpPr/>
              <p:nvPr/>
            </p:nvSpPr>
            <p:spPr>
              <a:xfrm>
                <a:off x="87324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21"/>
              <p:cNvSpPr/>
              <p:nvPr/>
            </p:nvSpPr>
            <p:spPr>
              <a:xfrm>
                <a:off x="5465200" y="30718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21"/>
              <p:cNvSpPr/>
              <p:nvPr/>
            </p:nvSpPr>
            <p:spPr>
              <a:xfrm>
                <a:off x="5770000" y="33766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21"/>
              <p:cNvSpPr/>
              <p:nvPr/>
            </p:nvSpPr>
            <p:spPr>
              <a:xfrm flipH="1">
                <a:off x="1298725" y="30537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21"/>
              <p:cNvSpPr/>
              <p:nvPr/>
            </p:nvSpPr>
            <p:spPr>
              <a:xfrm>
                <a:off x="8151075" y="30437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21"/>
              <p:cNvSpPr/>
              <p:nvPr/>
            </p:nvSpPr>
            <p:spPr>
              <a:xfrm>
                <a:off x="3735413" y="30003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4" name="Google Shape;4394;p21"/>
            <p:cNvSpPr/>
            <p:nvPr/>
          </p:nvSpPr>
          <p:spPr>
            <a:xfrm>
              <a:off x="20118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21"/>
            <p:cNvSpPr/>
            <p:nvPr/>
          </p:nvSpPr>
          <p:spPr>
            <a:xfrm>
              <a:off x="43443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21"/>
            <p:cNvSpPr/>
            <p:nvPr/>
          </p:nvSpPr>
          <p:spPr>
            <a:xfrm>
              <a:off x="8334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21"/>
            <p:cNvSpPr/>
            <p:nvPr/>
          </p:nvSpPr>
          <p:spPr>
            <a:xfrm>
              <a:off x="27465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21"/>
            <p:cNvSpPr/>
            <p:nvPr/>
          </p:nvSpPr>
          <p:spPr>
            <a:xfrm>
              <a:off x="15356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21"/>
            <p:cNvSpPr/>
            <p:nvPr/>
          </p:nvSpPr>
          <p:spPr>
            <a:xfrm>
              <a:off x="35629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21"/>
            <p:cNvSpPr/>
            <p:nvPr/>
          </p:nvSpPr>
          <p:spPr>
            <a:xfrm>
              <a:off x="4902225" y="44672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21"/>
            <p:cNvSpPr/>
            <p:nvPr/>
          </p:nvSpPr>
          <p:spPr>
            <a:xfrm>
              <a:off x="25272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21"/>
            <p:cNvSpPr/>
            <p:nvPr/>
          </p:nvSpPr>
          <p:spPr>
            <a:xfrm>
              <a:off x="64334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21"/>
            <p:cNvSpPr/>
            <p:nvPr/>
          </p:nvSpPr>
          <p:spPr>
            <a:xfrm>
              <a:off x="87659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21"/>
            <p:cNvSpPr/>
            <p:nvPr/>
          </p:nvSpPr>
          <p:spPr>
            <a:xfrm>
              <a:off x="52550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21"/>
            <p:cNvSpPr/>
            <p:nvPr/>
          </p:nvSpPr>
          <p:spPr>
            <a:xfrm>
              <a:off x="71681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21"/>
            <p:cNvSpPr/>
            <p:nvPr/>
          </p:nvSpPr>
          <p:spPr>
            <a:xfrm>
              <a:off x="59572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21"/>
            <p:cNvSpPr/>
            <p:nvPr/>
          </p:nvSpPr>
          <p:spPr>
            <a:xfrm>
              <a:off x="79845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21"/>
            <p:cNvSpPr/>
            <p:nvPr/>
          </p:nvSpPr>
          <p:spPr>
            <a:xfrm>
              <a:off x="69488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21"/>
            <p:cNvSpPr/>
            <p:nvPr/>
          </p:nvSpPr>
          <p:spPr>
            <a:xfrm>
              <a:off x="5451150" y="4964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21"/>
            <p:cNvSpPr/>
            <p:nvPr/>
          </p:nvSpPr>
          <p:spPr>
            <a:xfrm flipH="1">
              <a:off x="1284675" y="49459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21"/>
            <p:cNvSpPr/>
            <p:nvPr/>
          </p:nvSpPr>
          <p:spPr>
            <a:xfrm>
              <a:off x="8137025" y="49359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21"/>
            <p:cNvSpPr/>
            <p:nvPr/>
          </p:nvSpPr>
          <p:spPr>
            <a:xfrm>
              <a:off x="3721363" y="48925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3" name="Google Shape;4413;p21"/>
          <p:cNvSpPr txBox="1">
            <a:spLocks noGrp="1"/>
          </p:cNvSpPr>
          <p:nvPr>
            <p:ph type="title" hasCustomPrompt="1"/>
          </p:nvPr>
        </p:nvSpPr>
        <p:spPr>
          <a:xfrm>
            <a:off x="728250" y="793438"/>
            <a:ext cx="3288000" cy="1103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7200"/>
              <a:buNone/>
              <a:defRPr sz="7200">
                <a:solidFill>
                  <a:srgbClr val="101122"/>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414" name="Google Shape;4414;p21"/>
          <p:cNvSpPr txBox="1">
            <a:spLocks noGrp="1"/>
          </p:cNvSpPr>
          <p:nvPr>
            <p:ph type="subTitle" idx="1"/>
          </p:nvPr>
        </p:nvSpPr>
        <p:spPr>
          <a:xfrm>
            <a:off x="728250" y="1896838"/>
            <a:ext cx="3288000" cy="497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4415" name="Google Shape;4415;p21"/>
          <p:cNvSpPr txBox="1">
            <a:spLocks noGrp="1"/>
          </p:cNvSpPr>
          <p:nvPr>
            <p:ph type="title" idx="2" hasCustomPrompt="1"/>
          </p:nvPr>
        </p:nvSpPr>
        <p:spPr>
          <a:xfrm>
            <a:off x="5081175" y="793438"/>
            <a:ext cx="3288000" cy="1103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7200"/>
              <a:buNone/>
              <a:defRPr sz="7200">
                <a:solidFill>
                  <a:srgbClr val="101122"/>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416" name="Google Shape;4416;p21"/>
          <p:cNvSpPr txBox="1">
            <a:spLocks noGrp="1"/>
          </p:cNvSpPr>
          <p:nvPr>
            <p:ph type="subTitle" idx="3"/>
          </p:nvPr>
        </p:nvSpPr>
        <p:spPr>
          <a:xfrm>
            <a:off x="5081175" y="1896838"/>
            <a:ext cx="3288000" cy="497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4417" name="Google Shape;4417;p21"/>
          <p:cNvSpPr txBox="1">
            <a:spLocks noGrp="1"/>
          </p:cNvSpPr>
          <p:nvPr>
            <p:ph type="title" idx="4" hasCustomPrompt="1"/>
          </p:nvPr>
        </p:nvSpPr>
        <p:spPr>
          <a:xfrm>
            <a:off x="2928000" y="2749563"/>
            <a:ext cx="3288000" cy="1103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7200"/>
              <a:buNone/>
              <a:defRPr sz="7200">
                <a:solidFill>
                  <a:srgbClr val="101122"/>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418" name="Google Shape;4418;p21"/>
          <p:cNvSpPr txBox="1">
            <a:spLocks noGrp="1"/>
          </p:cNvSpPr>
          <p:nvPr>
            <p:ph type="subTitle" idx="5"/>
          </p:nvPr>
        </p:nvSpPr>
        <p:spPr>
          <a:xfrm>
            <a:off x="2928000" y="3852954"/>
            <a:ext cx="3288000" cy="497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4419" name="Google Shape;4419;p21"/>
          <p:cNvGrpSpPr/>
          <p:nvPr/>
        </p:nvGrpSpPr>
        <p:grpSpPr>
          <a:xfrm>
            <a:off x="5064546" y="4152368"/>
            <a:ext cx="3369488" cy="1707138"/>
            <a:chOff x="4915213" y="3574313"/>
            <a:chExt cx="3624275" cy="1836225"/>
          </a:xfrm>
        </p:grpSpPr>
        <p:grpSp>
          <p:nvGrpSpPr>
            <p:cNvPr id="4420" name="Google Shape;4420;p21"/>
            <p:cNvGrpSpPr/>
            <p:nvPr/>
          </p:nvGrpSpPr>
          <p:grpSpPr>
            <a:xfrm>
              <a:off x="4915213" y="3574313"/>
              <a:ext cx="3624275" cy="1836225"/>
              <a:chOff x="6533200" y="2928913"/>
              <a:chExt cx="3624275" cy="1836225"/>
            </a:xfrm>
          </p:grpSpPr>
          <p:sp>
            <p:nvSpPr>
              <p:cNvPr id="4421" name="Google Shape;4421;p21"/>
              <p:cNvSpPr/>
              <p:nvPr/>
            </p:nvSpPr>
            <p:spPr>
              <a:xfrm>
                <a:off x="6533200" y="3211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21"/>
              <p:cNvSpPr/>
              <p:nvPr/>
            </p:nvSpPr>
            <p:spPr>
              <a:xfrm>
                <a:off x="6781700" y="3225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21"/>
              <p:cNvSpPr/>
              <p:nvPr/>
            </p:nvSpPr>
            <p:spPr>
              <a:xfrm>
                <a:off x="7468375" y="3231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21"/>
              <p:cNvSpPr/>
              <p:nvPr/>
            </p:nvSpPr>
            <p:spPr>
              <a:xfrm>
                <a:off x="8324475" y="3210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21"/>
              <p:cNvSpPr/>
              <p:nvPr/>
            </p:nvSpPr>
            <p:spPr>
              <a:xfrm>
                <a:off x="8320300" y="3217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21"/>
              <p:cNvSpPr/>
              <p:nvPr/>
            </p:nvSpPr>
            <p:spPr>
              <a:xfrm>
                <a:off x="8279425" y="3219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7" name="Google Shape;4427;p21"/>
              <p:cNvGrpSpPr/>
              <p:nvPr/>
            </p:nvGrpSpPr>
            <p:grpSpPr>
              <a:xfrm>
                <a:off x="6533200" y="2928913"/>
                <a:ext cx="3624275" cy="1836225"/>
                <a:chOff x="112275" y="2665738"/>
                <a:chExt cx="3624275" cy="1836225"/>
              </a:xfrm>
            </p:grpSpPr>
            <p:sp>
              <p:nvSpPr>
                <p:cNvPr id="4428" name="Google Shape;4428;p21"/>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21"/>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21"/>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21"/>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21"/>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21"/>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21"/>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21"/>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36" name="Google Shape;4436;p21"/>
            <p:cNvSpPr/>
            <p:nvPr/>
          </p:nvSpPr>
          <p:spPr>
            <a:xfrm>
              <a:off x="6580563" y="3762025"/>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21"/>
          <p:cNvGrpSpPr/>
          <p:nvPr/>
        </p:nvGrpSpPr>
        <p:grpSpPr>
          <a:xfrm>
            <a:off x="-779296" y="4550554"/>
            <a:ext cx="3369488" cy="1707138"/>
            <a:chOff x="-2125575" y="3574325"/>
            <a:chExt cx="3624275" cy="1836225"/>
          </a:xfrm>
        </p:grpSpPr>
        <p:sp>
          <p:nvSpPr>
            <p:cNvPr id="4438" name="Google Shape;4438;p21"/>
            <p:cNvSpPr/>
            <p:nvPr/>
          </p:nvSpPr>
          <p:spPr>
            <a:xfrm>
              <a:off x="-2125575" y="3857025"/>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21"/>
            <p:cNvSpPr/>
            <p:nvPr/>
          </p:nvSpPr>
          <p:spPr>
            <a:xfrm>
              <a:off x="-1877075" y="3871200"/>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21"/>
            <p:cNvSpPr/>
            <p:nvPr/>
          </p:nvSpPr>
          <p:spPr>
            <a:xfrm>
              <a:off x="-1190400" y="3877050"/>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21"/>
            <p:cNvSpPr/>
            <p:nvPr/>
          </p:nvSpPr>
          <p:spPr>
            <a:xfrm>
              <a:off x="-334300" y="3856200"/>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21"/>
            <p:cNvSpPr/>
            <p:nvPr/>
          </p:nvSpPr>
          <p:spPr>
            <a:xfrm>
              <a:off x="-338475" y="3862875"/>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21"/>
            <p:cNvSpPr/>
            <p:nvPr/>
          </p:nvSpPr>
          <p:spPr>
            <a:xfrm>
              <a:off x="-379350" y="3864525"/>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4" name="Google Shape;4444;p21"/>
            <p:cNvGrpSpPr/>
            <p:nvPr/>
          </p:nvGrpSpPr>
          <p:grpSpPr>
            <a:xfrm>
              <a:off x="-2125575" y="3574325"/>
              <a:ext cx="3624275" cy="1836225"/>
              <a:chOff x="-4100775" y="3456250"/>
              <a:chExt cx="3624275" cy="1836225"/>
            </a:xfrm>
          </p:grpSpPr>
          <p:sp>
            <p:nvSpPr>
              <p:cNvPr id="4445" name="Google Shape;4445;p21"/>
              <p:cNvSpPr/>
              <p:nvPr/>
            </p:nvSpPr>
            <p:spPr>
              <a:xfrm>
                <a:off x="-4100775" y="3738950"/>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21"/>
              <p:cNvSpPr/>
              <p:nvPr/>
            </p:nvSpPr>
            <p:spPr>
              <a:xfrm>
                <a:off x="-3852275" y="3753125"/>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21"/>
              <p:cNvSpPr/>
              <p:nvPr/>
            </p:nvSpPr>
            <p:spPr>
              <a:xfrm>
                <a:off x="-3165600" y="3758975"/>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21"/>
              <p:cNvSpPr/>
              <p:nvPr/>
            </p:nvSpPr>
            <p:spPr>
              <a:xfrm>
                <a:off x="-2309500" y="3738125"/>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21"/>
              <p:cNvSpPr/>
              <p:nvPr/>
            </p:nvSpPr>
            <p:spPr>
              <a:xfrm>
                <a:off x="-2313675" y="3744800"/>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21"/>
              <p:cNvSpPr/>
              <p:nvPr/>
            </p:nvSpPr>
            <p:spPr>
              <a:xfrm>
                <a:off x="-2354550" y="3746450"/>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21"/>
              <p:cNvSpPr/>
              <p:nvPr/>
            </p:nvSpPr>
            <p:spPr>
              <a:xfrm>
                <a:off x="-4100775" y="3738950"/>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21"/>
              <p:cNvSpPr/>
              <p:nvPr/>
            </p:nvSpPr>
            <p:spPr>
              <a:xfrm>
                <a:off x="-2392900" y="3456250"/>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21"/>
              <p:cNvSpPr/>
              <p:nvPr/>
            </p:nvSpPr>
            <p:spPr>
              <a:xfrm>
                <a:off x="-2447950" y="3655550"/>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4" name="Google Shape;4454;p21"/>
          <p:cNvGrpSpPr/>
          <p:nvPr/>
        </p:nvGrpSpPr>
        <p:grpSpPr>
          <a:xfrm>
            <a:off x="451898" y="4758781"/>
            <a:ext cx="3369488" cy="1707138"/>
            <a:chOff x="-939100" y="529913"/>
            <a:chExt cx="3624275" cy="1836225"/>
          </a:xfrm>
        </p:grpSpPr>
        <p:sp>
          <p:nvSpPr>
            <p:cNvPr id="4455" name="Google Shape;4455;p21"/>
            <p:cNvSpPr/>
            <p:nvPr/>
          </p:nvSpPr>
          <p:spPr>
            <a:xfrm>
              <a:off x="-93910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21"/>
            <p:cNvSpPr/>
            <p:nvPr/>
          </p:nvSpPr>
          <p:spPr>
            <a:xfrm>
              <a:off x="-69060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21"/>
            <p:cNvSpPr/>
            <p:nvPr/>
          </p:nvSpPr>
          <p:spPr>
            <a:xfrm>
              <a:off x="-392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21"/>
            <p:cNvSpPr/>
            <p:nvPr/>
          </p:nvSpPr>
          <p:spPr>
            <a:xfrm>
              <a:off x="85217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21"/>
            <p:cNvSpPr/>
            <p:nvPr/>
          </p:nvSpPr>
          <p:spPr>
            <a:xfrm>
              <a:off x="84800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21"/>
            <p:cNvSpPr/>
            <p:nvPr/>
          </p:nvSpPr>
          <p:spPr>
            <a:xfrm>
              <a:off x="80712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21"/>
            <p:cNvGrpSpPr/>
            <p:nvPr/>
          </p:nvGrpSpPr>
          <p:grpSpPr>
            <a:xfrm>
              <a:off x="-939100" y="529913"/>
              <a:ext cx="3624275" cy="1836225"/>
              <a:chOff x="112275" y="2665738"/>
              <a:chExt cx="3624275" cy="1836225"/>
            </a:xfrm>
          </p:grpSpPr>
          <p:sp>
            <p:nvSpPr>
              <p:cNvPr id="4462" name="Google Shape;4462;p21"/>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21"/>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21"/>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21"/>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21"/>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21"/>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21"/>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21"/>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21"/>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1" name="Google Shape;4471;p21"/>
          <p:cNvGrpSpPr/>
          <p:nvPr/>
        </p:nvGrpSpPr>
        <p:grpSpPr>
          <a:xfrm>
            <a:off x="6832683" y="4409614"/>
            <a:ext cx="3369488" cy="1707138"/>
            <a:chOff x="2087475" y="2783813"/>
            <a:chExt cx="3624275" cy="1836225"/>
          </a:xfrm>
        </p:grpSpPr>
        <p:sp>
          <p:nvSpPr>
            <p:cNvPr id="4472" name="Google Shape;4472;p21"/>
            <p:cNvSpPr/>
            <p:nvPr/>
          </p:nvSpPr>
          <p:spPr>
            <a:xfrm>
              <a:off x="2087475" y="30665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21"/>
            <p:cNvSpPr/>
            <p:nvPr/>
          </p:nvSpPr>
          <p:spPr>
            <a:xfrm>
              <a:off x="2335975" y="30806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21"/>
            <p:cNvSpPr/>
            <p:nvPr/>
          </p:nvSpPr>
          <p:spPr>
            <a:xfrm>
              <a:off x="3022650" y="30865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21"/>
            <p:cNvSpPr/>
            <p:nvPr/>
          </p:nvSpPr>
          <p:spPr>
            <a:xfrm>
              <a:off x="3878750" y="30656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21"/>
            <p:cNvSpPr/>
            <p:nvPr/>
          </p:nvSpPr>
          <p:spPr>
            <a:xfrm>
              <a:off x="3874575" y="30723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21"/>
            <p:cNvSpPr/>
            <p:nvPr/>
          </p:nvSpPr>
          <p:spPr>
            <a:xfrm>
              <a:off x="3833700" y="30740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8" name="Google Shape;4478;p21"/>
            <p:cNvGrpSpPr/>
            <p:nvPr/>
          </p:nvGrpSpPr>
          <p:grpSpPr>
            <a:xfrm>
              <a:off x="2087475" y="2783813"/>
              <a:ext cx="3624275" cy="1836225"/>
              <a:chOff x="112275" y="2665738"/>
              <a:chExt cx="3624275" cy="1836225"/>
            </a:xfrm>
          </p:grpSpPr>
          <p:sp>
            <p:nvSpPr>
              <p:cNvPr id="4479" name="Google Shape;4479;p21"/>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21"/>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21"/>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21"/>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21"/>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21"/>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21"/>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21"/>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21"/>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4488"/>
        <p:cNvGrpSpPr/>
        <p:nvPr/>
      </p:nvGrpSpPr>
      <p:grpSpPr>
        <a:xfrm>
          <a:off x="0" y="0"/>
          <a:ext cx="0" cy="0"/>
          <a:chOff x="0" y="0"/>
          <a:chExt cx="0" cy="0"/>
        </a:xfrm>
      </p:grpSpPr>
      <p:grpSp>
        <p:nvGrpSpPr>
          <p:cNvPr id="4489" name="Google Shape;4489;p22"/>
          <p:cNvGrpSpPr/>
          <p:nvPr/>
        </p:nvGrpSpPr>
        <p:grpSpPr>
          <a:xfrm>
            <a:off x="50125" y="0"/>
            <a:ext cx="8858300" cy="5317875"/>
            <a:chOff x="50125" y="0"/>
            <a:chExt cx="8858300" cy="5317875"/>
          </a:xfrm>
        </p:grpSpPr>
        <p:sp>
          <p:nvSpPr>
            <p:cNvPr id="4490" name="Google Shape;4490;p22"/>
            <p:cNvSpPr/>
            <p:nvPr/>
          </p:nvSpPr>
          <p:spPr>
            <a:xfrm>
              <a:off x="16262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22"/>
            <p:cNvSpPr/>
            <p:nvPr/>
          </p:nvSpPr>
          <p:spPr>
            <a:xfrm>
              <a:off x="39587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22"/>
            <p:cNvSpPr/>
            <p:nvPr/>
          </p:nvSpPr>
          <p:spPr>
            <a:xfrm>
              <a:off x="12910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22"/>
            <p:cNvSpPr/>
            <p:nvPr/>
          </p:nvSpPr>
          <p:spPr>
            <a:xfrm>
              <a:off x="4479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22"/>
            <p:cNvSpPr/>
            <p:nvPr/>
          </p:nvSpPr>
          <p:spPr>
            <a:xfrm>
              <a:off x="501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22"/>
            <p:cNvSpPr/>
            <p:nvPr/>
          </p:nvSpPr>
          <p:spPr>
            <a:xfrm>
              <a:off x="23617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22"/>
            <p:cNvSpPr/>
            <p:nvPr/>
          </p:nvSpPr>
          <p:spPr>
            <a:xfrm>
              <a:off x="11500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22"/>
            <p:cNvSpPr/>
            <p:nvPr/>
          </p:nvSpPr>
          <p:spPr>
            <a:xfrm>
              <a:off x="31773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22"/>
            <p:cNvSpPr/>
            <p:nvPr/>
          </p:nvSpPr>
          <p:spPr>
            <a:xfrm>
              <a:off x="4516625" y="287725"/>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22"/>
            <p:cNvSpPr/>
            <p:nvPr/>
          </p:nvSpPr>
          <p:spPr>
            <a:xfrm>
              <a:off x="21416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22"/>
            <p:cNvSpPr/>
            <p:nvPr/>
          </p:nvSpPr>
          <p:spPr>
            <a:xfrm>
              <a:off x="17646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22"/>
            <p:cNvSpPr/>
            <p:nvPr/>
          </p:nvSpPr>
          <p:spPr>
            <a:xfrm>
              <a:off x="30747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22"/>
            <p:cNvSpPr/>
            <p:nvPr/>
          </p:nvSpPr>
          <p:spPr>
            <a:xfrm>
              <a:off x="415375" y="12417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22"/>
            <p:cNvSpPr/>
            <p:nvPr/>
          </p:nvSpPr>
          <p:spPr>
            <a:xfrm>
              <a:off x="3803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22"/>
            <p:cNvSpPr/>
            <p:nvPr/>
          </p:nvSpPr>
          <p:spPr>
            <a:xfrm>
              <a:off x="36535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22"/>
            <p:cNvSpPr/>
            <p:nvPr/>
          </p:nvSpPr>
          <p:spPr>
            <a:xfrm>
              <a:off x="23075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22"/>
            <p:cNvSpPr/>
            <p:nvPr/>
          </p:nvSpPr>
          <p:spPr>
            <a:xfrm>
              <a:off x="32632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22"/>
            <p:cNvSpPr/>
            <p:nvPr/>
          </p:nvSpPr>
          <p:spPr>
            <a:xfrm>
              <a:off x="826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22"/>
            <p:cNvSpPr/>
            <p:nvPr/>
          </p:nvSpPr>
          <p:spPr>
            <a:xfrm>
              <a:off x="39120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22"/>
            <p:cNvSpPr/>
            <p:nvPr/>
          </p:nvSpPr>
          <p:spPr>
            <a:xfrm>
              <a:off x="4092800" y="1049300"/>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22"/>
            <p:cNvSpPr/>
            <p:nvPr/>
          </p:nvSpPr>
          <p:spPr>
            <a:xfrm>
              <a:off x="26169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22"/>
            <p:cNvSpPr/>
            <p:nvPr/>
          </p:nvSpPr>
          <p:spPr>
            <a:xfrm>
              <a:off x="35726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22"/>
            <p:cNvSpPr/>
            <p:nvPr/>
          </p:nvSpPr>
          <p:spPr>
            <a:xfrm>
              <a:off x="3920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22"/>
            <p:cNvSpPr/>
            <p:nvPr/>
          </p:nvSpPr>
          <p:spPr>
            <a:xfrm>
              <a:off x="60478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22"/>
            <p:cNvSpPr/>
            <p:nvPr/>
          </p:nvSpPr>
          <p:spPr>
            <a:xfrm>
              <a:off x="83803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22"/>
            <p:cNvSpPr/>
            <p:nvPr/>
          </p:nvSpPr>
          <p:spPr>
            <a:xfrm>
              <a:off x="57126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22"/>
            <p:cNvSpPr/>
            <p:nvPr/>
          </p:nvSpPr>
          <p:spPr>
            <a:xfrm>
              <a:off x="48695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22"/>
            <p:cNvSpPr/>
            <p:nvPr/>
          </p:nvSpPr>
          <p:spPr>
            <a:xfrm>
              <a:off x="44717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2"/>
            <p:cNvSpPr/>
            <p:nvPr/>
          </p:nvSpPr>
          <p:spPr>
            <a:xfrm>
              <a:off x="67833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22"/>
            <p:cNvSpPr/>
            <p:nvPr/>
          </p:nvSpPr>
          <p:spPr>
            <a:xfrm>
              <a:off x="55716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22"/>
            <p:cNvSpPr/>
            <p:nvPr/>
          </p:nvSpPr>
          <p:spPr>
            <a:xfrm>
              <a:off x="75989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22"/>
            <p:cNvSpPr/>
            <p:nvPr/>
          </p:nvSpPr>
          <p:spPr>
            <a:xfrm>
              <a:off x="65632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2"/>
            <p:cNvSpPr/>
            <p:nvPr/>
          </p:nvSpPr>
          <p:spPr>
            <a:xfrm>
              <a:off x="61862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22"/>
            <p:cNvSpPr/>
            <p:nvPr/>
          </p:nvSpPr>
          <p:spPr>
            <a:xfrm>
              <a:off x="74963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22"/>
            <p:cNvSpPr/>
            <p:nvPr/>
          </p:nvSpPr>
          <p:spPr>
            <a:xfrm>
              <a:off x="4760775" y="10893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22"/>
            <p:cNvSpPr/>
            <p:nvPr/>
          </p:nvSpPr>
          <p:spPr>
            <a:xfrm>
              <a:off x="48019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22"/>
            <p:cNvSpPr/>
            <p:nvPr/>
          </p:nvSpPr>
          <p:spPr>
            <a:xfrm>
              <a:off x="80751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22"/>
            <p:cNvSpPr/>
            <p:nvPr/>
          </p:nvSpPr>
          <p:spPr>
            <a:xfrm>
              <a:off x="67291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22"/>
            <p:cNvSpPr/>
            <p:nvPr/>
          </p:nvSpPr>
          <p:spPr>
            <a:xfrm>
              <a:off x="76848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22"/>
            <p:cNvSpPr/>
            <p:nvPr/>
          </p:nvSpPr>
          <p:spPr>
            <a:xfrm>
              <a:off x="45042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2"/>
            <p:cNvSpPr/>
            <p:nvPr/>
          </p:nvSpPr>
          <p:spPr>
            <a:xfrm>
              <a:off x="83336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2"/>
            <p:cNvSpPr/>
            <p:nvPr/>
          </p:nvSpPr>
          <p:spPr>
            <a:xfrm>
              <a:off x="48136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2"/>
            <p:cNvSpPr/>
            <p:nvPr/>
          </p:nvSpPr>
          <p:spPr>
            <a:xfrm>
              <a:off x="6169800" y="11770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2"/>
            <p:cNvSpPr/>
            <p:nvPr/>
          </p:nvSpPr>
          <p:spPr>
            <a:xfrm flipH="1">
              <a:off x="1517850" y="765563"/>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2"/>
            <p:cNvSpPr/>
            <p:nvPr/>
          </p:nvSpPr>
          <p:spPr>
            <a:xfrm flipH="1">
              <a:off x="1329375" y="1355988"/>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2"/>
            <p:cNvSpPr/>
            <p:nvPr/>
          </p:nvSpPr>
          <p:spPr>
            <a:xfrm>
              <a:off x="7751450" y="75555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2"/>
            <p:cNvSpPr/>
            <p:nvPr/>
          </p:nvSpPr>
          <p:spPr>
            <a:xfrm>
              <a:off x="8225125" y="78225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22"/>
            <p:cNvSpPr/>
            <p:nvPr/>
          </p:nvSpPr>
          <p:spPr>
            <a:xfrm>
              <a:off x="3335788" y="7121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22"/>
            <p:cNvSpPr/>
            <p:nvPr/>
          </p:nvSpPr>
          <p:spPr>
            <a:xfrm>
              <a:off x="3809463" y="7388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22"/>
            <p:cNvSpPr/>
            <p:nvPr/>
          </p:nvSpPr>
          <p:spPr>
            <a:xfrm>
              <a:off x="17165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22"/>
            <p:cNvSpPr/>
            <p:nvPr/>
          </p:nvSpPr>
          <p:spPr>
            <a:xfrm>
              <a:off x="40489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22"/>
            <p:cNvSpPr/>
            <p:nvPr/>
          </p:nvSpPr>
          <p:spPr>
            <a:xfrm>
              <a:off x="13812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2"/>
            <p:cNvSpPr/>
            <p:nvPr/>
          </p:nvSpPr>
          <p:spPr>
            <a:xfrm>
              <a:off x="5381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22"/>
            <p:cNvSpPr/>
            <p:nvPr/>
          </p:nvSpPr>
          <p:spPr>
            <a:xfrm>
              <a:off x="1403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22"/>
            <p:cNvSpPr/>
            <p:nvPr/>
          </p:nvSpPr>
          <p:spPr>
            <a:xfrm>
              <a:off x="24520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22"/>
            <p:cNvSpPr/>
            <p:nvPr/>
          </p:nvSpPr>
          <p:spPr>
            <a:xfrm>
              <a:off x="12403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22"/>
            <p:cNvSpPr/>
            <p:nvPr/>
          </p:nvSpPr>
          <p:spPr>
            <a:xfrm>
              <a:off x="32676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2"/>
            <p:cNvSpPr/>
            <p:nvPr/>
          </p:nvSpPr>
          <p:spPr>
            <a:xfrm>
              <a:off x="4606875" y="2393250"/>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22"/>
            <p:cNvSpPr/>
            <p:nvPr/>
          </p:nvSpPr>
          <p:spPr>
            <a:xfrm>
              <a:off x="22318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22"/>
            <p:cNvSpPr/>
            <p:nvPr/>
          </p:nvSpPr>
          <p:spPr>
            <a:xfrm>
              <a:off x="18549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22"/>
            <p:cNvSpPr/>
            <p:nvPr/>
          </p:nvSpPr>
          <p:spPr>
            <a:xfrm>
              <a:off x="31650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22"/>
            <p:cNvSpPr/>
            <p:nvPr/>
          </p:nvSpPr>
          <p:spPr>
            <a:xfrm>
              <a:off x="505625" y="33472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2"/>
            <p:cNvSpPr/>
            <p:nvPr/>
          </p:nvSpPr>
          <p:spPr>
            <a:xfrm>
              <a:off x="4706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22"/>
            <p:cNvSpPr/>
            <p:nvPr/>
          </p:nvSpPr>
          <p:spPr>
            <a:xfrm>
              <a:off x="37437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2"/>
            <p:cNvSpPr/>
            <p:nvPr/>
          </p:nvSpPr>
          <p:spPr>
            <a:xfrm>
              <a:off x="23978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2"/>
            <p:cNvSpPr/>
            <p:nvPr/>
          </p:nvSpPr>
          <p:spPr>
            <a:xfrm>
              <a:off x="33535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2"/>
            <p:cNvSpPr/>
            <p:nvPr/>
          </p:nvSpPr>
          <p:spPr>
            <a:xfrm>
              <a:off x="1728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2"/>
            <p:cNvSpPr/>
            <p:nvPr/>
          </p:nvSpPr>
          <p:spPr>
            <a:xfrm>
              <a:off x="40022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22"/>
            <p:cNvSpPr/>
            <p:nvPr/>
          </p:nvSpPr>
          <p:spPr>
            <a:xfrm>
              <a:off x="4183050" y="3154825"/>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2"/>
            <p:cNvSpPr/>
            <p:nvPr/>
          </p:nvSpPr>
          <p:spPr>
            <a:xfrm>
              <a:off x="20258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22"/>
            <p:cNvSpPr/>
            <p:nvPr/>
          </p:nvSpPr>
          <p:spPr>
            <a:xfrm>
              <a:off x="35769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22"/>
            <p:cNvSpPr/>
            <p:nvPr/>
          </p:nvSpPr>
          <p:spPr>
            <a:xfrm>
              <a:off x="27072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2"/>
            <p:cNvSpPr/>
            <p:nvPr/>
          </p:nvSpPr>
          <p:spPr>
            <a:xfrm>
              <a:off x="4822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22"/>
            <p:cNvSpPr/>
            <p:nvPr/>
          </p:nvSpPr>
          <p:spPr>
            <a:xfrm>
              <a:off x="61381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22"/>
            <p:cNvSpPr/>
            <p:nvPr/>
          </p:nvSpPr>
          <p:spPr>
            <a:xfrm>
              <a:off x="84705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22"/>
            <p:cNvSpPr/>
            <p:nvPr/>
          </p:nvSpPr>
          <p:spPr>
            <a:xfrm>
              <a:off x="58028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22"/>
            <p:cNvSpPr/>
            <p:nvPr/>
          </p:nvSpPr>
          <p:spPr>
            <a:xfrm>
              <a:off x="49597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22"/>
            <p:cNvSpPr/>
            <p:nvPr/>
          </p:nvSpPr>
          <p:spPr>
            <a:xfrm>
              <a:off x="45619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22"/>
            <p:cNvSpPr/>
            <p:nvPr/>
          </p:nvSpPr>
          <p:spPr>
            <a:xfrm>
              <a:off x="68736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22"/>
            <p:cNvSpPr/>
            <p:nvPr/>
          </p:nvSpPr>
          <p:spPr>
            <a:xfrm>
              <a:off x="56619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22"/>
            <p:cNvSpPr/>
            <p:nvPr/>
          </p:nvSpPr>
          <p:spPr>
            <a:xfrm>
              <a:off x="76892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22"/>
            <p:cNvSpPr/>
            <p:nvPr/>
          </p:nvSpPr>
          <p:spPr>
            <a:xfrm>
              <a:off x="66534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2"/>
            <p:cNvSpPr/>
            <p:nvPr/>
          </p:nvSpPr>
          <p:spPr>
            <a:xfrm>
              <a:off x="62765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22"/>
            <p:cNvSpPr/>
            <p:nvPr/>
          </p:nvSpPr>
          <p:spPr>
            <a:xfrm>
              <a:off x="75866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22"/>
            <p:cNvSpPr/>
            <p:nvPr/>
          </p:nvSpPr>
          <p:spPr>
            <a:xfrm>
              <a:off x="4851025" y="31948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22"/>
            <p:cNvSpPr/>
            <p:nvPr/>
          </p:nvSpPr>
          <p:spPr>
            <a:xfrm>
              <a:off x="48922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22"/>
            <p:cNvSpPr/>
            <p:nvPr/>
          </p:nvSpPr>
          <p:spPr>
            <a:xfrm>
              <a:off x="81653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22"/>
            <p:cNvSpPr/>
            <p:nvPr/>
          </p:nvSpPr>
          <p:spPr>
            <a:xfrm>
              <a:off x="68194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22"/>
            <p:cNvSpPr/>
            <p:nvPr/>
          </p:nvSpPr>
          <p:spPr>
            <a:xfrm>
              <a:off x="77751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22"/>
            <p:cNvSpPr/>
            <p:nvPr/>
          </p:nvSpPr>
          <p:spPr>
            <a:xfrm>
              <a:off x="45944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22"/>
            <p:cNvSpPr/>
            <p:nvPr/>
          </p:nvSpPr>
          <p:spPr>
            <a:xfrm>
              <a:off x="84238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22"/>
            <p:cNvSpPr/>
            <p:nvPr/>
          </p:nvSpPr>
          <p:spPr>
            <a:xfrm>
              <a:off x="49038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22"/>
            <p:cNvSpPr/>
            <p:nvPr/>
          </p:nvSpPr>
          <p:spPr>
            <a:xfrm>
              <a:off x="6260050" y="32825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22"/>
            <p:cNvSpPr/>
            <p:nvPr/>
          </p:nvSpPr>
          <p:spPr>
            <a:xfrm flipH="1">
              <a:off x="1608100" y="2871088"/>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22"/>
            <p:cNvSpPr/>
            <p:nvPr/>
          </p:nvSpPr>
          <p:spPr>
            <a:xfrm flipH="1">
              <a:off x="1419625" y="3461513"/>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22"/>
            <p:cNvSpPr/>
            <p:nvPr/>
          </p:nvSpPr>
          <p:spPr>
            <a:xfrm>
              <a:off x="7841700" y="28610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22"/>
            <p:cNvSpPr/>
            <p:nvPr/>
          </p:nvSpPr>
          <p:spPr>
            <a:xfrm>
              <a:off x="8315375" y="28877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22"/>
            <p:cNvSpPr/>
            <p:nvPr/>
          </p:nvSpPr>
          <p:spPr>
            <a:xfrm>
              <a:off x="3426038" y="28177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22"/>
            <p:cNvSpPr/>
            <p:nvPr/>
          </p:nvSpPr>
          <p:spPr>
            <a:xfrm>
              <a:off x="3899713" y="28444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9" name="Google Shape;4589;p22"/>
            <p:cNvGrpSpPr/>
            <p:nvPr/>
          </p:nvGrpSpPr>
          <p:grpSpPr>
            <a:xfrm>
              <a:off x="359500" y="182650"/>
              <a:ext cx="8548925" cy="3978550"/>
              <a:chOff x="359500" y="182650"/>
              <a:chExt cx="8548925" cy="3978550"/>
            </a:xfrm>
          </p:grpSpPr>
          <p:sp>
            <p:nvSpPr>
              <p:cNvPr id="4590" name="Google Shape;4590;p22"/>
              <p:cNvSpPr/>
              <p:nvPr/>
            </p:nvSpPr>
            <p:spPr>
              <a:xfrm>
                <a:off x="19356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22"/>
              <p:cNvSpPr/>
              <p:nvPr/>
            </p:nvSpPr>
            <p:spPr>
              <a:xfrm>
                <a:off x="42681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22"/>
              <p:cNvSpPr/>
              <p:nvPr/>
            </p:nvSpPr>
            <p:spPr>
              <a:xfrm>
                <a:off x="16003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22"/>
              <p:cNvSpPr/>
              <p:nvPr/>
            </p:nvSpPr>
            <p:spPr>
              <a:xfrm>
                <a:off x="7572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22"/>
              <p:cNvSpPr/>
              <p:nvPr/>
            </p:nvSpPr>
            <p:spPr>
              <a:xfrm>
                <a:off x="3595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22"/>
              <p:cNvSpPr/>
              <p:nvPr/>
            </p:nvSpPr>
            <p:spPr>
              <a:xfrm>
                <a:off x="26703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22"/>
              <p:cNvSpPr/>
              <p:nvPr/>
            </p:nvSpPr>
            <p:spPr>
              <a:xfrm>
                <a:off x="14594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22"/>
              <p:cNvSpPr/>
              <p:nvPr/>
            </p:nvSpPr>
            <p:spPr>
              <a:xfrm>
                <a:off x="34867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22"/>
              <p:cNvSpPr/>
              <p:nvPr/>
            </p:nvSpPr>
            <p:spPr>
              <a:xfrm>
                <a:off x="4826025" y="469525"/>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22"/>
              <p:cNvSpPr/>
              <p:nvPr/>
            </p:nvSpPr>
            <p:spPr>
              <a:xfrm>
                <a:off x="24510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22"/>
              <p:cNvSpPr/>
              <p:nvPr/>
            </p:nvSpPr>
            <p:spPr>
              <a:xfrm>
                <a:off x="33841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22"/>
              <p:cNvSpPr/>
              <p:nvPr/>
            </p:nvSpPr>
            <p:spPr>
              <a:xfrm>
                <a:off x="7247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22"/>
              <p:cNvSpPr/>
              <p:nvPr/>
            </p:nvSpPr>
            <p:spPr>
              <a:xfrm>
                <a:off x="42206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22"/>
              <p:cNvSpPr/>
              <p:nvPr/>
            </p:nvSpPr>
            <p:spPr>
              <a:xfrm>
                <a:off x="4859375" y="1383500"/>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22"/>
              <p:cNvSpPr/>
              <p:nvPr/>
            </p:nvSpPr>
            <p:spPr>
              <a:xfrm>
                <a:off x="63572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22"/>
              <p:cNvSpPr/>
              <p:nvPr/>
            </p:nvSpPr>
            <p:spPr>
              <a:xfrm>
                <a:off x="86897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22"/>
              <p:cNvSpPr/>
              <p:nvPr/>
            </p:nvSpPr>
            <p:spPr>
              <a:xfrm>
                <a:off x="60219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22"/>
              <p:cNvSpPr/>
              <p:nvPr/>
            </p:nvSpPr>
            <p:spPr>
              <a:xfrm>
                <a:off x="51788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22"/>
              <p:cNvSpPr/>
              <p:nvPr/>
            </p:nvSpPr>
            <p:spPr>
              <a:xfrm>
                <a:off x="47811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22"/>
              <p:cNvSpPr/>
              <p:nvPr/>
            </p:nvSpPr>
            <p:spPr>
              <a:xfrm>
                <a:off x="70919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22"/>
              <p:cNvSpPr/>
              <p:nvPr/>
            </p:nvSpPr>
            <p:spPr>
              <a:xfrm>
                <a:off x="58810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22"/>
              <p:cNvSpPr/>
              <p:nvPr/>
            </p:nvSpPr>
            <p:spPr>
              <a:xfrm>
                <a:off x="79083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22"/>
              <p:cNvSpPr/>
              <p:nvPr/>
            </p:nvSpPr>
            <p:spPr>
              <a:xfrm>
                <a:off x="68726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22"/>
              <p:cNvSpPr/>
              <p:nvPr/>
            </p:nvSpPr>
            <p:spPr>
              <a:xfrm>
                <a:off x="78057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22"/>
              <p:cNvSpPr/>
              <p:nvPr/>
            </p:nvSpPr>
            <p:spPr>
              <a:xfrm>
                <a:off x="51463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22"/>
              <p:cNvSpPr/>
              <p:nvPr/>
            </p:nvSpPr>
            <p:spPr>
              <a:xfrm>
                <a:off x="70385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22"/>
              <p:cNvSpPr/>
              <p:nvPr/>
            </p:nvSpPr>
            <p:spPr>
              <a:xfrm>
                <a:off x="79942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22"/>
              <p:cNvSpPr/>
              <p:nvPr/>
            </p:nvSpPr>
            <p:spPr>
              <a:xfrm>
                <a:off x="86422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22"/>
              <p:cNvSpPr/>
              <p:nvPr/>
            </p:nvSpPr>
            <p:spPr>
              <a:xfrm>
                <a:off x="5374950" y="9663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22"/>
              <p:cNvSpPr/>
              <p:nvPr/>
            </p:nvSpPr>
            <p:spPr>
              <a:xfrm>
                <a:off x="5679750" y="12711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22"/>
              <p:cNvSpPr/>
              <p:nvPr/>
            </p:nvSpPr>
            <p:spPr>
              <a:xfrm flipH="1">
                <a:off x="1208475" y="948188"/>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22"/>
              <p:cNvSpPr/>
              <p:nvPr/>
            </p:nvSpPr>
            <p:spPr>
              <a:xfrm>
                <a:off x="8060825" y="93817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22"/>
              <p:cNvSpPr/>
              <p:nvPr/>
            </p:nvSpPr>
            <p:spPr>
              <a:xfrm>
                <a:off x="3645163" y="8948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22"/>
              <p:cNvSpPr/>
              <p:nvPr/>
            </p:nvSpPr>
            <p:spPr>
              <a:xfrm>
                <a:off x="43583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22"/>
              <p:cNvSpPr/>
              <p:nvPr/>
            </p:nvSpPr>
            <p:spPr>
              <a:xfrm>
                <a:off x="16906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22"/>
              <p:cNvSpPr/>
              <p:nvPr/>
            </p:nvSpPr>
            <p:spPr>
              <a:xfrm>
                <a:off x="8475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22"/>
              <p:cNvSpPr/>
              <p:nvPr/>
            </p:nvSpPr>
            <p:spPr>
              <a:xfrm>
                <a:off x="4497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22"/>
              <p:cNvSpPr/>
              <p:nvPr/>
            </p:nvSpPr>
            <p:spPr>
              <a:xfrm>
                <a:off x="27605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22"/>
              <p:cNvSpPr/>
              <p:nvPr/>
            </p:nvSpPr>
            <p:spPr>
              <a:xfrm>
                <a:off x="15497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22"/>
              <p:cNvSpPr/>
              <p:nvPr/>
            </p:nvSpPr>
            <p:spPr>
              <a:xfrm>
                <a:off x="4916275" y="25750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22"/>
              <p:cNvSpPr/>
              <p:nvPr/>
            </p:nvSpPr>
            <p:spPr>
              <a:xfrm>
                <a:off x="25412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22"/>
              <p:cNvSpPr/>
              <p:nvPr/>
            </p:nvSpPr>
            <p:spPr>
              <a:xfrm>
                <a:off x="34744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22"/>
              <p:cNvSpPr/>
              <p:nvPr/>
            </p:nvSpPr>
            <p:spPr>
              <a:xfrm>
                <a:off x="8150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22"/>
              <p:cNvSpPr/>
              <p:nvPr/>
            </p:nvSpPr>
            <p:spPr>
              <a:xfrm>
                <a:off x="36628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22"/>
              <p:cNvSpPr/>
              <p:nvPr/>
            </p:nvSpPr>
            <p:spPr>
              <a:xfrm>
                <a:off x="43108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22"/>
              <p:cNvSpPr/>
              <p:nvPr/>
            </p:nvSpPr>
            <p:spPr>
              <a:xfrm>
                <a:off x="4949625" y="3489025"/>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22"/>
              <p:cNvSpPr/>
              <p:nvPr/>
            </p:nvSpPr>
            <p:spPr>
              <a:xfrm>
                <a:off x="64474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22"/>
              <p:cNvSpPr/>
              <p:nvPr/>
            </p:nvSpPr>
            <p:spPr>
              <a:xfrm>
                <a:off x="87799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22"/>
              <p:cNvSpPr/>
              <p:nvPr/>
            </p:nvSpPr>
            <p:spPr>
              <a:xfrm>
                <a:off x="61122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22"/>
              <p:cNvSpPr/>
              <p:nvPr/>
            </p:nvSpPr>
            <p:spPr>
              <a:xfrm>
                <a:off x="52691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22"/>
              <p:cNvSpPr/>
              <p:nvPr/>
            </p:nvSpPr>
            <p:spPr>
              <a:xfrm>
                <a:off x="48713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22"/>
              <p:cNvSpPr/>
              <p:nvPr/>
            </p:nvSpPr>
            <p:spPr>
              <a:xfrm>
                <a:off x="71821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22"/>
              <p:cNvSpPr/>
              <p:nvPr/>
            </p:nvSpPr>
            <p:spPr>
              <a:xfrm>
                <a:off x="59713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22"/>
              <p:cNvSpPr/>
              <p:nvPr/>
            </p:nvSpPr>
            <p:spPr>
              <a:xfrm>
                <a:off x="79985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22"/>
              <p:cNvSpPr/>
              <p:nvPr/>
            </p:nvSpPr>
            <p:spPr>
              <a:xfrm>
                <a:off x="69628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22"/>
              <p:cNvSpPr/>
              <p:nvPr/>
            </p:nvSpPr>
            <p:spPr>
              <a:xfrm>
                <a:off x="78960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22"/>
              <p:cNvSpPr/>
              <p:nvPr/>
            </p:nvSpPr>
            <p:spPr>
              <a:xfrm>
                <a:off x="52366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22"/>
              <p:cNvSpPr/>
              <p:nvPr/>
            </p:nvSpPr>
            <p:spPr>
              <a:xfrm>
                <a:off x="71288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22"/>
              <p:cNvSpPr/>
              <p:nvPr/>
            </p:nvSpPr>
            <p:spPr>
              <a:xfrm>
                <a:off x="80844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22"/>
              <p:cNvSpPr/>
              <p:nvPr/>
            </p:nvSpPr>
            <p:spPr>
              <a:xfrm>
                <a:off x="87324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22"/>
              <p:cNvSpPr/>
              <p:nvPr/>
            </p:nvSpPr>
            <p:spPr>
              <a:xfrm>
                <a:off x="5465200" y="30718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22"/>
              <p:cNvSpPr/>
              <p:nvPr/>
            </p:nvSpPr>
            <p:spPr>
              <a:xfrm>
                <a:off x="5770000" y="33766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22"/>
              <p:cNvSpPr/>
              <p:nvPr/>
            </p:nvSpPr>
            <p:spPr>
              <a:xfrm flipH="1">
                <a:off x="1298725" y="30537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22"/>
              <p:cNvSpPr/>
              <p:nvPr/>
            </p:nvSpPr>
            <p:spPr>
              <a:xfrm>
                <a:off x="8151075" y="30437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22"/>
              <p:cNvSpPr/>
              <p:nvPr/>
            </p:nvSpPr>
            <p:spPr>
              <a:xfrm>
                <a:off x="3735413" y="30003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5" name="Google Shape;4655;p22"/>
            <p:cNvSpPr/>
            <p:nvPr/>
          </p:nvSpPr>
          <p:spPr>
            <a:xfrm>
              <a:off x="20118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22"/>
            <p:cNvSpPr/>
            <p:nvPr/>
          </p:nvSpPr>
          <p:spPr>
            <a:xfrm>
              <a:off x="43443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22"/>
            <p:cNvSpPr/>
            <p:nvPr/>
          </p:nvSpPr>
          <p:spPr>
            <a:xfrm>
              <a:off x="8334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22"/>
            <p:cNvSpPr/>
            <p:nvPr/>
          </p:nvSpPr>
          <p:spPr>
            <a:xfrm>
              <a:off x="27465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22"/>
            <p:cNvSpPr/>
            <p:nvPr/>
          </p:nvSpPr>
          <p:spPr>
            <a:xfrm>
              <a:off x="15356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22"/>
            <p:cNvSpPr/>
            <p:nvPr/>
          </p:nvSpPr>
          <p:spPr>
            <a:xfrm>
              <a:off x="35629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22"/>
            <p:cNvSpPr/>
            <p:nvPr/>
          </p:nvSpPr>
          <p:spPr>
            <a:xfrm>
              <a:off x="4902225" y="44672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22"/>
            <p:cNvSpPr/>
            <p:nvPr/>
          </p:nvSpPr>
          <p:spPr>
            <a:xfrm>
              <a:off x="25272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22"/>
            <p:cNvSpPr/>
            <p:nvPr/>
          </p:nvSpPr>
          <p:spPr>
            <a:xfrm>
              <a:off x="64334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22"/>
            <p:cNvSpPr/>
            <p:nvPr/>
          </p:nvSpPr>
          <p:spPr>
            <a:xfrm>
              <a:off x="87659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22"/>
            <p:cNvSpPr/>
            <p:nvPr/>
          </p:nvSpPr>
          <p:spPr>
            <a:xfrm>
              <a:off x="52550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22"/>
            <p:cNvSpPr/>
            <p:nvPr/>
          </p:nvSpPr>
          <p:spPr>
            <a:xfrm>
              <a:off x="71681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22"/>
            <p:cNvSpPr/>
            <p:nvPr/>
          </p:nvSpPr>
          <p:spPr>
            <a:xfrm>
              <a:off x="59572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22"/>
            <p:cNvSpPr/>
            <p:nvPr/>
          </p:nvSpPr>
          <p:spPr>
            <a:xfrm>
              <a:off x="79845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22"/>
            <p:cNvSpPr/>
            <p:nvPr/>
          </p:nvSpPr>
          <p:spPr>
            <a:xfrm>
              <a:off x="69488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22"/>
            <p:cNvSpPr/>
            <p:nvPr/>
          </p:nvSpPr>
          <p:spPr>
            <a:xfrm>
              <a:off x="5451150" y="4964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22"/>
            <p:cNvSpPr/>
            <p:nvPr/>
          </p:nvSpPr>
          <p:spPr>
            <a:xfrm flipH="1">
              <a:off x="1284675" y="49459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22"/>
            <p:cNvSpPr/>
            <p:nvPr/>
          </p:nvSpPr>
          <p:spPr>
            <a:xfrm>
              <a:off x="8137025" y="49359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22"/>
            <p:cNvSpPr/>
            <p:nvPr/>
          </p:nvSpPr>
          <p:spPr>
            <a:xfrm>
              <a:off x="3721363" y="48925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4" name="Google Shape;4674;p22"/>
          <p:cNvSpPr txBox="1">
            <a:spLocks noGrp="1"/>
          </p:cNvSpPr>
          <p:nvPr>
            <p:ph type="title"/>
          </p:nvPr>
        </p:nvSpPr>
        <p:spPr>
          <a:xfrm>
            <a:off x="720000" y="532925"/>
            <a:ext cx="77040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675" name="Google Shape;4675;p22"/>
          <p:cNvGrpSpPr/>
          <p:nvPr/>
        </p:nvGrpSpPr>
        <p:grpSpPr>
          <a:xfrm>
            <a:off x="6908883" y="4257214"/>
            <a:ext cx="3369488" cy="1707138"/>
            <a:chOff x="2087475" y="2783813"/>
            <a:chExt cx="3624275" cy="1836225"/>
          </a:xfrm>
        </p:grpSpPr>
        <p:sp>
          <p:nvSpPr>
            <p:cNvPr id="4676" name="Google Shape;4676;p22"/>
            <p:cNvSpPr/>
            <p:nvPr/>
          </p:nvSpPr>
          <p:spPr>
            <a:xfrm>
              <a:off x="2087475" y="30665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22"/>
            <p:cNvSpPr/>
            <p:nvPr/>
          </p:nvSpPr>
          <p:spPr>
            <a:xfrm>
              <a:off x="2335975" y="30806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22"/>
            <p:cNvSpPr/>
            <p:nvPr/>
          </p:nvSpPr>
          <p:spPr>
            <a:xfrm>
              <a:off x="3022650" y="30865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22"/>
            <p:cNvSpPr/>
            <p:nvPr/>
          </p:nvSpPr>
          <p:spPr>
            <a:xfrm>
              <a:off x="3878750" y="30656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22"/>
            <p:cNvSpPr/>
            <p:nvPr/>
          </p:nvSpPr>
          <p:spPr>
            <a:xfrm>
              <a:off x="3874575" y="30723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22"/>
            <p:cNvSpPr/>
            <p:nvPr/>
          </p:nvSpPr>
          <p:spPr>
            <a:xfrm>
              <a:off x="3833700" y="30740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2" name="Google Shape;4682;p22"/>
            <p:cNvGrpSpPr/>
            <p:nvPr/>
          </p:nvGrpSpPr>
          <p:grpSpPr>
            <a:xfrm>
              <a:off x="2087475" y="2783813"/>
              <a:ext cx="3624275" cy="1836225"/>
              <a:chOff x="112275" y="2665738"/>
              <a:chExt cx="3624275" cy="1836225"/>
            </a:xfrm>
          </p:grpSpPr>
          <p:sp>
            <p:nvSpPr>
              <p:cNvPr id="4683" name="Google Shape;4683;p22"/>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22"/>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22"/>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22"/>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22"/>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22"/>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22"/>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22"/>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22"/>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TITLE_ONLY_2_1">
    <p:spTree>
      <p:nvGrpSpPr>
        <p:cNvPr id="1" name="Shape 4692"/>
        <p:cNvGrpSpPr/>
        <p:nvPr/>
      </p:nvGrpSpPr>
      <p:grpSpPr>
        <a:xfrm>
          <a:off x="0" y="0"/>
          <a:ext cx="0" cy="0"/>
          <a:chOff x="0" y="0"/>
          <a:chExt cx="0" cy="0"/>
        </a:xfrm>
      </p:grpSpPr>
      <p:grpSp>
        <p:nvGrpSpPr>
          <p:cNvPr id="4693" name="Google Shape;4693;p23"/>
          <p:cNvGrpSpPr/>
          <p:nvPr/>
        </p:nvGrpSpPr>
        <p:grpSpPr>
          <a:xfrm>
            <a:off x="50125" y="0"/>
            <a:ext cx="8858300" cy="5317875"/>
            <a:chOff x="50125" y="0"/>
            <a:chExt cx="8858300" cy="5317875"/>
          </a:xfrm>
        </p:grpSpPr>
        <p:sp>
          <p:nvSpPr>
            <p:cNvPr id="4694" name="Google Shape;4694;p23"/>
            <p:cNvSpPr/>
            <p:nvPr/>
          </p:nvSpPr>
          <p:spPr>
            <a:xfrm>
              <a:off x="16262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23"/>
            <p:cNvSpPr/>
            <p:nvPr/>
          </p:nvSpPr>
          <p:spPr>
            <a:xfrm>
              <a:off x="39587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23"/>
            <p:cNvSpPr/>
            <p:nvPr/>
          </p:nvSpPr>
          <p:spPr>
            <a:xfrm>
              <a:off x="12910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23"/>
            <p:cNvSpPr/>
            <p:nvPr/>
          </p:nvSpPr>
          <p:spPr>
            <a:xfrm>
              <a:off x="4479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23"/>
            <p:cNvSpPr/>
            <p:nvPr/>
          </p:nvSpPr>
          <p:spPr>
            <a:xfrm>
              <a:off x="501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23"/>
            <p:cNvSpPr/>
            <p:nvPr/>
          </p:nvSpPr>
          <p:spPr>
            <a:xfrm>
              <a:off x="23617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23"/>
            <p:cNvSpPr/>
            <p:nvPr/>
          </p:nvSpPr>
          <p:spPr>
            <a:xfrm>
              <a:off x="11500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23"/>
            <p:cNvSpPr/>
            <p:nvPr/>
          </p:nvSpPr>
          <p:spPr>
            <a:xfrm>
              <a:off x="31773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23"/>
            <p:cNvSpPr/>
            <p:nvPr/>
          </p:nvSpPr>
          <p:spPr>
            <a:xfrm>
              <a:off x="4516625" y="287725"/>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23"/>
            <p:cNvSpPr/>
            <p:nvPr/>
          </p:nvSpPr>
          <p:spPr>
            <a:xfrm>
              <a:off x="21416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23"/>
            <p:cNvSpPr/>
            <p:nvPr/>
          </p:nvSpPr>
          <p:spPr>
            <a:xfrm>
              <a:off x="17646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23"/>
            <p:cNvSpPr/>
            <p:nvPr/>
          </p:nvSpPr>
          <p:spPr>
            <a:xfrm>
              <a:off x="30747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23"/>
            <p:cNvSpPr/>
            <p:nvPr/>
          </p:nvSpPr>
          <p:spPr>
            <a:xfrm>
              <a:off x="415375" y="12417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23"/>
            <p:cNvSpPr/>
            <p:nvPr/>
          </p:nvSpPr>
          <p:spPr>
            <a:xfrm>
              <a:off x="3803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23"/>
            <p:cNvSpPr/>
            <p:nvPr/>
          </p:nvSpPr>
          <p:spPr>
            <a:xfrm>
              <a:off x="36535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23"/>
            <p:cNvSpPr/>
            <p:nvPr/>
          </p:nvSpPr>
          <p:spPr>
            <a:xfrm>
              <a:off x="23075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23"/>
            <p:cNvSpPr/>
            <p:nvPr/>
          </p:nvSpPr>
          <p:spPr>
            <a:xfrm>
              <a:off x="32632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23"/>
            <p:cNvSpPr/>
            <p:nvPr/>
          </p:nvSpPr>
          <p:spPr>
            <a:xfrm>
              <a:off x="826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23"/>
            <p:cNvSpPr/>
            <p:nvPr/>
          </p:nvSpPr>
          <p:spPr>
            <a:xfrm>
              <a:off x="39120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23"/>
            <p:cNvSpPr/>
            <p:nvPr/>
          </p:nvSpPr>
          <p:spPr>
            <a:xfrm>
              <a:off x="4092800" y="1049300"/>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23"/>
            <p:cNvSpPr/>
            <p:nvPr/>
          </p:nvSpPr>
          <p:spPr>
            <a:xfrm>
              <a:off x="26169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23"/>
            <p:cNvSpPr/>
            <p:nvPr/>
          </p:nvSpPr>
          <p:spPr>
            <a:xfrm>
              <a:off x="35726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23"/>
            <p:cNvSpPr/>
            <p:nvPr/>
          </p:nvSpPr>
          <p:spPr>
            <a:xfrm>
              <a:off x="3920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23"/>
            <p:cNvSpPr/>
            <p:nvPr/>
          </p:nvSpPr>
          <p:spPr>
            <a:xfrm>
              <a:off x="60478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23"/>
            <p:cNvSpPr/>
            <p:nvPr/>
          </p:nvSpPr>
          <p:spPr>
            <a:xfrm>
              <a:off x="83803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23"/>
            <p:cNvSpPr/>
            <p:nvPr/>
          </p:nvSpPr>
          <p:spPr>
            <a:xfrm>
              <a:off x="57126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23"/>
            <p:cNvSpPr/>
            <p:nvPr/>
          </p:nvSpPr>
          <p:spPr>
            <a:xfrm>
              <a:off x="48695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23"/>
            <p:cNvSpPr/>
            <p:nvPr/>
          </p:nvSpPr>
          <p:spPr>
            <a:xfrm>
              <a:off x="44717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23"/>
            <p:cNvSpPr/>
            <p:nvPr/>
          </p:nvSpPr>
          <p:spPr>
            <a:xfrm>
              <a:off x="67833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23"/>
            <p:cNvSpPr/>
            <p:nvPr/>
          </p:nvSpPr>
          <p:spPr>
            <a:xfrm>
              <a:off x="55716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23"/>
            <p:cNvSpPr/>
            <p:nvPr/>
          </p:nvSpPr>
          <p:spPr>
            <a:xfrm>
              <a:off x="75989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23"/>
            <p:cNvSpPr/>
            <p:nvPr/>
          </p:nvSpPr>
          <p:spPr>
            <a:xfrm>
              <a:off x="65632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23"/>
            <p:cNvSpPr/>
            <p:nvPr/>
          </p:nvSpPr>
          <p:spPr>
            <a:xfrm>
              <a:off x="61862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23"/>
            <p:cNvSpPr/>
            <p:nvPr/>
          </p:nvSpPr>
          <p:spPr>
            <a:xfrm>
              <a:off x="74963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23"/>
            <p:cNvSpPr/>
            <p:nvPr/>
          </p:nvSpPr>
          <p:spPr>
            <a:xfrm>
              <a:off x="4760775" y="10893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23"/>
            <p:cNvSpPr/>
            <p:nvPr/>
          </p:nvSpPr>
          <p:spPr>
            <a:xfrm>
              <a:off x="48019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23"/>
            <p:cNvSpPr/>
            <p:nvPr/>
          </p:nvSpPr>
          <p:spPr>
            <a:xfrm>
              <a:off x="80751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23"/>
            <p:cNvSpPr/>
            <p:nvPr/>
          </p:nvSpPr>
          <p:spPr>
            <a:xfrm>
              <a:off x="67291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23"/>
            <p:cNvSpPr/>
            <p:nvPr/>
          </p:nvSpPr>
          <p:spPr>
            <a:xfrm>
              <a:off x="76848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23"/>
            <p:cNvSpPr/>
            <p:nvPr/>
          </p:nvSpPr>
          <p:spPr>
            <a:xfrm>
              <a:off x="45042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23"/>
            <p:cNvSpPr/>
            <p:nvPr/>
          </p:nvSpPr>
          <p:spPr>
            <a:xfrm>
              <a:off x="83336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23"/>
            <p:cNvSpPr/>
            <p:nvPr/>
          </p:nvSpPr>
          <p:spPr>
            <a:xfrm>
              <a:off x="48136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23"/>
            <p:cNvSpPr/>
            <p:nvPr/>
          </p:nvSpPr>
          <p:spPr>
            <a:xfrm>
              <a:off x="6169800" y="11770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23"/>
            <p:cNvSpPr/>
            <p:nvPr/>
          </p:nvSpPr>
          <p:spPr>
            <a:xfrm flipH="1">
              <a:off x="1517850" y="765563"/>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23"/>
            <p:cNvSpPr/>
            <p:nvPr/>
          </p:nvSpPr>
          <p:spPr>
            <a:xfrm flipH="1">
              <a:off x="1329375" y="1355988"/>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23"/>
            <p:cNvSpPr/>
            <p:nvPr/>
          </p:nvSpPr>
          <p:spPr>
            <a:xfrm>
              <a:off x="7751450" y="75555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23"/>
            <p:cNvSpPr/>
            <p:nvPr/>
          </p:nvSpPr>
          <p:spPr>
            <a:xfrm>
              <a:off x="8225125" y="78225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23"/>
            <p:cNvSpPr/>
            <p:nvPr/>
          </p:nvSpPr>
          <p:spPr>
            <a:xfrm>
              <a:off x="3335788" y="7121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23"/>
            <p:cNvSpPr/>
            <p:nvPr/>
          </p:nvSpPr>
          <p:spPr>
            <a:xfrm>
              <a:off x="3809463" y="7388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23"/>
            <p:cNvSpPr/>
            <p:nvPr/>
          </p:nvSpPr>
          <p:spPr>
            <a:xfrm>
              <a:off x="17165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23"/>
            <p:cNvSpPr/>
            <p:nvPr/>
          </p:nvSpPr>
          <p:spPr>
            <a:xfrm>
              <a:off x="40489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23"/>
            <p:cNvSpPr/>
            <p:nvPr/>
          </p:nvSpPr>
          <p:spPr>
            <a:xfrm>
              <a:off x="13812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23"/>
            <p:cNvSpPr/>
            <p:nvPr/>
          </p:nvSpPr>
          <p:spPr>
            <a:xfrm>
              <a:off x="5381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23"/>
            <p:cNvSpPr/>
            <p:nvPr/>
          </p:nvSpPr>
          <p:spPr>
            <a:xfrm>
              <a:off x="1403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23"/>
            <p:cNvSpPr/>
            <p:nvPr/>
          </p:nvSpPr>
          <p:spPr>
            <a:xfrm>
              <a:off x="24520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23"/>
            <p:cNvSpPr/>
            <p:nvPr/>
          </p:nvSpPr>
          <p:spPr>
            <a:xfrm>
              <a:off x="12403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23"/>
            <p:cNvSpPr/>
            <p:nvPr/>
          </p:nvSpPr>
          <p:spPr>
            <a:xfrm>
              <a:off x="32676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23"/>
            <p:cNvSpPr/>
            <p:nvPr/>
          </p:nvSpPr>
          <p:spPr>
            <a:xfrm>
              <a:off x="4606875" y="2393250"/>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23"/>
            <p:cNvSpPr/>
            <p:nvPr/>
          </p:nvSpPr>
          <p:spPr>
            <a:xfrm>
              <a:off x="22318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23"/>
            <p:cNvSpPr/>
            <p:nvPr/>
          </p:nvSpPr>
          <p:spPr>
            <a:xfrm>
              <a:off x="18549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23"/>
            <p:cNvSpPr/>
            <p:nvPr/>
          </p:nvSpPr>
          <p:spPr>
            <a:xfrm>
              <a:off x="31650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23"/>
            <p:cNvSpPr/>
            <p:nvPr/>
          </p:nvSpPr>
          <p:spPr>
            <a:xfrm>
              <a:off x="505625" y="33472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23"/>
            <p:cNvSpPr/>
            <p:nvPr/>
          </p:nvSpPr>
          <p:spPr>
            <a:xfrm>
              <a:off x="4706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23"/>
            <p:cNvSpPr/>
            <p:nvPr/>
          </p:nvSpPr>
          <p:spPr>
            <a:xfrm>
              <a:off x="37437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23"/>
            <p:cNvSpPr/>
            <p:nvPr/>
          </p:nvSpPr>
          <p:spPr>
            <a:xfrm>
              <a:off x="23978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23"/>
            <p:cNvSpPr/>
            <p:nvPr/>
          </p:nvSpPr>
          <p:spPr>
            <a:xfrm>
              <a:off x="33535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23"/>
            <p:cNvSpPr/>
            <p:nvPr/>
          </p:nvSpPr>
          <p:spPr>
            <a:xfrm>
              <a:off x="1728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23"/>
            <p:cNvSpPr/>
            <p:nvPr/>
          </p:nvSpPr>
          <p:spPr>
            <a:xfrm>
              <a:off x="40022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23"/>
            <p:cNvSpPr/>
            <p:nvPr/>
          </p:nvSpPr>
          <p:spPr>
            <a:xfrm>
              <a:off x="4183050" y="3154825"/>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23"/>
            <p:cNvSpPr/>
            <p:nvPr/>
          </p:nvSpPr>
          <p:spPr>
            <a:xfrm>
              <a:off x="20258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23"/>
            <p:cNvSpPr/>
            <p:nvPr/>
          </p:nvSpPr>
          <p:spPr>
            <a:xfrm>
              <a:off x="35769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23"/>
            <p:cNvSpPr/>
            <p:nvPr/>
          </p:nvSpPr>
          <p:spPr>
            <a:xfrm>
              <a:off x="27072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23"/>
            <p:cNvSpPr/>
            <p:nvPr/>
          </p:nvSpPr>
          <p:spPr>
            <a:xfrm>
              <a:off x="4822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23"/>
            <p:cNvSpPr/>
            <p:nvPr/>
          </p:nvSpPr>
          <p:spPr>
            <a:xfrm>
              <a:off x="61381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23"/>
            <p:cNvSpPr/>
            <p:nvPr/>
          </p:nvSpPr>
          <p:spPr>
            <a:xfrm>
              <a:off x="84705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23"/>
            <p:cNvSpPr/>
            <p:nvPr/>
          </p:nvSpPr>
          <p:spPr>
            <a:xfrm>
              <a:off x="58028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23"/>
            <p:cNvSpPr/>
            <p:nvPr/>
          </p:nvSpPr>
          <p:spPr>
            <a:xfrm>
              <a:off x="49597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23"/>
            <p:cNvSpPr/>
            <p:nvPr/>
          </p:nvSpPr>
          <p:spPr>
            <a:xfrm>
              <a:off x="45619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23"/>
            <p:cNvSpPr/>
            <p:nvPr/>
          </p:nvSpPr>
          <p:spPr>
            <a:xfrm>
              <a:off x="68736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23"/>
            <p:cNvSpPr/>
            <p:nvPr/>
          </p:nvSpPr>
          <p:spPr>
            <a:xfrm>
              <a:off x="56619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23"/>
            <p:cNvSpPr/>
            <p:nvPr/>
          </p:nvSpPr>
          <p:spPr>
            <a:xfrm>
              <a:off x="76892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23"/>
            <p:cNvSpPr/>
            <p:nvPr/>
          </p:nvSpPr>
          <p:spPr>
            <a:xfrm>
              <a:off x="66534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23"/>
            <p:cNvSpPr/>
            <p:nvPr/>
          </p:nvSpPr>
          <p:spPr>
            <a:xfrm>
              <a:off x="62765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23"/>
            <p:cNvSpPr/>
            <p:nvPr/>
          </p:nvSpPr>
          <p:spPr>
            <a:xfrm>
              <a:off x="75866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23"/>
            <p:cNvSpPr/>
            <p:nvPr/>
          </p:nvSpPr>
          <p:spPr>
            <a:xfrm>
              <a:off x="4851025" y="31948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23"/>
            <p:cNvSpPr/>
            <p:nvPr/>
          </p:nvSpPr>
          <p:spPr>
            <a:xfrm>
              <a:off x="48922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23"/>
            <p:cNvSpPr/>
            <p:nvPr/>
          </p:nvSpPr>
          <p:spPr>
            <a:xfrm>
              <a:off x="81653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23"/>
            <p:cNvSpPr/>
            <p:nvPr/>
          </p:nvSpPr>
          <p:spPr>
            <a:xfrm>
              <a:off x="68194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23"/>
            <p:cNvSpPr/>
            <p:nvPr/>
          </p:nvSpPr>
          <p:spPr>
            <a:xfrm>
              <a:off x="77751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23"/>
            <p:cNvSpPr/>
            <p:nvPr/>
          </p:nvSpPr>
          <p:spPr>
            <a:xfrm>
              <a:off x="45944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23"/>
            <p:cNvSpPr/>
            <p:nvPr/>
          </p:nvSpPr>
          <p:spPr>
            <a:xfrm>
              <a:off x="84238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23"/>
            <p:cNvSpPr/>
            <p:nvPr/>
          </p:nvSpPr>
          <p:spPr>
            <a:xfrm>
              <a:off x="49038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23"/>
            <p:cNvSpPr/>
            <p:nvPr/>
          </p:nvSpPr>
          <p:spPr>
            <a:xfrm>
              <a:off x="6260050" y="32825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23"/>
            <p:cNvSpPr/>
            <p:nvPr/>
          </p:nvSpPr>
          <p:spPr>
            <a:xfrm flipH="1">
              <a:off x="1608100" y="2871088"/>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23"/>
            <p:cNvSpPr/>
            <p:nvPr/>
          </p:nvSpPr>
          <p:spPr>
            <a:xfrm flipH="1">
              <a:off x="1419625" y="3461513"/>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23"/>
            <p:cNvSpPr/>
            <p:nvPr/>
          </p:nvSpPr>
          <p:spPr>
            <a:xfrm>
              <a:off x="7841700" y="28610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23"/>
            <p:cNvSpPr/>
            <p:nvPr/>
          </p:nvSpPr>
          <p:spPr>
            <a:xfrm>
              <a:off x="8315375" y="28877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23"/>
            <p:cNvSpPr/>
            <p:nvPr/>
          </p:nvSpPr>
          <p:spPr>
            <a:xfrm>
              <a:off x="3426038" y="28177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23"/>
            <p:cNvSpPr/>
            <p:nvPr/>
          </p:nvSpPr>
          <p:spPr>
            <a:xfrm>
              <a:off x="3899713" y="28444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3" name="Google Shape;4793;p23"/>
            <p:cNvGrpSpPr/>
            <p:nvPr/>
          </p:nvGrpSpPr>
          <p:grpSpPr>
            <a:xfrm>
              <a:off x="359500" y="182650"/>
              <a:ext cx="8548925" cy="3978550"/>
              <a:chOff x="359500" y="182650"/>
              <a:chExt cx="8548925" cy="3978550"/>
            </a:xfrm>
          </p:grpSpPr>
          <p:sp>
            <p:nvSpPr>
              <p:cNvPr id="4794" name="Google Shape;4794;p23"/>
              <p:cNvSpPr/>
              <p:nvPr/>
            </p:nvSpPr>
            <p:spPr>
              <a:xfrm>
                <a:off x="19356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23"/>
              <p:cNvSpPr/>
              <p:nvPr/>
            </p:nvSpPr>
            <p:spPr>
              <a:xfrm>
                <a:off x="42681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23"/>
              <p:cNvSpPr/>
              <p:nvPr/>
            </p:nvSpPr>
            <p:spPr>
              <a:xfrm>
                <a:off x="16003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23"/>
              <p:cNvSpPr/>
              <p:nvPr/>
            </p:nvSpPr>
            <p:spPr>
              <a:xfrm>
                <a:off x="7572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23"/>
              <p:cNvSpPr/>
              <p:nvPr/>
            </p:nvSpPr>
            <p:spPr>
              <a:xfrm>
                <a:off x="3595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23"/>
              <p:cNvSpPr/>
              <p:nvPr/>
            </p:nvSpPr>
            <p:spPr>
              <a:xfrm>
                <a:off x="26703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23"/>
              <p:cNvSpPr/>
              <p:nvPr/>
            </p:nvSpPr>
            <p:spPr>
              <a:xfrm>
                <a:off x="14594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23"/>
              <p:cNvSpPr/>
              <p:nvPr/>
            </p:nvSpPr>
            <p:spPr>
              <a:xfrm>
                <a:off x="34867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23"/>
              <p:cNvSpPr/>
              <p:nvPr/>
            </p:nvSpPr>
            <p:spPr>
              <a:xfrm>
                <a:off x="4826025" y="469525"/>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23"/>
              <p:cNvSpPr/>
              <p:nvPr/>
            </p:nvSpPr>
            <p:spPr>
              <a:xfrm>
                <a:off x="24510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23"/>
              <p:cNvSpPr/>
              <p:nvPr/>
            </p:nvSpPr>
            <p:spPr>
              <a:xfrm>
                <a:off x="33841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23"/>
              <p:cNvSpPr/>
              <p:nvPr/>
            </p:nvSpPr>
            <p:spPr>
              <a:xfrm>
                <a:off x="7247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23"/>
              <p:cNvSpPr/>
              <p:nvPr/>
            </p:nvSpPr>
            <p:spPr>
              <a:xfrm>
                <a:off x="42206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23"/>
              <p:cNvSpPr/>
              <p:nvPr/>
            </p:nvSpPr>
            <p:spPr>
              <a:xfrm>
                <a:off x="4859375" y="1383500"/>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23"/>
              <p:cNvSpPr/>
              <p:nvPr/>
            </p:nvSpPr>
            <p:spPr>
              <a:xfrm>
                <a:off x="63572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23"/>
              <p:cNvSpPr/>
              <p:nvPr/>
            </p:nvSpPr>
            <p:spPr>
              <a:xfrm>
                <a:off x="86897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23"/>
              <p:cNvSpPr/>
              <p:nvPr/>
            </p:nvSpPr>
            <p:spPr>
              <a:xfrm>
                <a:off x="60219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23"/>
              <p:cNvSpPr/>
              <p:nvPr/>
            </p:nvSpPr>
            <p:spPr>
              <a:xfrm>
                <a:off x="51788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23"/>
              <p:cNvSpPr/>
              <p:nvPr/>
            </p:nvSpPr>
            <p:spPr>
              <a:xfrm>
                <a:off x="47811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23"/>
              <p:cNvSpPr/>
              <p:nvPr/>
            </p:nvSpPr>
            <p:spPr>
              <a:xfrm>
                <a:off x="70919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23"/>
              <p:cNvSpPr/>
              <p:nvPr/>
            </p:nvSpPr>
            <p:spPr>
              <a:xfrm>
                <a:off x="58810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23"/>
              <p:cNvSpPr/>
              <p:nvPr/>
            </p:nvSpPr>
            <p:spPr>
              <a:xfrm>
                <a:off x="79083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23"/>
              <p:cNvSpPr/>
              <p:nvPr/>
            </p:nvSpPr>
            <p:spPr>
              <a:xfrm>
                <a:off x="68726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23"/>
              <p:cNvSpPr/>
              <p:nvPr/>
            </p:nvSpPr>
            <p:spPr>
              <a:xfrm>
                <a:off x="78057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23"/>
              <p:cNvSpPr/>
              <p:nvPr/>
            </p:nvSpPr>
            <p:spPr>
              <a:xfrm>
                <a:off x="51463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23"/>
              <p:cNvSpPr/>
              <p:nvPr/>
            </p:nvSpPr>
            <p:spPr>
              <a:xfrm>
                <a:off x="70385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23"/>
              <p:cNvSpPr/>
              <p:nvPr/>
            </p:nvSpPr>
            <p:spPr>
              <a:xfrm>
                <a:off x="79942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23"/>
              <p:cNvSpPr/>
              <p:nvPr/>
            </p:nvSpPr>
            <p:spPr>
              <a:xfrm>
                <a:off x="86422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23"/>
              <p:cNvSpPr/>
              <p:nvPr/>
            </p:nvSpPr>
            <p:spPr>
              <a:xfrm>
                <a:off x="5374950" y="9663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23"/>
              <p:cNvSpPr/>
              <p:nvPr/>
            </p:nvSpPr>
            <p:spPr>
              <a:xfrm>
                <a:off x="5679750" y="12711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23"/>
              <p:cNvSpPr/>
              <p:nvPr/>
            </p:nvSpPr>
            <p:spPr>
              <a:xfrm flipH="1">
                <a:off x="1208475" y="948188"/>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23"/>
              <p:cNvSpPr/>
              <p:nvPr/>
            </p:nvSpPr>
            <p:spPr>
              <a:xfrm>
                <a:off x="8060825" y="93817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23"/>
              <p:cNvSpPr/>
              <p:nvPr/>
            </p:nvSpPr>
            <p:spPr>
              <a:xfrm>
                <a:off x="3645163" y="8948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23"/>
              <p:cNvSpPr/>
              <p:nvPr/>
            </p:nvSpPr>
            <p:spPr>
              <a:xfrm>
                <a:off x="43583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23"/>
              <p:cNvSpPr/>
              <p:nvPr/>
            </p:nvSpPr>
            <p:spPr>
              <a:xfrm>
                <a:off x="16906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23"/>
              <p:cNvSpPr/>
              <p:nvPr/>
            </p:nvSpPr>
            <p:spPr>
              <a:xfrm>
                <a:off x="8475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23"/>
              <p:cNvSpPr/>
              <p:nvPr/>
            </p:nvSpPr>
            <p:spPr>
              <a:xfrm>
                <a:off x="4497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23"/>
              <p:cNvSpPr/>
              <p:nvPr/>
            </p:nvSpPr>
            <p:spPr>
              <a:xfrm>
                <a:off x="27605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23"/>
              <p:cNvSpPr/>
              <p:nvPr/>
            </p:nvSpPr>
            <p:spPr>
              <a:xfrm>
                <a:off x="15497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23"/>
              <p:cNvSpPr/>
              <p:nvPr/>
            </p:nvSpPr>
            <p:spPr>
              <a:xfrm>
                <a:off x="4916275" y="25750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23"/>
              <p:cNvSpPr/>
              <p:nvPr/>
            </p:nvSpPr>
            <p:spPr>
              <a:xfrm>
                <a:off x="25412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23"/>
              <p:cNvSpPr/>
              <p:nvPr/>
            </p:nvSpPr>
            <p:spPr>
              <a:xfrm>
                <a:off x="34744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23"/>
              <p:cNvSpPr/>
              <p:nvPr/>
            </p:nvSpPr>
            <p:spPr>
              <a:xfrm>
                <a:off x="8150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23"/>
              <p:cNvSpPr/>
              <p:nvPr/>
            </p:nvSpPr>
            <p:spPr>
              <a:xfrm>
                <a:off x="36628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23"/>
              <p:cNvSpPr/>
              <p:nvPr/>
            </p:nvSpPr>
            <p:spPr>
              <a:xfrm>
                <a:off x="43108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23"/>
              <p:cNvSpPr/>
              <p:nvPr/>
            </p:nvSpPr>
            <p:spPr>
              <a:xfrm>
                <a:off x="4949625" y="3489025"/>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23"/>
              <p:cNvSpPr/>
              <p:nvPr/>
            </p:nvSpPr>
            <p:spPr>
              <a:xfrm>
                <a:off x="64474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23"/>
              <p:cNvSpPr/>
              <p:nvPr/>
            </p:nvSpPr>
            <p:spPr>
              <a:xfrm>
                <a:off x="87799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23"/>
              <p:cNvSpPr/>
              <p:nvPr/>
            </p:nvSpPr>
            <p:spPr>
              <a:xfrm>
                <a:off x="61122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23"/>
              <p:cNvSpPr/>
              <p:nvPr/>
            </p:nvSpPr>
            <p:spPr>
              <a:xfrm>
                <a:off x="52691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23"/>
              <p:cNvSpPr/>
              <p:nvPr/>
            </p:nvSpPr>
            <p:spPr>
              <a:xfrm>
                <a:off x="48713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23"/>
              <p:cNvSpPr/>
              <p:nvPr/>
            </p:nvSpPr>
            <p:spPr>
              <a:xfrm>
                <a:off x="71821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23"/>
              <p:cNvSpPr/>
              <p:nvPr/>
            </p:nvSpPr>
            <p:spPr>
              <a:xfrm>
                <a:off x="59713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23"/>
              <p:cNvSpPr/>
              <p:nvPr/>
            </p:nvSpPr>
            <p:spPr>
              <a:xfrm>
                <a:off x="79985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23"/>
              <p:cNvSpPr/>
              <p:nvPr/>
            </p:nvSpPr>
            <p:spPr>
              <a:xfrm>
                <a:off x="69628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23"/>
              <p:cNvSpPr/>
              <p:nvPr/>
            </p:nvSpPr>
            <p:spPr>
              <a:xfrm>
                <a:off x="78960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23"/>
              <p:cNvSpPr/>
              <p:nvPr/>
            </p:nvSpPr>
            <p:spPr>
              <a:xfrm>
                <a:off x="52366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23"/>
              <p:cNvSpPr/>
              <p:nvPr/>
            </p:nvSpPr>
            <p:spPr>
              <a:xfrm>
                <a:off x="71288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23"/>
              <p:cNvSpPr/>
              <p:nvPr/>
            </p:nvSpPr>
            <p:spPr>
              <a:xfrm>
                <a:off x="80844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23"/>
              <p:cNvSpPr/>
              <p:nvPr/>
            </p:nvSpPr>
            <p:spPr>
              <a:xfrm>
                <a:off x="87324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23"/>
              <p:cNvSpPr/>
              <p:nvPr/>
            </p:nvSpPr>
            <p:spPr>
              <a:xfrm>
                <a:off x="5465200" y="30718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23"/>
              <p:cNvSpPr/>
              <p:nvPr/>
            </p:nvSpPr>
            <p:spPr>
              <a:xfrm>
                <a:off x="5770000" y="33766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23"/>
              <p:cNvSpPr/>
              <p:nvPr/>
            </p:nvSpPr>
            <p:spPr>
              <a:xfrm flipH="1">
                <a:off x="1298725" y="30537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23"/>
              <p:cNvSpPr/>
              <p:nvPr/>
            </p:nvSpPr>
            <p:spPr>
              <a:xfrm>
                <a:off x="8151075" y="30437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23"/>
              <p:cNvSpPr/>
              <p:nvPr/>
            </p:nvSpPr>
            <p:spPr>
              <a:xfrm>
                <a:off x="3735413" y="30003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9" name="Google Shape;4859;p23"/>
            <p:cNvSpPr/>
            <p:nvPr/>
          </p:nvSpPr>
          <p:spPr>
            <a:xfrm>
              <a:off x="20118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23"/>
            <p:cNvSpPr/>
            <p:nvPr/>
          </p:nvSpPr>
          <p:spPr>
            <a:xfrm>
              <a:off x="43443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23"/>
            <p:cNvSpPr/>
            <p:nvPr/>
          </p:nvSpPr>
          <p:spPr>
            <a:xfrm>
              <a:off x="8334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23"/>
            <p:cNvSpPr/>
            <p:nvPr/>
          </p:nvSpPr>
          <p:spPr>
            <a:xfrm>
              <a:off x="27465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23"/>
            <p:cNvSpPr/>
            <p:nvPr/>
          </p:nvSpPr>
          <p:spPr>
            <a:xfrm>
              <a:off x="15356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23"/>
            <p:cNvSpPr/>
            <p:nvPr/>
          </p:nvSpPr>
          <p:spPr>
            <a:xfrm>
              <a:off x="35629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23"/>
            <p:cNvSpPr/>
            <p:nvPr/>
          </p:nvSpPr>
          <p:spPr>
            <a:xfrm>
              <a:off x="4902225" y="44672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23"/>
            <p:cNvSpPr/>
            <p:nvPr/>
          </p:nvSpPr>
          <p:spPr>
            <a:xfrm>
              <a:off x="25272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23"/>
            <p:cNvSpPr/>
            <p:nvPr/>
          </p:nvSpPr>
          <p:spPr>
            <a:xfrm>
              <a:off x="64334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23"/>
            <p:cNvSpPr/>
            <p:nvPr/>
          </p:nvSpPr>
          <p:spPr>
            <a:xfrm>
              <a:off x="87659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23"/>
            <p:cNvSpPr/>
            <p:nvPr/>
          </p:nvSpPr>
          <p:spPr>
            <a:xfrm>
              <a:off x="52550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23"/>
            <p:cNvSpPr/>
            <p:nvPr/>
          </p:nvSpPr>
          <p:spPr>
            <a:xfrm>
              <a:off x="71681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23"/>
            <p:cNvSpPr/>
            <p:nvPr/>
          </p:nvSpPr>
          <p:spPr>
            <a:xfrm>
              <a:off x="59572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23"/>
            <p:cNvSpPr/>
            <p:nvPr/>
          </p:nvSpPr>
          <p:spPr>
            <a:xfrm>
              <a:off x="79845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23"/>
            <p:cNvSpPr/>
            <p:nvPr/>
          </p:nvSpPr>
          <p:spPr>
            <a:xfrm>
              <a:off x="69488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23"/>
            <p:cNvSpPr/>
            <p:nvPr/>
          </p:nvSpPr>
          <p:spPr>
            <a:xfrm>
              <a:off x="5451150" y="4964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23"/>
            <p:cNvSpPr/>
            <p:nvPr/>
          </p:nvSpPr>
          <p:spPr>
            <a:xfrm flipH="1">
              <a:off x="1284675" y="49459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23"/>
            <p:cNvSpPr/>
            <p:nvPr/>
          </p:nvSpPr>
          <p:spPr>
            <a:xfrm>
              <a:off x="8137025" y="49359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23"/>
            <p:cNvSpPr/>
            <p:nvPr/>
          </p:nvSpPr>
          <p:spPr>
            <a:xfrm>
              <a:off x="3721363" y="48925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8" name="Google Shape;4878;p23"/>
          <p:cNvSpPr txBox="1">
            <a:spLocks noGrp="1"/>
          </p:cNvSpPr>
          <p:nvPr>
            <p:ph type="title"/>
          </p:nvPr>
        </p:nvSpPr>
        <p:spPr>
          <a:xfrm>
            <a:off x="720000" y="532925"/>
            <a:ext cx="77040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4879"/>
        <p:cNvGrpSpPr/>
        <p:nvPr/>
      </p:nvGrpSpPr>
      <p:grpSpPr>
        <a:xfrm>
          <a:off x="0" y="0"/>
          <a:ext cx="0" cy="0"/>
          <a:chOff x="0" y="0"/>
          <a:chExt cx="0" cy="0"/>
        </a:xfrm>
      </p:grpSpPr>
      <p:grpSp>
        <p:nvGrpSpPr>
          <p:cNvPr id="4880" name="Google Shape;4880;p24"/>
          <p:cNvGrpSpPr/>
          <p:nvPr/>
        </p:nvGrpSpPr>
        <p:grpSpPr>
          <a:xfrm>
            <a:off x="50125" y="0"/>
            <a:ext cx="8858300" cy="5317875"/>
            <a:chOff x="50125" y="0"/>
            <a:chExt cx="8858300" cy="5317875"/>
          </a:xfrm>
        </p:grpSpPr>
        <p:sp>
          <p:nvSpPr>
            <p:cNvPr id="4881" name="Google Shape;4881;p24"/>
            <p:cNvSpPr/>
            <p:nvPr/>
          </p:nvSpPr>
          <p:spPr>
            <a:xfrm>
              <a:off x="16262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24"/>
            <p:cNvSpPr/>
            <p:nvPr/>
          </p:nvSpPr>
          <p:spPr>
            <a:xfrm>
              <a:off x="39587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24"/>
            <p:cNvSpPr/>
            <p:nvPr/>
          </p:nvSpPr>
          <p:spPr>
            <a:xfrm>
              <a:off x="12910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24"/>
            <p:cNvSpPr/>
            <p:nvPr/>
          </p:nvSpPr>
          <p:spPr>
            <a:xfrm>
              <a:off x="4479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24"/>
            <p:cNvSpPr/>
            <p:nvPr/>
          </p:nvSpPr>
          <p:spPr>
            <a:xfrm>
              <a:off x="501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24"/>
            <p:cNvSpPr/>
            <p:nvPr/>
          </p:nvSpPr>
          <p:spPr>
            <a:xfrm>
              <a:off x="23617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24"/>
            <p:cNvSpPr/>
            <p:nvPr/>
          </p:nvSpPr>
          <p:spPr>
            <a:xfrm>
              <a:off x="11500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24"/>
            <p:cNvSpPr/>
            <p:nvPr/>
          </p:nvSpPr>
          <p:spPr>
            <a:xfrm>
              <a:off x="31773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24"/>
            <p:cNvSpPr/>
            <p:nvPr/>
          </p:nvSpPr>
          <p:spPr>
            <a:xfrm>
              <a:off x="4516625" y="287725"/>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24"/>
            <p:cNvSpPr/>
            <p:nvPr/>
          </p:nvSpPr>
          <p:spPr>
            <a:xfrm>
              <a:off x="21416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24"/>
            <p:cNvSpPr/>
            <p:nvPr/>
          </p:nvSpPr>
          <p:spPr>
            <a:xfrm>
              <a:off x="17646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24"/>
            <p:cNvSpPr/>
            <p:nvPr/>
          </p:nvSpPr>
          <p:spPr>
            <a:xfrm>
              <a:off x="30747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24"/>
            <p:cNvSpPr/>
            <p:nvPr/>
          </p:nvSpPr>
          <p:spPr>
            <a:xfrm>
              <a:off x="415375" y="12417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24"/>
            <p:cNvSpPr/>
            <p:nvPr/>
          </p:nvSpPr>
          <p:spPr>
            <a:xfrm>
              <a:off x="3803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24"/>
            <p:cNvSpPr/>
            <p:nvPr/>
          </p:nvSpPr>
          <p:spPr>
            <a:xfrm>
              <a:off x="36535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24"/>
            <p:cNvSpPr/>
            <p:nvPr/>
          </p:nvSpPr>
          <p:spPr>
            <a:xfrm>
              <a:off x="23075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24"/>
            <p:cNvSpPr/>
            <p:nvPr/>
          </p:nvSpPr>
          <p:spPr>
            <a:xfrm>
              <a:off x="32632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24"/>
            <p:cNvSpPr/>
            <p:nvPr/>
          </p:nvSpPr>
          <p:spPr>
            <a:xfrm>
              <a:off x="826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24"/>
            <p:cNvSpPr/>
            <p:nvPr/>
          </p:nvSpPr>
          <p:spPr>
            <a:xfrm>
              <a:off x="39120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24"/>
            <p:cNvSpPr/>
            <p:nvPr/>
          </p:nvSpPr>
          <p:spPr>
            <a:xfrm>
              <a:off x="4092800" y="1049300"/>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24"/>
            <p:cNvSpPr/>
            <p:nvPr/>
          </p:nvSpPr>
          <p:spPr>
            <a:xfrm>
              <a:off x="26169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24"/>
            <p:cNvSpPr/>
            <p:nvPr/>
          </p:nvSpPr>
          <p:spPr>
            <a:xfrm>
              <a:off x="35726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24"/>
            <p:cNvSpPr/>
            <p:nvPr/>
          </p:nvSpPr>
          <p:spPr>
            <a:xfrm>
              <a:off x="3920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24"/>
            <p:cNvSpPr/>
            <p:nvPr/>
          </p:nvSpPr>
          <p:spPr>
            <a:xfrm>
              <a:off x="60478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24"/>
            <p:cNvSpPr/>
            <p:nvPr/>
          </p:nvSpPr>
          <p:spPr>
            <a:xfrm>
              <a:off x="83803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24"/>
            <p:cNvSpPr/>
            <p:nvPr/>
          </p:nvSpPr>
          <p:spPr>
            <a:xfrm>
              <a:off x="57126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24"/>
            <p:cNvSpPr/>
            <p:nvPr/>
          </p:nvSpPr>
          <p:spPr>
            <a:xfrm>
              <a:off x="48695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24"/>
            <p:cNvSpPr/>
            <p:nvPr/>
          </p:nvSpPr>
          <p:spPr>
            <a:xfrm>
              <a:off x="44717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24"/>
            <p:cNvSpPr/>
            <p:nvPr/>
          </p:nvSpPr>
          <p:spPr>
            <a:xfrm>
              <a:off x="67833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24"/>
            <p:cNvSpPr/>
            <p:nvPr/>
          </p:nvSpPr>
          <p:spPr>
            <a:xfrm>
              <a:off x="55716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24"/>
            <p:cNvSpPr/>
            <p:nvPr/>
          </p:nvSpPr>
          <p:spPr>
            <a:xfrm>
              <a:off x="75989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24"/>
            <p:cNvSpPr/>
            <p:nvPr/>
          </p:nvSpPr>
          <p:spPr>
            <a:xfrm>
              <a:off x="65632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24"/>
            <p:cNvSpPr/>
            <p:nvPr/>
          </p:nvSpPr>
          <p:spPr>
            <a:xfrm>
              <a:off x="61862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24"/>
            <p:cNvSpPr/>
            <p:nvPr/>
          </p:nvSpPr>
          <p:spPr>
            <a:xfrm>
              <a:off x="74963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24"/>
            <p:cNvSpPr/>
            <p:nvPr/>
          </p:nvSpPr>
          <p:spPr>
            <a:xfrm>
              <a:off x="4760775" y="10893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24"/>
            <p:cNvSpPr/>
            <p:nvPr/>
          </p:nvSpPr>
          <p:spPr>
            <a:xfrm>
              <a:off x="48019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24"/>
            <p:cNvSpPr/>
            <p:nvPr/>
          </p:nvSpPr>
          <p:spPr>
            <a:xfrm>
              <a:off x="80751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24"/>
            <p:cNvSpPr/>
            <p:nvPr/>
          </p:nvSpPr>
          <p:spPr>
            <a:xfrm>
              <a:off x="67291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24"/>
            <p:cNvSpPr/>
            <p:nvPr/>
          </p:nvSpPr>
          <p:spPr>
            <a:xfrm>
              <a:off x="76848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24"/>
            <p:cNvSpPr/>
            <p:nvPr/>
          </p:nvSpPr>
          <p:spPr>
            <a:xfrm>
              <a:off x="45042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24"/>
            <p:cNvSpPr/>
            <p:nvPr/>
          </p:nvSpPr>
          <p:spPr>
            <a:xfrm>
              <a:off x="83336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24"/>
            <p:cNvSpPr/>
            <p:nvPr/>
          </p:nvSpPr>
          <p:spPr>
            <a:xfrm>
              <a:off x="48136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24"/>
            <p:cNvSpPr/>
            <p:nvPr/>
          </p:nvSpPr>
          <p:spPr>
            <a:xfrm>
              <a:off x="6169800" y="11770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24"/>
            <p:cNvSpPr/>
            <p:nvPr/>
          </p:nvSpPr>
          <p:spPr>
            <a:xfrm flipH="1">
              <a:off x="1517850" y="765563"/>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24"/>
            <p:cNvSpPr/>
            <p:nvPr/>
          </p:nvSpPr>
          <p:spPr>
            <a:xfrm flipH="1">
              <a:off x="1329375" y="1355988"/>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24"/>
            <p:cNvSpPr/>
            <p:nvPr/>
          </p:nvSpPr>
          <p:spPr>
            <a:xfrm>
              <a:off x="7751450" y="75555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24"/>
            <p:cNvSpPr/>
            <p:nvPr/>
          </p:nvSpPr>
          <p:spPr>
            <a:xfrm>
              <a:off x="8225125" y="78225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24"/>
            <p:cNvSpPr/>
            <p:nvPr/>
          </p:nvSpPr>
          <p:spPr>
            <a:xfrm>
              <a:off x="3335788" y="7121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24"/>
            <p:cNvSpPr/>
            <p:nvPr/>
          </p:nvSpPr>
          <p:spPr>
            <a:xfrm>
              <a:off x="3809463" y="7388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24"/>
            <p:cNvSpPr/>
            <p:nvPr/>
          </p:nvSpPr>
          <p:spPr>
            <a:xfrm>
              <a:off x="17165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24"/>
            <p:cNvSpPr/>
            <p:nvPr/>
          </p:nvSpPr>
          <p:spPr>
            <a:xfrm>
              <a:off x="40489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24"/>
            <p:cNvSpPr/>
            <p:nvPr/>
          </p:nvSpPr>
          <p:spPr>
            <a:xfrm>
              <a:off x="13812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24"/>
            <p:cNvSpPr/>
            <p:nvPr/>
          </p:nvSpPr>
          <p:spPr>
            <a:xfrm>
              <a:off x="5381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24"/>
            <p:cNvSpPr/>
            <p:nvPr/>
          </p:nvSpPr>
          <p:spPr>
            <a:xfrm>
              <a:off x="1403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24"/>
            <p:cNvSpPr/>
            <p:nvPr/>
          </p:nvSpPr>
          <p:spPr>
            <a:xfrm>
              <a:off x="24520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24"/>
            <p:cNvSpPr/>
            <p:nvPr/>
          </p:nvSpPr>
          <p:spPr>
            <a:xfrm>
              <a:off x="12403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24"/>
            <p:cNvSpPr/>
            <p:nvPr/>
          </p:nvSpPr>
          <p:spPr>
            <a:xfrm>
              <a:off x="32676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24"/>
            <p:cNvSpPr/>
            <p:nvPr/>
          </p:nvSpPr>
          <p:spPr>
            <a:xfrm>
              <a:off x="4606875" y="2393250"/>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24"/>
            <p:cNvSpPr/>
            <p:nvPr/>
          </p:nvSpPr>
          <p:spPr>
            <a:xfrm>
              <a:off x="22318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24"/>
            <p:cNvSpPr/>
            <p:nvPr/>
          </p:nvSpPr>
          <p:spPr>
            <a:xfrm>
              <a:off x="18549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24"/>
            <p:cNvSpPr/>
            <p:nvPr/>
          </p:nvSpPr>
          <p:spPr>
            <a:xfrm>
              <a:off x="31650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24"/>
            <p:cNvSpPr/>
            <p:nvPr/>
          </p:nvSpPr>
          <p:spPr>
            <a:xfrm>
              <a:off x="505625" y="33472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24"/>
            <p:cNvSpPr/>
            <p:nvPr/>
          </p:nvSpPr>
          <p:spPr>
            <a:xfrm>
              <a:off x="4706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24"/>
            <p:cNvSpPr/>
            <p:nvPr/>
          </p:nvSpPr>
          <p:spPr>
            <a:xfrm>
              <a:off x="37437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24"/>
            <p:cNvSpPr/>
            <p:nvPr/>
          </p:nvSpPr>
          <p:spPr>
            <a:xfrm>
              <a:off x="23978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24"/>
            <p:cNvSpPr/>
            <p:nvPr/>
          </p:nvSpPr>
          <p:spPr>
            <a:xfrm>
              <a:off x="33535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24"/>
            <p:cNvSpPr/>
            <p:nvPr/>
          </p:nvSpPr>
          <p:spPr>
            <a:xfrm>
              <a:off x="1728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24"/>
            <p:cNvSpPr/>
            <p:nvPr/>
          </p:nvSpPr>
          <p:spPr>
            <a:xfrm>
              <a:off x="40022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24"/>
            <p:cNvSpPr/>
            <p:nvPr/>
          </p:nvSpPr>
          <p:spPr>
            <a:xfrm>
              <a:off x="4183050" y="3154825"/>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24"/>
            <p:cNvSpPr/>
            <p:nvPr/>
          </p:nvSpPr>
          <p:spPr>
            <a:xfrm>
              <a:off x="20258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24"/>
            <p:cNvSpPr/>
            <p:nvPr/>
          </p:nvSpPr>
          <p:spPr>
            <a:xfrm>
              <a:off x="35769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24"/>
            <p:cNvSpPr/>
            <p:nvPr/>
          </p:nvSpPr>
          <p:spPr>
            <a:xfrm>
              <a:off x="27072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24"/>
            <p:cNvSpPr/>
            <p:nvPr/>
          </p:nvSpPr>
          <p:spPr>
            <a:xfrm>
              <a:off x="4822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24"/>
            <p:cNvSpPr/>
            <p:nvPr/>
          </p:nvSpPr>
          <p:spPr>
            <a:xfrm>
              <a:off x="61381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24"/>
            <p:cNvSpPr/>
            <p:nvPr/>
          </p:nvSpPr>
          <p:spPr>
            <a:xfrm>
              <a:off x="84705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24"/>
            <p:cNvSpPr/>
            <p:nvPr/>
          </p:nvSpPr>
          <p:spPr>
            <a:xfrm>
              <a:off x="58028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24"/>
            <p:cNvSpPr/>
            <p:nvPr/>
          </p:nvSpPr>
          <p:spPr>
            <a:xfrm>
              <a:off x="49597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24"/>
            <p:cNvSpPr/>
            <p:nvPr/>
          </p:nvSpPr>
          <p:spPr>
            <a:xfrm>
              <a:off x="45619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24"/>
            <p:cNvSpPr/>
            <p:nvPr/>
          </p:nvSpPr>
          <p:spPr>
            <a:xfrm>
              <a:off x="68736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24"/>
            <p:cNvSpPr/>
            <p:nvPr/>
          </p:nvSpPr>
          <p:spPr>
            <a:xfrm>
              <a:off x="56619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24"/>
            <p:cNvSpPr/>
            <p:nvPr/>
          </p:nvSpPr>
          <p:spPr>
            <a:xfrm>
              <a:off x="76892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24"/>
            <p:cNvSpPr/>
            <p:nvPr/>
          </p:nvSpPr>
          <p:spPr>
            <a:xfrm>
              <a:off x="66534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24"/>
            <p:cNvSpPr/>
            <p:nvPr/>
          </p:nvSpPr>
          <p:spPr>
            <a:xfrm>
              <a:off x="62765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24"/>
            <p:cNvSpPr/>
            <p:nvPr/>
          </p:nvSpPr>
          <p:spPr>
            <a:xfrm>
              <a:off x="75866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24"/>
            <p:cNvSpPr/>
            <p:nvPr/>
          </p:nvSpPr>
          <p:spPr>
            <a:xfrm>
              <a:off x="4851025" y="31948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24"/>
            <p:cNvSpPr/>
            <p:nvPr/>
          </p:nvSpPr>
          <p:spPr>
            <a:xfrm>
              <a:off x="48922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24"/>
            <p:cNvSpPr/>
            <p:nvPr/>
          </p:nvSpPr>
          <p:spPr>
            <a:xfrm>
              <a:off x="81653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24"/>
            <p:cNvSpPr/>
            <p:nvPr/>
          </p:nvSpPr>
          <p:spPr>
            <a:xfrm>
              <a:off x="68194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24"/>
            <p:cNvSpPr/>
            <p:nvPr/>
          </p:nvSpPr>
          <p:spPr>
            <a:xfrm>
              <a:off x="77751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24"/>
            <p:cNvSpPr/>
            <p:nvPr/>
          </p:nvSpPr>
          <p:spPr>
            <a:xfrm>
              <a:off x="45944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24"/>
            <p:cNvSpPr/>
            <p:nvPr/>
          </p:nvSpPr>
          <p:spPr>
            <a:xfrm>
              <a:off x="84238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24"/>
            <p:cNvSpPr/>
            <p:nvPr/>
          </p:nvSpPr>
          <p:spPr>
            <a:xfrm>
              <a:off x="49038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24"/>
            <p:cNvSpPr/>
            <p:nvPr/>
          </p:nvSpPr>
          <p:spPr>
            <a:xfrm>
              <a:off x="6260050" y="32825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24"/>
            <p:cNvSpPr/>
            <p:nvPr/>
          </p:nvSpPr>
          <p:spPr>
            <a:xfrm flipH="1">
              <a:off x="1608100" y="2871088"/>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24"/>
            <p:cNvSpPr/>
            <p:nvPr/>
          </p:nvSpPr>
          <p:spPr>
            <a:xfrm flipH="1">
              <a:off x="1419625" y="3461513"/>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24"/>
            <p:cNvSpPr/>
            <p:nvPr/>
          </p:nvSpPr>
          <p:spPr>
            <a:xfrm>
              <a:off x="7841700" y="28610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24"/>
            <p:cNvSpPr/>
            <p:nvPr/>
          </p:nvSpPr>
          <p:spPr>
            <a:xfrm>
              <a:off x="8315375" y="28877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24"/>
            <p:cNvSpPr/>
            <p:nvPr/>
          </p:nvSpPr>
          <p:spPr>
            <a:xfrm>
              <a:off x="3426038" y="28177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24"/>
            <p:cNvSpPr/>
            <p:nvPr/>
          </p:nvSpPr>
          <p:spPr>
            <a:xfrm>
              <a:off x="3899713" y="28444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0" name="Google Shape;4980;p24"/>
            <p:cNvGrpSpPr/>
            <p:nvPr/>
          </p:nvGrpSpPr>
          <p:grpSpPr>
            <a:xfrm>
              <a:off x="359500" y="182650"/>
              <a:ext cx="8548925" cy="3978550"/>
              <a:chOff x="359500" y="182650"/>
              <a:chExt cx="8548925" cy="3978550"/>
            </a:xfrm>
          </p:grpSpPr>
          <p:sp>
            <p:nvSpPr>
              <p:cNvPr id="4981" name="Google Shape;4981;p24"/>
              <p:cNvSpPr/>
              <p:nvPr/>
            </p:nvSpPr>
            <p:spPr>
              <a:xfrm>
                <a:off x="19356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24"/>
              <p:cNvSpPr/>
              <p:nvPr/>
            </p:nvSpPr>
            <p:spPr>
              <a:xfrm>
                <a:off x="42681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24"/>
              <p:cNvSpPr/>
              <p:nvPr/>
            </p:nvSpPr>
            <p:spPr>
              <a:xfrm>
                <a:off x="16003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24"/>
              <p:cNvSpPr/>
              <p:nvPr/>
            </p:nvSpPr>
            <p:spPr>
              <a:xfrm>
                <a:off x="7572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24"/>
              <p:cNvSpPr/>
              <p:nvPr/>
            </p:nvSpPr>
            <p:spPr>
              <a:xfrm>
                <a:off x="3595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24"/>
              <p:cNvSpPr/>
              <p:nvPr/>
            </p:nvSpPr>
            <p:spPr>
              <a:xfrm>
                <a:off x="26703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24"/>
              <p:cNvSpPr/>
              <p:nvPr/>
            </p:nvSpPr>
            <p:spPr>
              <a:xfrm>
                <a:off x="14594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24"/>
              <p:cNvSpPr/>
              <p:nvPr/>
            </p:nvSpPr>
            <p:spPr>
              <a:xfrm>
                <a:off x="34867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24"/>
              <p:cNvSpPr/>
              <p:nvPr/>
            </p:nvSpPr>
            <p:spPr>
              <a:xfrm>
                <a:off x="4826025" y="469525"/>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24"/>
              <p:cNvSpPr/>
              <p:nvPr/>
            </p:nvSpPr>
            <p:spPr>
              <a:xfrm>
                <a:off x="24510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24"/>
              <p:cNvSpPr/>
              <p:nvPr/>
            </p:nvSpPr>
            <p:spPr>
              <a:xfrm>
                <a:off x="33841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24"/>
              <p:cNvSpPr/>
              <p:nvPr/>
            </p:nvSpPr>
            <p:spPr>
              <a:xfrm>
                <a:off x="7247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24"/>
              <p:cNvSpPr/>
              <p:nvPr/>
            </p:nvSpPr>
            <p:spPr>
              <a:xfrm>
                <a:off x="42206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24"/>
              <p:cNvSpPr/>
              <p:nvPr/>
            </p:nvSpPr>
            <p:spPr>
              <a:xfrm>
                <a:off x="4859375" y="1383500"/>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24"/>
              <p:cNvSpPr/>
              <p:nvPr/>
            </p:nvSpPr>
            <p:spPr>
              <a:xfrm>
                <a:off x="63572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24"/>
              <p:cNvSpPr/>
              <p:nvPr/>
            </p:nvSpPr>
            <p:spPr>
              <a:xfrm>
                <a:off x="86897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24"/>
              <p:cNvSpPr/>
              <p:nvPr/>
            </p:nvSpPr>
            <p:spPr>
              <a:xfrm>
                <a:off x="60219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24"/>
              <p:cNvSpPr/>
              <p:nvPr/>
            </p:nvSpPr>
            <p:spPr>
              <a:xfrm>
                <a:off x="51788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24"/>
              <p:cNvSpPr/>
              <p:nvPr/>
            </p:nvSpPr>
            <p:spPr>
              <a:xfrm>
                <a:off x="47811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24"/>
              <p:cNvSpPr/>
              <p:nvPr/>
            </p:nvSpPr>
            <p:spPr>
              <a:xfrm>
                <a:off x="70919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24"/>
              <p:cNvSpPr/>
              <p:nvPr/>
            </p:nvSpPr>
            <p:spPr>
              <a:xfrm>
                <a:off x="58810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24"/>
              <p:cNvSpPr/>
              <p:nvPr/>
            </p:nvSpPr>
            <p:spPr>
              <a:xfrm>
                <a:off x="79083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24"/>
              <p:cNvSpPr/>
              <p:nvPr/>
            </p:nvSpPr>
            <p:spPr>
              <a:xfrm>
                <a:off x="68726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24"/>
              <p:cNvSpPr/>
              <p:nvPr/>
            </p:nvSpPr>
            <p:spPr>
              <a:xfrm>
                <a:off x="78057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24"/>
              <p:cNvSpPr/>
              <p:nvPr/>
            </p:nvSpPr>
            <p:spPr>
              <a:xfrm>
                <a:off x="51463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24"/>
              <p:cNvSpPr/>
              <p:nvPr/>
            </p:nvSpPr>
            <p:spPr>
              <a:xfrm>
                <a:off x="70385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24"/>
              <p:cNvSpPr/>
              <p:nvPr/>
            </p:nvSpPr>
            <p:spPr>
              <a:xfrm>
                <a:off x="79942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24"/>
              <p:cNvSpPr/>
              <p:nvPr/>
            </p:nvSpPr>
            <p:spPr>
              <a:xfrm>
                <a:off x="86422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24"/>
              <p:cNvSpPr/>
              <p:nvPr/>
            </p:nvSpPr>
            <p:spPr>
              <a:xfrm>
                <a:off x="5374950" y="9663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24"/>
              <p:cNvSpPr/>
              <p:nvPr/>
            </p:nvSpPr>
            <p:spPr>
              <a:xfrm>
                <a:off x="5679750" y="12711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24"/>
              <p:cNvSpPr/>
              <p:nvPr/>
            </p:nvSpPr>
            <p:spPr>
              <a:xfrm flipH="1">
                <a:off x="1208475" y="948188"/>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24"/>
              <p:cNvSpPr/>
              <p:nvPr/>
            </p:nvSpPr>
            <p:spPr>
              <a:xfrm>
                <a:off x="8060825" y="93817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24"/>
              <p:cNvSpPr/>
              <p:nvPr/>
            </p:nvSpPr>
            <p:spPr>
              <a:xfrm>
                <a:off x="3645163" y="8948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24"/>
              <p:cNvSpPr/>
              <p:nvPr/>
            </p:nvSpPr>
            <p:spPr>
              <a:xfrm>
                <a:off x="43583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24"/>
              <p:cNvSpPr/>
              <p:nvPr/>
            </p:nvSpPr>
            <p:spPr>
              <a:xfrm>
                <a:off x="16906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24"/>
              <p:cNvSpPr/>
              <p:nvPr/>
            </p:nvSpPr>
            <p:spPr>
              <a:xfrm>
                <a:off x="8475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24"/>
              <p:cNvSpPr/>
              <p:nvPr/>
            </p:nvSpPr>
            <p:spPr>
              <a:xfrm>
                <a:off x="4497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24"/>
              <p:cNvSpPr/>
              <p:nvPr/>
            </p:nvSpPr>
            <p:spPr>
              <a:xfrm>
                <a:off x="27605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24"/>
              <p:cNvSpPr/>
              <p:nvPr/>
            </p:nvSpPr>
            <p:spPr>
              <a:xfrm>
                <a:off x="15497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24"/>
              <p:cNvSpPr/>
              <p:nvPr/>
            </p:nvSpPr>
            <p:spPr>
              <a:xfrm>
                <a:off x="4916275" y="25750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24"/>
              <p:cNvSpPr/>
              <p:nvPr/>
            </p:nvSpPr>
            <p:spPr>
              <a:xfrm>
                <a:off x="25412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24"/>
              <p:cNvSpPr/>
              <p:nvPr/>
            </p:nvSpPr>
            <p:spPr>
              <a:xfrm>
                <a:off x="34744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24"/>
              <p:cNvSpPr/>
              <p:nvPr/>
            </p:nvSpPr>
            <p:spPr>
              <a:xfrm>
                <a:off x="8150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24"/>
              <p:cNvSpPr/>
              <p:nvPr/>
            </p:nvSpPr>
            <p:spPr>
              <a:xfrm>
                <a:off x="36628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24"/>
              <p:cNvSpPr/>
              <p:nvPr/>
            </p:nvSpPr>
            <p:spPr>
              <a:xfrm>
                <a:off x="43108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24"/>
              <p:cNvSpPr/>
              <p:nvPr/>
            </p:nvSpPr>
            <p:spPr>
              <a:xfrm>
                <a:off x="4949625" y="3489025"/>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24"/>
              <p:cNvSpPr/>
              <p:nvPr/>
            </p:nvSpPr>
            <p:spPr>
              <a:xfrm>
                <a:off x="64474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24"/>
              <p:cNvSpPr/>
              <p:nvPr/>
            </p:nvSpPr>
            <p:spPr>
              <a:xfrm>
                <a:off x="87799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24"/>
              <p:cNvSpPr/>
              <p:nvPr/>
            </p:nvSpPr>
            <p:spPr>
              <a:xfrm>
                <a:off x="61122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24"/>
              <p:cNvSpPr/>
              <p:nvPr/>
            </p:nvSpPr>
            <p:spPr>
              <a:xfrm>
                <a:off x="52691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24"/>
              <p:cNvSpPr/>
              <p:nvPr/>
            </p:nvSpPr>
            <p:spPr>
              <a:xfrm>
                <a:off x="48713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24"/>
              <p:cNvSpPr/>
              <p:nvPr/>
            </p:nvSpPr>
            <p:spPr>
              <a:xfrm>
                <a:off x="71821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24"/>
              <p:cNvSpPr/>
              <p:nvPr/>
            </p:nvSpPr>
            <p:spPr>
              <a:xfrm>
                <a:off x="59713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24"/>
              <p:cNvSpPr/>
              <p:nvPr/>
            </p:nvSpPr>
            <p:spPr>
              <a:xfrm>
                <a:off x="79985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24"/>
              <p:cNvSpPr/>
              <p:nvPr/>
            </p:nvSpPr>
            <p:spPr>
              <a:xfrm>
                <a:off x="69628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24"/>
              <p:cNvSpPr/>
              <p:nvPr/>
            </p:nvSpPr>
            <p:spPr>
              <a:xfrm>
                <a:off x="78960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24"/>
              <p:cNvSpPr/>
              <p:nvPr/>
            </p:nvSpPr>
            <p:spPr>
              <a:xfrm>
                <a:off x="52366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24"/>
              <p:cNvSpPr/>
              <p:nvPr/>
            </p:nvSpPr>
            <p:spPr>
              <a:xfrm>
                <a:off x="71288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24"/>
              <p:cNvSpPr/>
              <p:nvPr/>
            </p:nvSpPr>
            <p:spPr>
              <a:xfrm>
                <a:off x="80844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24"/>
              <p:cNvSpPr/>
              <p:nvPr/>
            </p:nvSpPr>
            <p:spPr>
              <a:xfrm>
                <a:off x="87324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24"/>
              <p:cNvSpPr/>
              <p:nvPr/>
            </p:nvSpPr>
            <p:spPr>
              <a:xfrm>
                <a:off x="5465200" y="30718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24"/>
              <p:cNvSpPr/>
              <p:nvPr/>
            </p:nvSpPr>
            <p:spPr>
              <a:xfrm>
                <a:off x="5770000" y="33766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24"/>
              <p:cNvSpPr/>
              <p:nvPr/>
            </p:nvSpPr>
            <p:spPr>
              <a:xfrm flipH="1">
                <a:off x="1298725" y="30537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24"/>
              <p:cNvSpPr/>
              <p:nvPr/>
            </p:nvSpPr>
            <p:spPr>
              <a:xfrm>
                <a:off x="8151075" y="30437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24"/>
              <p:cNvSpPr/>
              <p:nvPr/>
            </p:nvSpPr>
            <p:spPr>
              <a:xfrm>
                <a:off x="3735413" y="30003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6" name="Google Shape;5046;p24"/>
            <p:cNvSpPr/>
            <p:nvPr/>
          </p:nvSpPr>
          <p:spPr>
            <a:xfrm>
              <a:off x="20118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24"/>
            <p:cNvSpPr/>
            <p:nvPr/>
          </p:nvSpPr>
          <p:spPr>
            <a:xfrm>
              <a:off x="43443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24"/>
            <p:cNvSpPr/>
            <p:nvPr/>
          </p:nvSpPr>
          <p:spPr>
            <a:xfrm>
              <a:off x="8334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24"/>
            <p:cNvSpPr/>
            <p:nvPr/>
          </p:nvSpPr>
          <p:spPr>
            <a:xfrm>
              <a:off x="27465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24"/>
            <p:cNvSpPr/>
            <p:nvPr/>
          </p:nvSpPr>
          <p:spPr>
            <a:xfrm>
              <a:off x="15356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24"/>
            <p:cNvSpPr/>
            <p:nvPr/>
          </p:nvSpPr>
          <p:spPr>
            <a:xfrm>
              <a:off x="35629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24"/>
            <p:cNvSpPr/>
            <p:nvPr/>
          </p:nvSpPr>
          <p:spPr>
            <a:xfrm>
              <a:off x="4902225" y="44672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24"/>
            <p:cNvSpPr/>
            <p:nvPr/>
          </p:nvSpPr>
          <p:spPr>
            <a:xfrm>
              <a:off x="25272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24"/>
            <p:cNvSpPr/>
            <p:nvPr/>
          </p:nvSpPr>
          <p:spPr>
            <a:xfrm>
              <a:off x="64334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24"/>
            <p:cNvSpPr/>
            <p:nvPr/>
          </p:nvSpPr>
          <p:spPr>
            <a:xfrm>
              <a:off x="87659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24"/>
            <p:cNvSpPr/>
            <p:nvPr/>
          </p:nvSpPr>
          <p:spPr>
            <a:xfrm>
              <a:off x="52550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24"/>
            <p:cNvSpPr/>
            <p:nvPr/>
          </p:nvSpPr>
          <p:spPr>
            <a:xfrm>
              <a:off x="71681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24"/>
            <p:cNvSpPr/>
            <p:nvPr/>
          </p:nvSpPr>
          <p:spPr>
            <a:xfrm>
              <a:off x="59572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24"/>
            <p:cNvSpPr/>
            <p:nvPr/>
          </p:nvSpPr>
          <p:spPr>
            <a:xfrm>
              <a:off x="79845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24"/>
            <p:cNvSpPr/>
            <p:nvPr/>
          </p:nvSpPr>
          <p:spPr>
            <a:xfrm>
              <a:off x="69488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24"/>
            <p:cNvSpPr/>
            <p:nvPr/>
          </p:nvSpPr>
          <p:spPr>
            <a:xfrm>
              <a:off x="5451150" y="4964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24"/>
            <p:cNvSpPr/>
            <p:nvPr/>
          </p:nvSpPr>
          <p:spPr>
            <a:xfrm flipH="1">
              <a:off x="1284675" y="49459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24"/>
            <p:cNvSpPr/>
            <p:nvPr/>
          </p:nvSpPr>
          <p:spPr>
            <a:xfrm>
              <a:off x="8137025" y="49359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24"/>
            <p:cNvSpPr/>
            <p:nvPr/>
          </p:nvSpPr>
          <p:spPr>
            <a:xfrm>
              <a:off x="3721363" y="48925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24"/>
          <p:cNvGrpSpPr/>
          <p:nvPr/>
        </p:nvGrpSpPr>
        <p:grpSpPr>
          <a:xfrm>
            <a:off x="-475344" y="4568752"/>
            <a:ext cx="2639559" cy="1337323"/>
            <a:chOff x="-2125575" y="3574325"/>
            <a:chExt cx="3624275" cy="1836225"/>
          </a:xfrm>
        </p:grpSpPr>
        <p:sp>
          <p:nvSpPr>
            <p:cNvPr id="5066" name="Google Shape;5066;p24"/>
            <p:cNvSpPr/>
            <p:nvPr/>
          </p:nvSpPr>
          <p:spPr>
            <a:xfrm>
              <a:off x="-2125575" y="3857025"/>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24"/>
            <p:cNvSpPr/>
            <p:nvPr/>
          </p:nvSpPr>
          <p:spPr>
            <a:xfrm>
              <a:off x="-1877075" y="3871200"/>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24"/>
            <p:cNvSpPr/>
            <p:nvPr/>
          </p:nvSpPr>
          <p:spPr>
            <a:xfrm>
              <a:off x="-1190400" y="3877050"/>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24"/>
            <p:cNvSpPr/>
            <p:nvPr/>
          </p:nvSpPr>
          <p:spPr>
            <a:xfrm>
              <a:off x="-334300" y="3856200"/>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24"/>
            <p:cNvSpPr/>
            <p:nvPr/>
          </p:nvSpPr>
          <p:spPr>
            <a:xfrm>
              <a:off x="-338475" y="3862875"/>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24"/>
            <p:cNvSpPr/>
            <p:nvPr/>
          </p:nvSpPr>
          <p:spPr>
            <a:xfrm>
              <a:off x="-379350" y="3864525"/>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2" name="Google Shape;5072;p24"/>
            <p:cNvGrpSpPr/>
            <p:nvPr/>
          </p:nvGrpSpPr>
          <p:grpSpPr>
            <a:xfrm>
              <a:off x="-2125575" y="3574325"/>
              <a:ext cx="3624275" cy="1836225"/>
              <a:chOff x="-4100775" y="3456250"/>
              <a:chExt cx="3624275" cy="1836225"/>
            </a:xfrm>
          </p:grpSpPr>
          <p:sp>
            <p:nvSpPr>
              <p:cNvPr id="5073" name="Google Shape;5073;p24"/>
              <p:cNvSpPr/>
              <p:nvPr/>
            </p:nvSpPr>
            <p:spPr>
              <a:xfrm>
                <a:off x="-4100775" y="3738950"/>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24"/>
              <p:cNvSpPr/>
              <p:nvPr/>
            </p:nvSpPr>
            <p:spPr>
              <a:xfrm>
                <a:off x="-3852275" y="3753125"/>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24"/>
              <p:cNvSpPr/>
              <p:nvPr/>
            </p:nvSpPr>
            <p:spPr>
              <a:xfrm>
                <a:off x="-3165600" y="3758975"/>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24"/>
              <p:cNvSpPr/>
              <p:nvPr/>
            </p:nvSpPr>
            <p:spPr>
              <a:xfrm>
                <a:off x="-2309500" y="3738125"/>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24"/>
              <p:cNvSpPr/>
              <p:nvPr/>
            </p:nvSpPr>
            <p:spPr>
              <a:xfrm>
                <a:off x="-2313675" y="3744800"/>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24"/>
              <p:cNvSpPr/>
              <p:nvPr/>
            </p:nvSpPr>
            <p:spPr>
              <a:xfrm>
                <a:off x="-2354550" y="3746450"/>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24"/>
              <p:cNvSpPr/>
              <p:nvPr/>
            </p:nvSpPr>
            <p:spPr>
              <a:xfrm>
                <a:off x="-4100775" y="3738950"/>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24"/>
              <p:cNvSpPr/>
              <p:nvPr/>
            </p:nvSpPr>
            <p:spPr>
              <a:xfrm>
                <a:off x="-2392900" y="3456250"/>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24"/>
              <p:cNvSpPr/>
              <p:nvPr/>
            </p:nvSpPr>
            <p:spPr>
              <a:xfrm>
                <a:off x="-2447950" y="3655550"/>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2" name="Google Shape;5082;p24"/>
          <p:cNvGrpSpPr/>
          <p:nvPr/>
        </p:nvGrpSpPr>
        <p:grpSpPr>
          <a:xfrm>
            <a:off x="496754" y="4477318"/>
            <a:ext cx="2639559" cy="1337323"/>
            <a:chOff x="-939100" y="529913"/>
            <a:chExt cx="3624275" cy="1836225"/>
          </a:xfrm>
        </p:grpSpPr>
        <p:sp>
          <p:nvSpPr>
            <p:cNvPr id="5083" name="Google Shape;5083;p24"/>
            <p:cNvSpPr/>
            <p:nvPr/>
          </p:nvSpPr>
          <p:spPr>
            <a:xfrm>
              <a:off x="-93910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24"/>
            <p:cNvSpPr/>
            <p:nvPr/>
          </p:nvSpPr>
          <p:spPr>
            <a:xfrm>
              <a:off x="-69060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24"/>
            <p:cNvSpPr/>
            <p:nvPr/>
          </p:nvSpPr>
          <p:spPr>
            <a:xfrm>
              <a:off x="-392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24"/>
            <p:cNvSpPr/>
            <p:nvPr/>
          </p:nvSpPr>
          <p:spPr>
            <a:xfrm>
              <a:off x="85217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24"/>
            <p:cNvSpPr/>
            <p:nvPr/>
          </p:nvSpPr>
          <p:spPr>
            <a:xfrm>
              <a:off x="84800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24"/>
            <p:cNvSpPr/>
            <p:nvPr/>
          </p:nvSpPr>
          <p:spPr>
            <a:xfrm>
              <a:off x="80712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9" name="Google Shape;5089;p24"/>
            <p:cNvGrpSpPr/>
            <p:nvPr/>
          </p:nvGrpSpPr>
          <p:grpSpPr>
            <a:xfrm>
              <a:off x="-939100" y="529913"/>
              <a:ext cx="3624275" cy="1836225"/>
              <a:chOff x="112275" y="2665738"/>
              <a:chExt cx="3624275" cy="1836225"/>
            </a:xfrm>
          </p:grpSpPr>
          <p:sp>
            <p:nvSpPr>
              <p:cNvPr id="5090" name="Google Shape;5090;p24"/>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24"/>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24"/>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24"/>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24"/>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24"/>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24"/>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24"/>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24"/>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99" name="Google Shape;5099;p24"/>
          <p:cNvSpPr txBox="1">
            <a:spLocks noGrp="1"/>
          </p:cNvSpPr>
          <p:nvPr>
            <p:ph type="title"/>
          </p:nvPr>
        </p:nvSpPr>
        <p:spPr>
          <a:xfrm>
            <a:off x="2424600" y="529925"/>
            <a:ext cx="4294800" cy="1009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7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100" name="Google Shape;5100;p24"/>
          <p:cNvSpPr txBox="1">
            <a:spLocks noGrp="1"/>
          </p:cNvSpPr>
          <p:nvPr>
            <p:ph type="subTitle" idx="1"/>
          </p:nvPr>
        </p:nvSpPr>
        <p:spPr>
          <a:xfrm>
            <a:off x="2854650" y="1876425"/>
            <a:ext cx="3434700" cy="127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01" name="Google Shape;5101;p24"/>
          <p:cNvSpPr txBox="1"/>
          <p:nvPr/>
        </p:nvSpPr>
        <p:spPr>
          <a:xfrm>
            <a:off x="2212650" y="4042626"/>
            <a:ext cx="4718700" cy="43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rgbClr val="434343"/>
                </a:solidFill>
                <a:latin typeface="Oswald Light"/>
                <a:ea typeface="Oswald Light"/>
                <a:cs typeface="Oswald Light"/>
                <a:sym typeface="Oswald Light"/>
              </a:rPr>
              <a:t>CREDITS: This presentation template was created by </a:t>
            </a:r>
            <a:r>
              <a:rPr lang="en" sz="1200">
                <a:solidFill>
                  <a:srgbClr val="434343"/>
                </a:solidFill>
                <a:uFill>
                  <a:noFill/>
                </a:uFill>
                <a:latin typeface="Oswald Light"/>
                <a:ea typeface="Oswald Light"/>
                <a:cs typeface="Oswald Light"/>
                <a:sym typeface="Oswald Light"/>
                <a:hlinkClick r:id="rId2">
                  <a:extLst>
                    <a:ext uri="{A12FA001-AC4F-418D-AE19-62706E023703}">
                      <ahyp:hlinkClr xmlns:ahyp="http://schemas.microsoft.com/office/drawing/2018/hyperlinkcolor" val="tx"/>
                    </a:ext>
                  </a:extLst>
                </a:hlinkClick>
              </a:rPr>
              <a:t>Slidesgo</a:t>
            </a:r>
            <a:r>
              <a:rPr lang="en" sz="1200">
                <a:solidFill>
                  <a:srgbClr val="434343"/>
                </a:solidFill>
                <a:latin typeface="Oswald Light"/>
                <a:ea typeface="Oswald Light"/>
                <a:cs typeface="Oswald Light"/>
                <a:sym typeface="Oswald Light"/>
              </a:rPr>
              <a:t>, including icons by </a:t>
            </a:r>
            <a:r>
              <a:rPr lang="en" sz="1200">
                <a:solidFill>
                  <a:srgbClr val="434343"/>
                </a:solidFill>
                <a:uFill>
                  <a:noFill/>
                </a:uFill>
                <a:latin typeface="Oswald Light"/>
                <a:ea typeface="Oswald Light"/>
                <a:cs typeface="Oswald Light"/>
                <a:sym typeface="Oswald Light"/>
                <a:hlinkClick r:id="rId3">
                  <a:extLst>
                    <a:ext uri="{A12FA001-AC4F-418D-AE19-62706E023703}">
                      <ahyp:hlinkClr xmlns:ahyp="http://schemas.microsoft.com/office/drawing/2018/hyperlinkcolor" val="tx"/>
                    </a:ext>
                  </a:extLst>
                </a:hlinkClick>
              </a:rPr>
              <a:t>Flaticon</a:t>
            </a:r>
            <a:r>
              <a:rPr lang="en" sz="1200">
                <a:solidFill>
                  <a:srgbClr val="434343"/>
                </a:solidFill>
                <a:latin typeface="Oswald Light"/>
                <a:ea typeface="Oswald Light"/>
                <a:cs typeface="Oswald Light"/>
                <a:sym typeface="Oswald Light"/>
              </a:rPr>
              <a:t>, and infographics &amp; images by </a:t>
            </a:r>
            <a:r>
              <a:rPr lang="en" sz="1200">
                <a:solidFill>
                  <a:srgbClr val="434343"/>
                </a:solidFill>
                <a:uFill>
                  <a:noFill/>
                </a:uFill>
                <a:latin typeface="Oswald Light"/>
                <a:ea typeface="Oswald Light"/>
                <a:cs typeface="Oswald Light"/>
                <a:sym typeface="Oswald Light"/>
                <a:hlinkClick r:id="rId4">
                  <a:extLst>
                    <a:ext uri="{A12FA001-AC4F-418D-AE19-62706E023703}">
                      <ahyp:hlinkClr xmlns:ahyp="http://schemas.microsoft.com/office/drawing/2018/hyperlinkcolor" val="tx"/>
                    </a:ext>
                  </a:extLst>
                </a:hlinkClick>
              </a:rPr>
              <a:t>Freepik</a:t>
            </a:r>
            <a:endParaRPr sz="1200">
              <a:solidFill>
                <a:srgbClr val="434343"/>
              </a:solidFill>
              <a:latin typeface="Oswald Light"/>
              <a:ea typeface="Oswald Light"/>
              <a:cs typeface="Oswald Light"/>
              <a:sym typeface="Oswald 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3_1">
    <p:spTree>
      <p:nvGrpSpPr>
        <p:cNvPr id="1" name="Shape 5102"/>
        <p:cNvGrpSpPr/>
        <p:nvPr/>
      </p:nvGrpSpPr>
      <p:grpSpPr>
        <a:xfrm>
          <a:off x="0" y="0"/>
          <a:ext cx="0" cy="0"/>
          <a:chOff x="0" y="0"/>
          <a:chExt cx="0" cy="0"/>
        </a:xfrm>
      </p:grpSpPr>
      <p:grpSp>
        <p:nvGrpSpPr>
          <p:cNvPr id="5103" name="Google Shape;5103;p25"/>
          <p:cNvGrpSpPr/>
          <p:nvPr/>
        </p:nvGrpSpPr>
        <p:grpSpPr>
          <a:xfrm>
            <a:off x="50125" y="0"/>
            <a:ext cx="8858300" cy="5317875"/>
            <a:chOff x="50125" y="0"/>
            <a:chExt cx="8858300" cy="5317875"/>
          </a:xfrm>
        </p:grpSpPr>
        <p:sp>
          <p:nvSpPr>
            <p:cNvPr id="5104" name="Google Shape;5104;p25"/>
            <p:cNvSpPr/>
            <p:nvPr/>
          </p:nvSpPr>
          <p:spPr>
            <a:xfrm>
              <a:off x="16262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25"/>
            <p:cNvSpPr/>
            <p:nvPr/>
          </p:nvSpPr>
          <p:spPr>
            <a:xfrm>
              <a:off x="39587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25"/>
            <p:cNvSpPr/>
            <p:nvPr/>
          </p:nvSpPr>
          <p:spPr>
            <a:xfrm>
              <a:off x="12910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25"/>
            <p:cNvSpPr/>
            <p:nvPr/>
          </p:nvSpPr>
          <p:spPr>
            <a:xfrm>
              <a:off x="4479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25"/>
            <p:cNvSpPr/>
            <p:nvPr/>
          </p:nvSpPr>
          <p:spPr>
            <a:xfrm>
              <a:off x="501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25"/>
            <p:cNvSpPr/>
            <p:nvPr/>
          </p:nvSpPr>
          <p:spPr>
            <a:xfrm>
              <a:off x="23617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25"/>
            <p:cNvSpPr/>
            <p:nvPr/>
          </p:nvSpPr>
          <p:spPr>
            <a:xfrm>
              <a:off x="11500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25"/>
            <p:cNvSpPr/>
            <p:nvPr/>
          </p:nvSpPr>
          <p:spPr>
            <a:xfrm>
              <a:off x="31773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25"/>
            <p:cNvSpPr/>
            <p:nvPr/>
          </p:nvSpPr>
          <p:spPr>
            <a:xfrm>
              <a:off x="4516625" y="287725"/>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25"/>
            <p:cNvSpPr/>
            <p:nvPr/>
          </p:nvSpPr>
          <p:spPr>
            <a:xfrm>
              <a:off x="21416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25"/>
            <p:cNvSpPr/>
            <p:nvPr/>
          </p:nvSpPr>
          <p:spPr>
            <a:xfrm>
              <a:off x="17646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25"/>
            <p:cNvSpPr/>
            <p:nvPr/>
          </p:nvSpPr>
          <p:spPr>
            <a:xfrm>
              <a:off x="30747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25"/>
            <p:cNvSpPr/>
            <p:nvPr/>
          </p:nvSpPr>
          <p:spPr>
            <a:xfrm>
              <a:off x="415375" y="12417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25"/>
            <p:cNvSpPr/>
            <p:nvPr/>
          </p:nvSpPr>
          <p:spPr>
            <a:xfrm>
              <a:off x="3803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25"/>
            <p:cNvSpPr/>
            <p:nvPr/>
          </p:nvSpPr>
          <p:spPr>
            <a:xfrm>
              <a:off x="36535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25"/>
            <p:cNvSpPr/>
            <p:nvPr/>
          </p:nvSpPr>
          <p:spPr>
            <a:xfrm>
              <a:off x="23075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25"/>
            <p:cNvSpPr/>
            <p:nvPr/>
          </p:nvSpPr>
          <p:spPr>
            <a:xfrm>
              <a:off x="32632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25"/>
            <p:cNvSpPr/>
            <p:nvPr/>
          </p:nvSpPr>
          <p:spPr>
            <a:xfrm>
              <a:off x="826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25"/>
            <p:cNvSpPr/>
            <p:nvPr/>
          </p:nvSpPr>
          <p:spPr>
            <a:xfrm>
              <a:off x="39120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25"/>
            <p:cNvSpPr/>
            <p:nvPr/>
          </p:nvSpPr>
          <p:spPr>
            <a:xfrm>
              <a:off x="4092800" y="1049300"/>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25"/>
            <p:cNvSpPr/>
            <p:nvPr/>
          </p:nvSpPr>
          <p:spPr>
            <a:xfrm>
              <a:off x="26169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25"/>
            <p:cNvSpPr/>
            <p:nvPr/>
          </p:nvSpPr>
          <p:spPr>
            <a:xfrm>
              <a:off x="35726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25"/>
            <p:cNvSpPr/>
            <p:nvPr/>
          </p:nvSpPr>
          <p:spPr>
            <a:xfrm>
              <a:off x="3920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25"/>
            <p:cNvSpPr/>
            <p:nvPr/>
          </p:nvSpPr>
          <p:spPr>
            <a:xfrm>
              <a:off x="60478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25"/>
            <p:cNvSpPr/>
            <p:nvPr/>
          </p:nvSpPr>
          <p:spPr>
            <a:xfrm>
              <a:off x="83803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25"/>
            <p:cNvSpPr/>
            <p:nvPr/>
          </p:nvSpPr>
          <p:spPr>
            <a:xfrm>
              <a:off x="57126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25"/>
            <p:cNvSpPr/>
            <p:nvPr/>
          </p:nvSpPr>
          <p:spPr>
            <a:xfrm>
              <a:off x="48695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25"/>
            <p:cNvSpPr/>
            <p:nvPr/>
          </p:nvSpPr>
          <p:spPr>
            <a:xfrm>
              <a:off x="44717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25"/>
            <p:cNvSpPr/>
            <p:nvPr/>
          </p:nvSpPr>
          <p:spPr>
            <a:xfrm>
              <a:off x="67833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25"/>
            <p:cNvSpPr/>
            <p:nvPr/>
          </p:nvSpPr>
          <p:spPr>
            <a:xfrm>
              <a:off x="55716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25"/>
            <p:cNvSpPr/>
            <p:nvPr/>
          </p:nvSpPr>
          <p:spPr>
            <a:xfrm>
              <a:off x="75989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25"/>
            <p:cNvSpPr/>
            <p:nvPr/>
          </p:nvSpPr>
          <p:spPr>
            <a:xfrm>
              <a:off x="65632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25"/>
            <p:cNvSpPr/>
            <p:nvPr/>
          </p:nvSpPr>
          <p:spPr>
            <a:xfrm>
              <a:off x="61862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25"/>
            <p:cNvSpPr/>
            <p:nvPr/>
          </p:nvSpPr>
          <p:spPr>
            <a:xfrm>
              <a:off x="74963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25"/>
            <p:cNvSpPr/>
            <p:nvPr/>
          </p:nvSpPr>
          <p:spPr>
            <a:xfrm>
              <a:off x="4760775" y="10893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25"/>
            <p:cNvSpPr/>
            <p:nvPr/>
          </p:nvSpPr>
          <p:spPr>
            <a:xfrm>
              <a:off x="48019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25"/>
            <p:cNvSpPr/>
            <p:nvPr/>
          </p:nvSpPr>
          <p:spPr>
            <a:xfrm>
              <a:off x="80751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25"/>
            <p:cNvSpPr/>
            <p:nvPr/>
          </p:nvSpPr>
          <p:spPr>
            <a:xfrm>
              <a:off x="67291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25"/>
            <p:cNvSpPr/>
            <p:nvPr/>
          </p:nvSpPr>
          <p:spPr>
            <a:xfrm>
              <a:off x="76848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25"/>
            <p:cNvSpPr/>
            <p:nvPr/>
          </p:nvSpPr>
          <p:spPr>
            <a:xfrm>
              <a:off x="45042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25"/>
            <p:cNvSpPr/>
            <p:nvPr/>
          </p:nvSpPr>
          <p:spPr>
            <a:xfrm>
              <a:off x="83336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25"/>
            <p:cNvSpPr/>
            <p:nvPr/>
          </p:nvSpPr>
          <p:spPr>
            <a:xfrm>
              <a:off x="48136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25"/>
            <p:cNvSpPr/>
            <p:nvPr/>
          </p:nvSpPr>
          <p:spPr>
            <a:xfrm>
              <a:off x="6169800" y="11770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25"/>
            <p:cNvSpPr/>
            <p:nvPr/>
          </p:nvSpPr>
          <p:spPr>
            <a:xfrm flipH="1">
              <a:off x="1517850" y="765563"/>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25"/>
            <p:cNvSpPr/>
            <p:nvPr/>
          </p:nvSpPr>
          <p:spPr>
            <a:xfrm flipH="1">
              <a:off x="1329375" y="1355988"/>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25"/>
            <p:cNvSpPr/>
            <p:nvPr/>
          </p:nvSpPr>
          <p:spPr>
            <a:xfrm>
              <a:off x="7751450" y="75555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25"/>
            <p:cNvSpPr/>
            <p:nvPr/>
          </p:nvSpPr>
          <p:spPr>
            <a:xfrm>
              <a:off x="8225125" y="78225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25"/>
            <p:cNvSpPr/>
            <p:nvPr/>
          </p:nvSpPr>
          <p:spPr>
            <a:xfrm>
              <a:off x="3335788" y="7121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25"/>
            <p:cNvSpPr/>
            <p:nvPr/>
          </p:nvSpPr>
          <p:spPr>
            <a:xfrm>
              <a:off x="3809463" y="7388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25"/>
            <p:cNvSpPr/>
            <p:nvPr/>
          </p:nvSpPr>
          <p:spPr>
            <a:xfrm>
              <a:off x="17165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25"/>
            <p:cNvSpPr/>
            <p:nvPr/>
          </p:nvSpPr>
          <p:spPr>
            <a:xfrm>
              <a:off x="40489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25"/>
            <p:cNvSpPr/>
            <p:nvPr/>
          </p:nvSpPr>
          <p:spPr>
            <a:xfrm>
              <a:off x="13812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25"/>
            <p:cNvSpPr/>
            <p:nvPr/>
          </p:nvSpPr>
          <p:spPr>
            <a:xfrm>
              <a:off x="5381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25"/>
            <p:cNvSpPr/>
            <p:nvPr/>
          </p:nvSpPr>
          <p:spPr>
            <a:xfrm>
              <a:off x="1403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25"/>
            <p:cNvSpPr/>
            <p:nvPr/>
          </p:nvSpPr>
          <p:spPr>
            <a:xfrm>
              <a:off x="24520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25"/>
            <p:cNvSpPr/>
            <p:nvPr/>
          </p:nvSpPr>
          <p:spPr>
            <a:xfrm>
              <a:off x="12403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25"/>
            <p:cNvSpPr/>
            <p:nvPr/>
          </p:nvSpPr>
          <p:spPr>
            <a:xfrm>
              <a:off x="32676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25"/>
            <p:cNvSpPr/>
            <p:nvPr/>
          </p:nvSpPr>
          <p:spPr>
            <a:xfrm>
              <a:off x="4606875" y="2393250"/>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25"/>
            <p:cNvSpPr/>
            <p:nvPr/>
          </p:nvSpPr>
          <p:spPr>
            <a:xfrm>
              <a:off x="22318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25"/>
            <p:cNvSpPr/>
            <p:nvPr/>
          </p:nvSpPr>
          <p:spPr>
            <a:xfrm>
              <a:off x="18549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25"/>
            <p:cNvSpPr/>
            <p:nvPr/>
          </p:nvSpPr>
          <p:spPr>
            <a:xfrm>
              <a:off x="31650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25"/>
            <p:cNvSpPr/>
            <p:nvPr/>
          </p:nvSpPr>
          <p:spPr>
            <a:xfrm>
              <a:off x="505625" y="33472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25"/>
            <p:cNvSpPr/>
            <p:nvPr/>
          </p:nvSpPr>
          <p:spPr>
            <a:xfrm>
              <a:off x="4706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25"/>
            <p:cNvSpPr/>
            <p:nvPr/>
          </p:nvSpPr>
          <p:spPr>
            <a:xfrm>
              <a:off x="37437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25"/>
            <p:cNvSpPr/>
            <p:nvPr/>
          </p:nvSpPr>
          <p:spPr>
            <a:xfrm>
              <a:off x="23978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25"/>
            <p:cNvSpPr/>
            <p:nvPr/>
          </p:nvSpPr>
          <p:spPr>
            <a:xfrm>
              <a:off x="33535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25"/>
            <p:cNvSpPr/>
            <p:nvPr/>
          </p:nvSpPr>
          <p:spPr>
            <a:xfrm>
              <a:off x="1728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25"/>
            <p:cNvSpPr/>
            <p:nvPr/>
          </p:nvSpPr>
          <p:spPr>
            <a:xfrm>
              <a:off x="40022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25"/>
            <p:cNvSpPr/>
            <p:nvPr/>
          </p:nvSpPr>
          <p:spPr>
            <a:xfrm>
              <a:off x="4183050" y="3154825"/>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25"/>
            <p:cNvSpPr/>
            <p:nvPr/>
          </p:nvSpPr>
          <p:spPr>
            <a:xfrm>
              <a:off x="20258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25"/>
            <p:cNvSpPr/>
            <p:nvPr/>
          </p:nvSpPr>
          <p:spPr>
            <a:xfrm>
              <a:off x="35769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25"/>
            <p:cNvSpPr/>
            <p:nvPr/>
          </p:nvSpPr>
          <p:spPr>
            <a:xfrm>
              <a:off x="27072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25"/>
            <p:cNvSpPr/>
            <p:nvPr/>
          </p:nvSpPr>
          <p:spPr>
            <a:xfrm>
              <a:off x="4822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25"/>
            <p:cNvSpPr/>
            <p:nvPr/>
          </p:nvSpPr>
          <p:spPr>
            <a:xfrm>
              <a:off x="61381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25"/>
            <p:cNvSpPr/>
            <p:nvPr/>
          </p:nvSpPr>
          <p:spPr>
            <a:xfrm>
              <a:off x="84705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25"/>
            <p:cNvSpPr/>
            <p:nvPr/>
          </p:nvSpPr>
          <p:spPr>
            <a:xfrm>
              <a:off x="58028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25"/>
            <p:cNvSpPr/>
            <p:nvPr/>
          </p:nvSpPr>
          <p:spPr>
            <a:xfrm>
              <a:off x="49597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25"/>
            <p:cNvSpPr/>
            <p:nvPr/>
          </p:nvSpPr>
          <p:spPr>
            <a:xfrm>
              <a:off x="45619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25"/>
            <p:cNvSpPr/>
            <p:nvPr/>
          </p:nvSpPr>
          <p:spPr>
            <a:xfrm>
              <a:off x="68736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25"/>
            <p:cNvSpPr/>
            <p:nvPr/>
          </p:nvSpPr>
          <p:spPr>
            <a:xfrm>
              <a:off x="56619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25"/>
            <p:cNvSpPr/>
            <p:nvPr/>
          </p:nvSpPr>
          <p:spPr>
            <a:xfrm>
              <a:off x="76892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25"/>
            <p:cNvSpPr/>
            <p:nvPr/>
          </p:nvSpPr>
          <p:spPr>
            <a:xfrm>
              <a:off x="66534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25"/>
            <p:cNvSpPr/>
            <p:nvPr/>
          </p:nvSpPr>
          <p:spPr>
            <a:xfrm>
              <a:off x="62765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25"/>
            <p:cNvSpPr/>
            <p:nvPr/>
          </p:nvSpPr>
          <p:spPr>
            <a:xfrm>
              <a:off x="75866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25"/>
            <p:cNvSpPr/>
            <p:nvPr/>
          </p:nvSpPr>
          <p:spPr>
            <a:xfrm>
              <a:off x="4851025" y="31948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25"/>
            <p:cNvSpPr/>
            <p:nvPr/>
          </p:nvSpPr>
          <p:spPr>
            <a:xfrm>
              <a:off x="48922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25"/>
            <p:cNvSpPr/>
            <p:nvPr/>
          </p:nvSpPr>
          <p:spPr>
            <a:xfrm>
              <a:off x="81653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25"/>
            <p:cNvSpPr/>
            <p:nvPr/>
          </p:nvSpPr>
          <p:spPr>
            <a:xfrm>
              <a:off x="68194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25"/>
            <p:cNvSpPr/>
            <p:nvPr/>
          </p:nvSpPr>
          <p:spPr>
            <a:xfrm>
              <a:off x="77751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25"/>
            <p:cNvSpPr/>
            <p:nvPr/>
          </p:nvSpPr>
          <p:spPr>
            <a:xfrm>
              <a:off x="45944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25"/>
            <p:cNvSpPr/>
            <p:nvPr/>
          </p:nvSpPr>
          <p:spPr>
            <a:xfrm>
              <a:off x="84238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25"/>
            <p:cNvSpPr/>
            <p:nvPr/>
          </p:nvSpPr>
          <p:spPr>
            <a:xfrm>
              <a:off x="49038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25"/>
            <p:cNvSpPr/>
            <p:nvPr/>
          </p:nvSpPr>
          <p:spPr>
            <a:xfrm>
              <a:off x="6260050" y="32825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25"/>
            <p:cNvSpPr/>
            <p:nvPr/>
          </p:nvSpPr>
          <p:spPr>
            <a:xfrm flipH="1">
              <a:off x="1608100" y="2871088"/>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25"/>
            <p:cNvSpPr/>
            <p:nvPr/>
          </p:nvSpPr>
          <p:spPr>
            <a:xfrm flipH="1">
              <a:off x="1419625" y="3461513"/>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25"/>
            <p:cNvSpPr/>
            <p:nvPr/>
          </p:nvSpPr>
          <p:spPr>
            <a:xfrm>
              <a:off x="7841700" y="28610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25"/>
            <p:cNvSpPr/>
            <p:nvPr/>
          </p:nvSpPr>
          <p:spPr>
            <a:xfrm>
              <a:off x="8315375" y="28877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25"/>
            <p:cNvSpPr/>
            <p:nvPr/>
          </p:nvSpPr>
          <p:spPr>
            <a:xfrm>
              <a:off x="3426038" y="28177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25"/>
            <p:cNvSpPr/>
            <p:nvPr/>
          </p:nvSpPr>
          <p:spPr>
            <a:xfrm>
              <a:off x="3899713" y="28444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3" name="Google Shape;5203;p25"/>
            <p:cNvGrpSpPr/>
            <p:nvPr/>
          </p:nvGrpSpPr>
          <p:grpSpPr>
            <a:xfrm>
              <a:off x="359500" y="182650"/>
              <a:ext cx="8548925" cy="3978550"/>
              <a:chOff x="359500" y="182650"/>
              <a:chExt cx="8548925" cy="3978550"/>
            </a:xfrm>
          </p:grpSpPr>
          <p:sp>
            <p:nvSpPr>
              <p:cNvPr id="5204" name="Google Shape;5204;p25"/>
              <p:cNvSpPr/>
              <p:nvPr/>
            </p:nvSpPr>
            <p:spPr>
              <a:xfrm>
                <a:off x="19356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25"/>
              <p:cNvSpPr/>
              <p:nvPr/>
            </p:nvSpPr>
            <p:spPr>
              <a:xfrm>
                <a:off x="42681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25"/>
              <p:cNvSpPr/>
              <p:nvPr/>
            </p:nvSpPr>
            <p:spPr>
              <a:xfrm>
                <a:off x="16003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25"/>
              <p:cNvSpPr/>
              <p:nvPr/>
            </p:nvSpPr>
            <p:spPr>
              <a:xfrm>
                <a:off x="7572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25"/>
              <p:cNvSpPr/>
              <p:nvPr/>
            </p:nvSpPr>
            <p:spPr>
              <a:xfrm>
                <a:off x="3595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25"/>
              <p:cNvSpPr/>
              <p:nvPr/>
            </p:nvSpPr>
            <p:spPr>
              <a:xfrm>
                <a:off x="26703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25"/>
              <p:cNvSpPr/>
              <p:nvPr/>
            </p:nvSpPr>
            <p:spPr>
              <a:xfrm>
                <a:off x="14594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25"/>
              <p:cNvSpPr/>
              <p:nvPr/>
            </p:nvSpPr>
            <p:spPr>
              <a:xfrm>
                <a:off x="34867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25"/>
              <p:cNvSpPr/>
              <p:nvPr/>
            </p:nvSpPr>
            <p:spPr>
              <a:xfrm>
                <a:off x="4826025" y="469525"/>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25"/>
              <p:cNvSpPr/>
              <p:nvPr/>
            </p:nvSpPr>
            <p:spPr>
              <a:xfrm>
                <a:off x="24510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25"/>
              <p:cNvSpPr/>
              <p:nvPr/>
            </p:nvSpPr>
            <p:spPr>
              <a:xfrm>
                <a:off x="33841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25"/>
              <p:cNvSpPr/>
              <p:nvPr/>
            </p:nvSpPr>
            <p:spPr>
              <a:xfrm>
                <a:off x="7247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25"/>
              <p:cNvSpPr/>
              <p:nvPr/>
            </p:nvSpPr>
            <p:spPr>
              <a:xfrm>
                <a:off x="42206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25"/>
              <p:cNvSpPr/>
              <p:nvPr/>
            </p:nvSpPr>
            <p:spPr>
              <a:xfrm>
                <a:off x="4859375" y="1383500"/>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25"/>
              <p:cNvSpPr/>
              <p:nvPr/>
            </p:nvSpPr>
            <p:spPr>
              <a:xfrm>
                <a:off x="63572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25"/>
              <p:cNvSpPr/>
              <p:nvPr/>
            </p:nvSpPr>
            <p:spPr>
              <a:xfrm>
                <a:off x="86897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25"/>
              <p:cNvSpPr/>
              <p:nvPr/>
            </p:nvSpPr>
            <p:spPr>
              <a:xfrm>
                <a:off x="60219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25"/>
              <p:cNvSpPr/>
              <p:nvPr/>
            </p:nvSpPr>
            <p:spPr>
              <a:xfrm>
                <a:off x="51788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25"/>
              <p:cNvSpPr/>
              <p:nvPr/>
            </p:nvSpPr>
            <p:spPr>
              <a:xfrm>
                <a:off x="47811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25"/>
              <p:cNvSpPr/>
              <p:nvPr/>
            </p:nvSpPr>
            <p:spPr>
              <a:xfrm>
                <a:off x="70919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25"/>
              <p:cNvSpPr/>
              <p:nvPr/>
            </p:nvSpPr>
            <p:spPr>
              <a:xfrm>
                <a:off x="58810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25"/>
              <p:cNvSpPr/>
              <p:nvPr/>
            </p:nvSpPr>
            <p:spPr>
              <a:xfrm>
                <a:off x="79083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25"/>
              <p:cNvSpPr/>
              <p:nvPr/>
            </p:nvSpPr>
            <p:spPr>
              <a:xfrm>
                <a:off x="68726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25"/>
              <p:cNvSpPr/>
              <p:nvPr/>
            </p:nvSpPr>
            <p:spPr>
              <a:xfrm>
                <a:off x="78057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25"/>
              <p:cNvSpPr/>
              <p:nvPr/>
            </p:nvSpPr>
            <p:spPr>
              <a:xfrm>
                <a:off x="51463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25"/>
              <p:cNvSpPr/>
              <p:nvPr/>
            </p:nvSpPr>
            <p:spPr>
              <a:xfrm>
                <a:off x="70385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25"/>
              <p:cNvSpPr/>
              <p:nvPr/>
            </p:nvSpPr>
            <p:spPr>
              <a:xfrm>
                <a:off x="79942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25"/>
              <p:cNvSpPr/>
              <p:nvPr/>
            </p:nvSpPr>
            <p:spPr>
              <a:xfrm>
                <a:off x="86422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25"/>
              <p:cNvSpPr/>
              <p:nvPr/>
            </p:nvSpPr>
            <p:spPr>
              <a:xfrm>
                <a:off x="5374950" y="9663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25"/>
              <p:cNvSpPr/>
              <p:nvPr/>
            </p:nvSpPr>
            <p:spPr>
              <a:xfrm>
                <a:off x="5679750" y="12711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25"/>
              <p:cNvSpPr/>
              <p:nvPr/>
            </p:nvSpPr>
            <p:spPr>
              <a:xfrm flipH="1">
                <a:off x="1208475" y="948188"/>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25"/>
              <p:cNvSpPr/>
              <p:nvPr/>
            </p:nvSpPr>
            <p:spPr>
              <a:xfrm>
                <a:off x="8060825" y="93817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25"/>
              <p:cNvSpPr/>
              <p:nvPr/>
            </p:nvSpPr>
            <p:spPr>
              <a:xfrm>
                <a:off x="3645163" y="8948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25"/>
              <p:cNvSpPr/>
              <p:nvPr/>
            </p:nvSpPr>
            <p:spPr>
              <a:xfrm>
                <a:off x="43583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25"/>
              <p:cNvSpPr/>
              <p:nvPr/>
            </p:nvSpPr>
            <p:spPr>
              <a:xfrm>
                <a:off x="16906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25"/>
              <p:cNvSpPr/>
              <p:nvPr/>
            </p:nvSpPr>
            <p:spPr>
              <a:xfrm>
                <a:off x="8475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25"/>
              <p:cNvSpPr/>
              <p:nvPr/>
            </p:nvSpPr>
            <p:spPr>
              <a:xfrm>
                <a:off x="4497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25"/>
              <p:cNvSpPr/>
              <p:nvPr/>
            </p:nvSpPr>
            <p:spPr>
              <a:xfrm>
                <a:off x="27605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25"/>
              <p:cNvSpPr/>
              <p:nvPr/>
            </p:nvSpPr>
            <p:spPr>
              <a:xfrm>
                <a:off x="15497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25"/>
              <p:cNvSpPr/>
              <p:nvPr/>
            </p:nvSpPr>
            <p:spPr>
              <a:xfrm>
                <a:off x="4916275" y="25750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25"/>
              <p:cNvSpPr/>
              <p:nvPr/>
            </p:nvSpPr>
            <p:spPr>
              <a:xfrm>
                <a:off x="25412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25"/>
              <p:cNvSpPr/>
              <p:nvPr/>
            </p:nvSpPr>
            <p:spPr>
              <a:xfrm>
                <a:off x="34744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25"/>
              <p:cNvSpPr/>
              <p:nvPr/>
            </p:nvSpPr>
            <p:spPr>
              <a:xfrm>
                <a:off x="8150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25"/>
              <p:cNvSpPr/>
              <p:nvPr/>
            </p:nvSpPr>
            <p:spPr>
              <a:xfrm>
                <a:off x="36628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25"/>
              <p:cNvSpPr/>
              <p:nvPr/>
            </p:nvSpPr>
            <p:spPr>
              <a:xfrm>
                <a:off x="43108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25"/>
              <p:cNvSpPr/>
              <p:nvPr/>
            </p:nvSpPr>
            <p:spPr>
              <a:xfrm>
                <a:off x="4949625" y="3489025"/>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25"/>
              <p:cNvSpPr/>
              <p:nvPr/>
            </p:nvSpPr>
            <p:spPr>
              <a:xfrm>
                <a:off x="64474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25"/>
              <p:cNvSpPr/>
              <p:nvPr/>
            </p:nvSpPr>
            <p:spPr>
              <a:xfrm>
                <a:off x="87799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25"/>
              <p:cNvSpPr/>
              <p:nvPr/>
            </p:nvSpPr>
            <p:spPr>
              <a:xfrm>
                <a:off x="61122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25"/>
              <p:cNvSpPr/>
              <p:nvPr/>
            </p:nvSpPr>
            <p:spPr>
              <a:xfrm>
                <a:off x="52691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25"/>
              <p:cNvSpPr/>
              <p:nvPr/>
            </p:nvSpPr>
            <p:spPr>
              <a:xfrm>
                <a:off x="48713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25"/>
              <p:cNvSpPr/>
              <p:nvPr/>
            </p:nvSpPr>
            <p:spPr>
              <a:xfrm>
                <a:off x="71821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25"/>
              <p:cNvSpPr/>
              <p:nvPr/>
            </p:nvSpPr>
            <p:spPr>
              <a:xfrm>
                <a:off x="59713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25"/>
              <p:cNvSpPr/>
              <p:nvPr/>
            </p:nvSpPr>
            <p:spPr>
              <a:xfrm>
                <a:off x="79985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25"/>
              <p:cNvSpPr/>
              <p:nvPr/>
            </p:nvSpPr>
            <p:spPr>
              <a:xfrm>
                <a:off x="69628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25"/>
              <p:cNvSpPr/>
              <p:nvPr/>
            </p:nvSpPr>
            <p:spPr>
              <a:xfrm>
                <a:off x="78960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25"/>
              <p:cNvSpPr/>
              <p:nvPr/>
            </p:nvSpPr>
            <p:spPr>
              <a:xfrm>
                <a:off x="52366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25"/>
              <p:cNvSpPr/>
              <p:nvPr/>
            </p:nvSpPr>
            <p:spPr>
              <a:xfrm>
                <a:off x="71288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25"/>
              <p:cNvSpPr/>
              <p:nvPr/>
            </p:nvSpPr>
            <p:spPr>
              <a:xfrm>
                <a:off x="80844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25"/>
              <p:cNvSpPr/>
              <p:nvPr/>
            </p:nvSpPr>
            <p:spPr>
              <a:xfrm>
                <a:off x="87324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25"/>
              <p:cNvSpPr/>
              <p:nvPr/>
            </p:nvSpPr>
            <p:spPr>
              <a:xfrm>
                <a:off x="5465200" y="30718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25"/>
              <p:cNvSpPr/>
              <p:nvPr/>
            </p:nvSpPr>
            <p:spPr>
              <a:xfrm>
                <a:off x="5770000" y="33766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25"/>
              <p:cNvSpPr/>
              <p:nvPr/>
            </p:nvSpPr>
            <p:spPr>
              <a:xfrm flipH="1">
                <a:off x="1298725" y="30537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25"/>
              <p:cNvSpPr/>
              <p:nvPr/>
            </p:nvSpPr>
            <p:spPr>
              <a:xfrm>
                <a:off x="8151075" y="30437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25"/>
              <p:cNvSpPr/>
              <p:nvPr/>
            </p:nvSpPr>
            <p:spPr>
              <a:xfrm>
                <a:off x="3735413" y="30003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9" name="Google Shape;5269;p25"/>
            <p:cNvSpPr/>
            <p:nvPr/>
          </p:nvSpPr>
          <p:spPr>
            <a:xfrm>
              <a:off x="20118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25"/>
            <p:cNvSpPr/>
            <p:nvPr/>
          </p:nvSpPr>
          <p:spPr>
            <a:xfrm>
              <a:off x="43443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25"/>
            <p:cNvSpPr/>
            <p:nvPr/>
          </p:nvSpPr>
          <p:spPr>
            <a:xfrm>
              <a:off x="8334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25"/>
            <p:cNvSpPr/>
            <p:nvPr/>
          </p:nvSpPr>
          <p:spPr>
            <a:xfrm>
              <a:off x="27465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25"/>
            <p:cNvSpPr/>
            <p:nvPr/>
          </p:nvSpPr>
          <p:spPr>
            <a:xfrm>
              <a:off x="15356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25"/>
            <p:cNvSpPr/>
            <p:nvPr/>
          </p:nvSpPr>
          <p:spPr>
            <a:xfrm>
              <a:off x="35629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25"/>
            <p:cNvSpPr/>
            <p:nvPr/>
          </p:nvSpPr>
          <p:spPr>
            <a:xfrm>
              <a:off x="4902225" y="44672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25"/>
            <p:cNvSpPr/>
            <p:nvPr/>
          </p:nvSpPr>
          <p:spPr>
            <a:xfrm>
              <a:off x="25272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25"/>
            <p:cNvSpPr/>
            <p:nvPr/>
          </p:nvSpPr>
          <p:spPr>
            <a:xfrm>
              <a:off x="64334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25"/>
            <p:cNvSpPr/>
            <p:nvPr/>
          </p:nvSpPr>
          <p:spPr>
            <a:xfrm>
              <a:off x="87659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25"/>
            <p:cNvSpPr/>
            <p:nvPr/>
          </p:nvSpPr>
          <p:spPr>
            <a:xfrm>
              <a:off x="52550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25"/>
            <p:cNvSpPr/>
            <p:nvPr/>
          </p:nvSpPr>
          <p:spPr>
            <a:xfrm>
              <a:off x="71681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25"/>
            <p:cNvSpPr/>
            <p:nvPr/>
          </p:nvSpPr>
          <p:spPr>
            <a:xfrm>
              <a:off x="59572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25"/>
            <p:cNvSpPr/>
            <p:nvPr/>
          </p:nvSpPr>
          <p:spPr>
            <a:xfrm>
              <a:off x="79845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25"/>
            <p:cNvSpPr/>
            <p:nvPr/>
          </p:nvSpPr>
          <p:spPr>
            <a:xfrm>
              <a:off x="69488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25"/>
            <p:cNvSpPr/>
            <p:nvPr/>
          </p:nvSpPr>
          <p:spPr>
            <a:xfrm>
              <a:off x="5451150" y="4964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25"/>
            <p:cNvSpPr/>
            <p:nvPr/>
          </p:nvSpPr>
          <p:spPr>
            <a:xfrm flipH="1">
              <a:off x="1284675" y="49459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25"/>
            <p:cNvSpPr/>
            <p:nvPr/>
          </p:nvSpPr>
          <p:spPr>
            <a:xfrm>
              <a:off x="8137025" y="49359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25"/>
            <p:cNvSpPr/>
            <p:nvPr/>
          </p:nvSpPr>
          <p:spPr>
            <a:xfrm>
              <a:off x="3721363" y="48925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25"/>
          <p:cNvGrpSpPr/>
          <p:nvPr/>
        </p:nvGrpSpPr>
        <p:grpSpPr>
          <a:xfrm>
            <a:off x="-475344" y="4568752"/>
            <a:ext cx="2639559" cy="1337323"/>
            <a:chOff x="-2125575" y="3574325"/>
            <a:chExt cx="3624275" cy="1836225"/>
          </a:xfrm>
        </p:grpSpPr>
        <p:sp>
          <p:nvSpPr>
            <p:cNvPr id="5289" name="Google Shape;5289;p25"/>
            <p:cNvSpPr/>
            <p:nvPr/>
          </p:nvSpPr>
          <p:spPr>
            <a:xfrm>
              <a:off x="-2125575" y="3857025"/>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25"/>
            <p:cNvSpPr/>
            <p:nvPr/>
          </p:nvSpPr>
          <p:spPr>
            <a:xfrm>
              <a:off x="-1877075" y="3871200"/>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25"/>
            <p:cNvSpPr/>
            <p:nvPr/>
          </p:nvSpPr>
          <p:spPr>
            <a:xfrm>
              <a:off x="-1190400" y="3877050"/>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25"/>
            <p:cNvSpPr/>
            <p:nvPr/>
          </p:nvSpPr>
          <p:spPr>
            <a:xfrm>
              <a:off x="-334300" y="3856200"/>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25"/>
            <p:cNvSpPr/>
            <p:nvPr/>
          </p:nvSpPr>
          <p:spPr>
            <a:xfrm>
              <a:off x="-338475" y="3862875"/>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25"/>
            <p:cNvSpPr/>
            <p:nvPr/>
          </p:nvSpPr>
          <p:spPr>
            <a:xfrm>
              <a:off x="-379350" y="3864525"/>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5" name="Google Shape;5295;p25"/>
            <p:cNvGrpSpPr/>
            <p:nvPr/>
          </p:nvGrpSpPr>
          <p:grpSpPr>
            <a:xfrm>
              <a:off x="-2125575" y="3574325"/>
              <a:ext cx="3624275" cy="1836225"/>
              <a:chOff x="-4100775" y="3456250"/>
              <a:chExt cx="3624275" cy="1836225"/>
            </a:xfrm>
          </p:grpSpPr>
          <p:sp>
            <p:nvSpPr>
              <p:cNvPr id="5296" name="Google Shape;5296;p25"/>
              <p:cNvSpPr/>
              <p:nvPr/>
            </p:nvSpPr>
            <p:spPr>
              <a:xfrm>
                <a:off x="-4100775" y="3738950"/>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25"/>
              <p:cNvSpPr/>
              <p:nvPr/>
            </p:nvSpPr>
            <p:spPr>
              <a:xfrm>
                <a:off x="-3852275" y="3753125"/>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25"/>
              <p:cNvSpPr/>
              <p:nvPr/>
            </p:nvSpPr>
            <p:spPr>
              <a:xfrm>
                <a:off x="-3165600" y="3758975"/>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25"/>
              <p:cNvSpPr/>
              <p:nvPr/>
            </p:nvSpPr>
            <p:spPr>
              <a:xfrm>
                <a:off x="-2309500" y="3738125"/>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25"/>
              <p:cNvSpPr/>
              <p:nvPr/>
            </p:nvSpPr>
            <p:spPr>
              <a:xfrm>
                <a:off x="-2313675" y="3744800"/>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25"/>
              <p:cNvSpPr/>
              <p:nvPr/>
            </p:nvSpPr>
            <p:spPr>
              <a:xfrm>
                <a:off x="-2354550" y="3746450"/>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25"/>
              <p:cNvSpPr/>
              <p:nvPr/>
            </p:nvSpPr>
            <p:spPr>
              <a:xfrm>
                <a:off x="-4100775" y="3738950"/>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25"/>
              <p:cNvSpPr/>
              <p:nvPr/>
            </p:nvSpPr>
            <p:spPr>
              <a:xfrm>
                <a:off x="-2392900" y="3456250"/>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25"/>
              <p:cNvSpPr/>
              <p:nvPr/>
            </p:nvSpPr>
            <p:spPr>
              <a:xfrm>
                <a:off x="-2447950" y="3655550"/>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5" name="Google Shape;5305;p25"/>
          <p:cNvGrpSpPr/>
          <p:nvPr/>
        </p:nvGrpSpPr>
        <p:grpSpPr>
          <a:xfrm>
            <a:off x="496754" y="4477318"/>
            <a:ext cx="2639559" cy="1337323"/>
            <a:chOff x="-939100" y="529913"/>
            <a:chExt cx="3624275" cy="1836225"/>
          </a:xfrm>
        </p:grpSpPr>
        <p:sp>
          <p:nvSpPr>
            <p:cNvPr id="5306" name="Google Shape;5306;p25"/>
            <p:cNvSpPr/>
            <p:nvPr/>
          </p:nvSpPr>
          <p:spPr>
            <a:xfrm>
              <a:off x="-93910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25"/>
            <p:cNvSpPr/>
            <p:nvPr/>
          </p:nvSpPr>
          <p:spPr>
            <a:xfrm>
              <a:off x="-69060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25"/>
            <p:cNvSpPr/>
            <p:nvPr/>
          </p:nvSpPr>
          <p:spPr>
            <a:xfrm>
              <a:off x="-392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25"/>
            <p:cNvSpPr/>
            <p:nvPr/>
          </p:nvSpPr>
          <p:spPr>
            <a:xfrm>
              <a:off x="85217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25"/>
            <p:cNvSpPr/>
            <p:nvPr/>
          </p:nvSpPr>
          <p:spPr>
            <a:xfrm>
              <a:off x="84800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25"/>
            <p:cNvSpPr/>
            <p:nvPr/>
          </p:nvSpPr>
          <p:spPr>
            <a:xfrm>
              <a:off x="80712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2" name="Google Shape;5312;p25"/>
            <p:cNvGrpSpPr/>
            <p:nvPr/>
          </p:nvGrpSpPr>
          <p:grpSpPr>
            <a:xfrm>
              <a:off x="-939100" y="529913"/>
              <a:ext cx="3624275" cy="1836225"/>
              <a:chOff x="112275" y="2665738"/>
              <a:chExt cx="3624275" cy="1836225"/>
            </a:xfrm>
          </p:grpSpPr>
          <p:sp>
            <p:nvSpPr>
              <p:cNvPr id="5313" name="Google Shape;5313;p25"/>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25"/>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25"/>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25"/>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25"/>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25"/>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25"/>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25"/>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25"/>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3_1_1">
    <p:spTree>
      <p:nvGrpSpPr>
        <p:cNvPr id="1" name="Shape 5322"/>
        <p:cNvGrpSpPr/>
        <p:nvPr/>
      </p:nvGrpSpPr>
      <p:grpSpPr>
        <a:xfrm>
          <a:off x="0" y="0"/>
          <a:ext cx="0" cy="0"/>
          <a:chOff x="0" y="0"/>
          <a:chExt cx="0" cy="0"/>
        </a:xfrm>
      </p:grpSpPr>
      <p:grpSp>
        <p:nvGrpSpPr>
          <p:cNvPr id="5323" name="Google Shape;5323;p26"/>
          <p:cNvGrpSpPr/>
          <p:nvPr/>
        </p:nvGrpSpPr>
        <p:grpSpPr>
          <a:xfrm>
            <a:off x="50125" y="0"/>
            <a:ext cx="8858300" cy="5317875"/>
            <a:chOff x="50125" y="0"/>
            <a:chExt cx="8858300" cy="5317875"/>
          </a:xfrm>
        </p:grpSpPr>
        <p:sp>
          <p:nvSpPr>
            <p:cNvPr id="5324" name="Google Shape;5324;p26"/>
            <p:cNvSpPr/>
            <p:nvPr/>
          </p:nvSpPr>
          <p:spPr>
            <a:xfrm>
              <a:off x="16262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26"/>
            <p:cNvSpPr/>
            <p:nvPr/>
          </p:nvSpPr>
          <p:spPr>
            <a:xfrm>
              <a:off x="39587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26"/>
            <p:cNvSpPr/>
            <p:nvPr/>
          </p:nvSpPr>
          <p:spPr>
            <a:xfrm>
              <a:off x="12910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26"/>
            <p:cNvSpPr/>
            <p:nvPr/>
          </p:nvSpPr>
          <p:spPr>
            <a:xfrm>
              <a:off x="4479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26"/>
            <p:cNvSpPr/>
            <p:nvPr/>
          </p:nvSpPr>
          <p:spPr>
            <a:xfrm>
              <a:off x="501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26"/>
            <p:cNvSpPr/>
            <p:nvPr/>
          </p:nvSpPr>
          <p:spPr>
            <a:xfrm>
              <a:off x="23617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26"/>
            <p:cNvSpPr/>
            <p:nvPr/>
          </p:nvSpPr>
          <p:spPr>
            <a:xfrm>
              <a:off x="11500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26"/>
            <p:cNvSpPr/>
            <p:nvPr/>
          </p:nvSpPr>
          <p:spPr>
            <a:xfrm>
              <a:off x="31773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26"/>
            <p:cNvSpPr/>
            <p:nvPr/>
          </p:nvSpPr>
          <p:spPr>
            <a:xfrm>
              <a:off x="4516625" y="287725"/>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26"/>
            <p:cNvSpPr/>
            <p:nvPr/>
          </p:nvSpPr>
          <p:spPr>
            <a:xfrm>
              <a:off x="21416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26"/>
            <p:cNvSpPr/>
            <p:nvPr/>
          </p:nvSpPr>
          <p:spPr>
            <a:xfrm>
              <a:off x="17646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26"/>
            <p:cNvSpPr/>
            <p:nvPr/>
          </p:nvSpPr>
          <p:spPr>
            <a:xfrm>
              <a:off x="30747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26"/>
            <p:cNvSpPr/>
            <p:nvPr/>
          </p:nvSpPr>
          <p:spPr>
            <a:xfrm>
              <a:off x="415375" y="12417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26"/>
            <p:cNvSpPr/>
            <p:nvPr/>
          </p:nvSpPr>
          <p:spPr>
            <a:xfrm>
              <a:off x="3803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26"/>
            <p:cNvSpPr/>
            <p:nvPr/>
          </p:nvSpPr>
          <p:spPr>
            <a:xfrm>
              <a:off x="36535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26"/>
            <p:cNvSpPr/>
            <p:nvPr/>
          </p:nvSpPr>
          <p:spPr>
            <a:xfrm>
              <a:off x="23075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26"/>
            <p:cNvSpPr/>
            <p:nvPr/>
          </p:nvSpPr>
          <p:spPr>
            <a:xfrm>
              <a:off x="32632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26"/>
            <p:cNvSpPr/>
            <p:nvPr/>
          </p:nvSpPr>
          <p:spPr>
            <a:xfrm>
              <a:off x="826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26"/>
            <p:cNvSpPr/>
            <p:nvPr/>
          </p:nvSpPr>
          <p:spPr>
            <a:xfrm>
              <a:off x="39120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26"/>
            <p:cNvSpPr/>
            <p:nvPr/>
          </p:nvSpPr>
          <p:spPr>
            <a:xfrm>
              <a:off x="4092800" y="1049300"/>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26"/>
            <p:cNvSpPr/>
            <p:nvPr/>
          </p:nvSpPr>
          <p:spPr>
            <a:xfrm>
              <a:off x="26169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26"/>
            <p:cNvSpPr/>
            <p:nvPr/>
          </p:nvSpPr>
          <p:spPr>
            <a:xfrm>
              <a:off x="35726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26"/>
            <p:cNvSpPr/>
            <p:nvPr/>
          </p:nvSpPr>
          <p:spPr>
            <a:xfrm>
              <a:off x="3920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26"/>
            <p:cNvSpPr/>
            <p:nvPr/>
          </p:nvSpPr>
          <p:spPr>
            <a:xfrm>
              <a:off x="60478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26"/>
            <p:cNvSpPr/>
            <p:nvPr/>
          </p:nvSpPr>
          <p:spPr>
            <a:xfrm>
              <a:off x="83803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26"/>
            <p:cNvSpPr/>
            <p:nvPr/>
          </p:nvSpPr>
          <p:spPr>
            <a:xfrm>
              <a:off x="57126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26"/>
            <p:cNvSpPr/>
            <p:nvPr/>
          </p:nvSpPr>
          <p:spPr>
            <a:xfrm>
              <a:off x="48695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26"/>
            <p:cNvSpPr/>
            <p:nvPr/>
          </p:nvSpPr>
          <p:spPr>
            <a:xfrm>
              <a:off x="44717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26"/>
            <p:cNvSpPr/>
            <p:nvPr/>
          </p:nvSpPr>
          <p:spPr>
            <a:xfrm>
              <a:off x="67833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26"/>
            <p:cNvSpPr/>
            <p:nvPr/>
          </p:nvSpPr>
          <p:spPr>
            <a:xfrm>
              <a:off x="55716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26"/>
            <p:cNvSpPr/>
            <p:nvPr/>
          </p:nvSpPr>
          <p:spPr>
            <a:xfrm>
              <a:off x="75989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26"/>
            <p:cNvSpPr/>
            <p:nvPr/>
          </p:nvSpPr>
          <p:spPr>
            <a:xfrm>
              <a:off x="65632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26"/>
            <p:cNvSpPr/>
            <p:nvPr/>
          </p:nvSpPr>
          <p:spPr>
            <a:xfrm>
              <a:off x="61862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26"/>
            <p:cNvSpPr/>
            <p:nvPr/>
          </p:nvSpPr>
          <p:spPr>
            <a:xfrm>
              <a:off x="74963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26"/>
            <p:cNvSpPr/>
            <p:nvPr/>
          </p:nvSpPr>
          <p:spPr>
            <a:xfrm>
              <a:off x="4760775" y="10893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26"/>
            <p:cNvSpPr/>
            <p:nvPr/>
          </p:nvSpPr>
          <p:spPr>
            <a:xfrm>
              <a:off x="48019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26"/>
            <p:cNvSpPr/>
            <p:nvPr/>
          </p:nvSpPr>
          <p:spPr>
            <a:xfrm>
              <a:off x="80751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26"/>
            <p:cNvSpPr/>
            <p:nvPr/>
          </p:nvSpPr>
          <p:spPr>
            <a:xfrm>
              <a:off x="67291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26"/>
            <p:cNvSpPr/>
            <p:nvPr/>
          </p:nvSpPr>
          <p:spPr>
            <a:xfrm>
              <a:off x="76848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26"/>
            <p:cNvSpPr/>
            <p:nvPr/>
          </p:nvSpPr>
          <p:spPr>
            <a:xfrm>
              <a:off x="45042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26"/>
            <p:cNvSpPr/>
            <p:nvPr/>
          </p:nvSpPr>
          <p:spPr>
            <a:xfrm>
              <a:off x="83336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26"/>
            <p:cNvSpPr/>
            <p:nvPr/>
          </p:nvSpPr>
          <p:spPr>
            <a:xfrm>
              <a:off x="48136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26"/>
            <p:cNvSpPr/>
            <p:nvPr/>
          </p:nvSpPr>
          <p:spPr>
            <a:xfrm>
              <a:off x="6169800" y="11770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26"/>
            <p:cNvSpPr/>
            <p:nvPr/>
          </p:nvSpPr>
          <p:spPr>
            <a:xfrm flipH="1">
              <a:off x="1517850" y="765563"/>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26"/>
            <p:cNvSpPr/>
            <p:nvPr/>
          </p:nvSpPr>
          <p:spPr>
            <a:xfrm flipH="1">
              <a:off x="1329375" y="1355988"/>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26"/>
            <p:cNvSpPr/>
            <p:nvPr/>
          </p:nvSpPr>
          <p:spPr>
            <a:xfrm>
              <a:off x="7751450" y="75555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26"/>
            <p:cNvSpPr/>
            <p:nvPr/>
          </p:nvSpPr>
          <p:spPr>
            <a:xfrm>
              <a:off x="8225125" y="78225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26"/>
            <p:cNvSpPr/>
            <p:nvPr/>
          </p:nvSpPr>
          <p:spPr>
            <a:xfrm>
              <a:off x="3335788" y="7121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26"/>
            <p:cNvSpPr/>
            <p:nvPr/>
          </p:nvSpPr>
          <p:spPr>
            <a:xfrm>
              <a:off x="3809463" y="7388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26"/>
            <p:cNvSpPr/>
            <p:nvPr/>
          </p:nvSpPr>
          <p:spPr>
            <a:xfrm>
              <a:off x="17165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26"/>
            <p:cNvSpPr/>
            <p:nvPr/>
          </p:nvSpPr>
          <p:spPr>
            <a:xfrm>
              <a:off x="40489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26"/>
            <p:cNvSpPr/>
            <p:nvPr/>
          </p:nvSpPr>
          <p:spPr>
            <a:xfrm>
              <a:off x="13812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26"/>
            <p:cNvSpPr/>
            <p:nvPr/>
          </p:nvSpPr>
          <p:spPr>
            <a:xfrm>
              <a:off x="5381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26"/>
            <p:cNvSpPr/>
            <p:nvPr/>
          </p:nvSpPr>
          <p:spPr>
            <a:xfrm>
              <a:off x="1403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26"/>
            <p:cNvSpPr/>
            <p:nvPr/>
          </p:nvSpPr>
          <p:spPr>
            <a:xfrm>
              <a:off x="24520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26"/>
            <p:cNvSpPr/>
            <p:nvPr/>
          </p:nvSpPr>
          <p:spPr>
            <a:xfrm>
              <a:off x="12403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26"/>
            <p:cNvSpPr/>
            <p:nvPr/>
          </p:nvSpPr>
          <p:spPr>
            <a:xfrm>
              <a:off x="32676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26"/>
            <p:cNvSpPr/>
            <p:nvPr/>
          </p:nvSpPr>
          <p:spPr>
            <a:xfrm>
              <a:off x="4606875" y="2393250"/>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26"/>
            <p:cNvSpPr/>
            <p:nvPr/>
          </p:nvSpPr>
          <p:spPr>
            <a:xfrm>
              <a:off x="22318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26"/>
            <p:cNvSpPr/>
            <p:nvPr/>
          </p:nvSpPr>
          <p:spPr>
            <a:xfrm>
              <a:off x="18549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26"/>
            <p:cNvSpPr/>
            <p:nvPr/>
          </p:nvSpPr>
          <p:spPr>
            <a:xfrm>
              <a:off x="31650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26"/>
            <p:cNvSpPr/>
            <p:nvPr/>
          </p:nvSpPr>
          <p:spPr>
            <a:xfrm>
              <a:off x="505625" y="33472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26"/>
            <p:cNvSpPr/>
            <p:nvPr/>
          </p:nvSpPr>
          <p:spPr>
            <a:xfrm>
              <a:off x="4706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26"/>
            <p:cNvSpPr/>
            <p:nvPr/>
          </p:nvSpPr>
          <p:spPr>
            <a:xfrm>
              <a:off x="37437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26"/>
            <p:cNvSpPr/>
            <p:nvPr/>
          </p:nvSpPr>
          <p:spPr>
            <a:xfrm>
              <a:off x="23978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26"/>
            <p:cNvSpPr/>
            <p:nvPr/>
          </p:nvSpPr>
          <p:spPr>
            <a:xfrm>
              <a:off x="33535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26"/>
            <p:cNvSpPr/>
            <p:nvPr/>
          </p:nvSpPr>
          <p:spPr>
            <a:xfrm>
              <a:off x="1728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26"/>
            <p:cNvSpPr/>
            <p:nvPr/>
          </p:nvSpPr>
          <p:spPr>
            <a:xfrm>
              <a:off x="40022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26"/>
            <p:cNvSpPr/>
            <p:nvPr/>
          </p:nvSpPr>
          <p:spPr>
            <a:xfrm>
              <a:off x="4183050" y="3154825"/>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26"/>
            <p:cNvSpPr/>
            <p:nvPr/>
          </p:nvSpPr>
          <p:spPr>
            <a:xfrm>
              <a:off x="20258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26"/>
            <p:cNvSpPr/>
            <p:nvPr/>
          </p:nvSpPr>
          <p:spPr>
            <a:xfrm>
              <a:off x="35769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26"/>
            <p:cNvSpPr/>
            <p:nvPr/>
          </p:nvSpPr>
          <p:spPr>
            <a:xfrm>
              <a:off x="27072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26"/>
            <p:cNvSpPr/>
            <p:nvPr/>
          </p:nvSpPr>
          <p:spPr>
            <a:xfrm>
              <a:off x="4822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26"/>
            <p:cNvSpPr/>
            <p:nvPr/>
          </p:nvSpPr>
          <p:spPr>
            <a:xfrm>
              <a:off x="61381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26"/>
            <p:cNvSpPr/>
            <p:nvPr/>
          </p:nvSpPr>
          <p:spPr>
            <a:xfrm>
              <a:off x="84705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26"/>
            <p:cNvSpPr/>
            <p:nvPr/>
          </p:nvSpPr>
          <p:spPr>
            <a:xfrm>
              <a:off x="58028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26"/>
            <p:cNvSpPr/>
            <p:nvPr/>
          </p:nvSpPr>
          <p:spPr>
            <a:xfrm>
              <a:off x="49597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26"/>
            <p:cNvSpPr/>
            <p:nvPr/>
          </p:nvSpPr>
          <p:spPr>
            <a:xfrm>
              <a:off x="45619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26"/>
            <p:cNvSpPr/>
            <p:nvPr/>
          </p:nvSpPr>
          <p:spPr>
            <a:xfrm>
              <a:off x="68736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26"/>
            <p:cNvSpPr/>
            <p:nvPr/>
          </p:nvSpPr>
          <p:spPr>
            <a:xfrm>
              <a:off x="56619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26"/>
            <p:cNvSpPr/>
            <p:nvPr/>
          </p:nvSpPr>
          <p:spPr>
            <a:xfrm>
              <a:off x="76892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26"/>
            <p:cNvSpPr/>
            <p:nvPr/>
          </p:nvSpPr>
          <p:spPr>
            <a:xfrm>
              <a:off x="66534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26"/>
            <p:cNvSpPr/>
            <p:nvPr/>
          </p:nvSpPr>
          <p:spPr>
            <a:xfrm>
              <a:off x="62765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26"/>
            <p:cNvSpPr/>
            <p:nvPr/>
          </p:nvSpPr>
          <p:spPr>
            <a:xfrm>
              <a:off x="75866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26"/>
            <p:cNvSpPr/>
            <p:nvPr/>
          </p:nvSpPr>
          <p:spPr>
            <a:xfrm>
              <a:off x="4851025" y="31948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26"/>
            <p:cNvSpPr/>
            <p:nvPr/>
          </p:nvSpPr>
          <p:spPr>
            <a:xfrm>
              <a:off x="48922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26"/>
            <p:cNvSpPr/>
            <p:nvPr/>
          </p:nvSpPr>
          <p:spPr>
            <a:xfrm>
              <a:off x="81653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26"/>
            <p:cNvSpPr/>
            <p:nvPr/>
          </p:nvSpPr>
          <p:spPr>
            <a:xfrm>
              <a:off x="68194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26"/>
            <p:cNvSpPr/>
            <p:nvPr/>
          </p:nvSpPr>
          <p:spPr>
            <a:xfrm>
              <a:off x="77751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26"/>
            <p:cNvSpPr/>
            <p:nvPr/>
          </p:nvSpPr>
          <p:spPr>
            <a:xfrm>
              <a:off x="45944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26"/>
            <p:cNvSpPr/>
            <p:nvPr/>
          </p:nvSpPr>
          <p:spPr>
            <a:xfrm>
              <a:off x="84238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26"/>
            <p:cNvSpPr/>
            <p:nvPr/>
          </p:nvSpPr>
          <p:spPr>
            <a:xfrm>
              <a:off x="49038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26"/>
            <p:cNvSpPr/>
            <p:nvPr/>
          </p:nvSpPr>
          <p:spPr>
            <a:xfrm>
              <a:off x="6260050" y="32825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26"/>
            <p:cNvSpPr/>
            <p:nvPr/>
          </p:nvSpPr>
          <p:spPr>
            <a:xfrm flipH="1">
              <a:off x="1608100" y="2871088"/>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26"/>
            <p:cNvSpPr/>
            <p:nvPr/>
          </p:nvSpPr>
          <p:spPr>
            <a:xfrm flipH="1">
              <a:off x="1419625" y="3461513"/>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26"/>
            <p:cNvSpPr/>
            <p:nvPr/>
          </p:nvSpPr>
          <p:spPr>
            <a:xfrm>
              <a:off x="7841700" y="28610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26"/>
            <p:cNvSpPr/>
            <p:nvPr/>
          </p:nvSpPr>
          <p:spPr>
            <a:xfrm>
              <a:off x="8315375" y="28877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26"/>
            <p:cNvSpPr/>
            <p:nvPr/>
          </p:nvSpPr>
          <p:spPr>
            <a:xfrm>
              <a:off x="3426038" y="28177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26"/>
            <p:cNvSpPr/>
            <p:nvPr/>
          </p:nvSpPr>
          <p:spPr>
            <a:xfrm>
              <a:off x="3899713" y="28444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3" name="Google Shape;5423;p26"/>
            <p:cNvGrpSpPr/>
            <p:nvPr/>
          </p:nvGrpSpPr>
          <p:grpSpPr>
            <a:xfrm>
              <a:off x="359500" y="182650"/>
              <a:ext cx="8548925" cy="3978550"/>
              <a:chOff x="359500" y="182650"/>
              <a:chExt cx="8548925" cy="3978550"/>
            </a:xfrm>
          </p:grpSpPr>
          <p:sp>
            <p:nvSpPr>
              <p:cNvPr id="5424" name="Google Shape;5424;p26"/>
              <p:cNvSpPr/>
              <p:nvPr/>
            </p:nvSpPr>
            <p:spPr>
              <a:xfrm>
                <a:off x="19356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26"/>
              <p:cNvSpPr/>
              <p:nvPr/>
            </p:nvSpPr>
            <p:spPr>
              <a:xfrm>
                <a:off x="42681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26"/>
              <p:cNvSpPr/>
              <p:nvPr/>
            </p:nvSpPr>
            <p:spPr>
              <a:xfrm>
                <a:off x="16003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26"/>
              <p:cNvSpPr/>
              <p:nvPr/>
            </p:nvSpPr>
            <p:spPr>
              <a:xfrm>
                <a:off x="7572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26"/>
              <p:cNvSpPr/>
              <p:nvPr/>
            </p:nvSpPr>
            <p:spPr>
              <a:xfrm>
                <a:off x="3595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26"/>
              <p:cNvSpPr/>
              <p:nvPr/>
            </p:nvSpPr>
            <p:spPr>
              <a:xfrm>
                <a:off x="26703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26"/>
              <p:cNvSpPr/>
              <p:nvPr/>
            </p:nvSpPr>
            <p:spPr>
              <a:xfrm>
                <a:off x="14594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26"/>
              <p:cNvSpPr/>
              <p:nvPr/>
            </p:nvSpPr>
            <p:spPr>
              <a:xfrm>
                <a:off x="34867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26"/>
              <p:cNvSpPr/>
              <p:nvPr/>
            </p:nvSpPr>
            <p:spPr>
              <a:xfrm>
                <a:off x="4826025" y="469525"/>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26"/>
              <p:cNvSpPr/>
              <p:nvPr/>
            </p:nvSpPr>
            <p:spPr>
              <a:xfrm>
                <a:off x="24510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26"/>
              <p:cNvSpPr/>
              <p:nvPr/>
            </p:nvSpPr>
            <p:spPr>
              <a:xfrm>
                <a:off x="33841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26"/>
              <p:cNvSpPr/>
              <p:nvPr/>
            </p:nvSpPr>
            <p:spPr>
              <a:xfrm>
                <a:off x="7247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26"/>
              <p:cNvSpPr/>
              <p:nvPr/>
            </p:nvSpPr>
            <p:spPr>
              <a:xfrm>
                <a:off x="42206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26"/>
              <p:cNvSpPr/>
              <p:nvPr/>
            </p:nvSpPr>
            <p:spPr>
              <a:xfrm>
                <a:off x="4859375" y="1383500"/>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26"/>
              <p:cNvSpPr/>
              <p:nvPr/>
            </p:nvSpPr>
            <p:spPr>
              <a:xfrm>
                <a:off x="63572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26"/>
              <p:cNvSpPr/>
              <p:nvPr/>
            </p:nvSpPr>
            <p:spPr>
              <a:xfrm>
                <a:off x="86897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26"/>
              <p:cNvSpPr/>
              <p:nvPr/>
            </p:nvSpPr>
            <p:spPr>
              <a:xfrm>
                <a:off x="60219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26"/>
              <p:cNvSpPr/>
              <p:nvPr/>
            </p:nvSpPr>
            <p:spPr>
              <a:xfrm>
                <a:off x="51788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26"/>
              <p:cNvSpPr/>
              <p:nvPr/>
            </p:nvSpPr>
            <p:spPr>
              <a:xfrm>
                <a:off x="47811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26"/>
              <p:cNvSpPr/>
              <p:nvPr/>
            </p:nvSpPr>
            <p:spPr>
              <a:xfrm>
                <a:off x="70919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26"/>
              <p:cNvSpPr/>
              <p:nvPr/>
            </p:nvSpPr>
            <p:spPr>
              <a:xfrm>
                <a:off x="58810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26"/>
              <p:cNvSpPr/>
              <p:nvPr/>
            </p:nvSpPr>
            <p:spPr>
              <a:xfrm>
                <a:off x="79083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26"/>
              <p:cNvSpPr/>
              <p:nvPr/>
            </p:nvSpPr>
            <p:spPr>
              <a:xfrm>
                <a:off x="68726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26"/>
              <p:cNvSpPr/>
              <p:nvPr/>
            </p:nvSpPr>
            <p:spPr>
              <a:xfrm>
                <a:off x="78057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26"/>
              <p:cNvSpPr/>
              <p:nvPr/>
            </p:nvSpPr>
            <p:spPr>
              <a:xfrm>
                <a:off x="51463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26"/>
              <p:cNvSpPr/>
              <p:nvPr/>
            </p:nvSpPr>
            <p:spPr>
              <a:xfrm>
                <a:off x="70385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26"/>
              <p:cNvSpPr/>
              <p:nvPr/>
            </p:nvSpPr>
            <p:spPr>
              <a:xfrm>
                <a:off x="79942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26"/>
              <p:cNvSpPr/>
              <p:nvPr/>
            </p:nvSpPr>
            <p:spPr>
              <a:xfrm>
                <a:off x="86422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26"/>
              <p:cNvSpPr/>
              <p:nvPr/>
            </p:nvSpPr>
            <p:spPr>
              <a:xfrm>
                <a:off x="5374950" y="9663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26"/>
              <p:cNvSpPr/>
              <p:nvPr/>
            </p:nvSpPr>
            <p:spPr>
              <a:xfrm>
                <a:off x="5679750" y="12711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26"/>
              <p:cNvSpPr/>
              <p:nvPr/>
            </p:nvSpPr>
            <p:spPr>
              <a:xfrm flipH="1">
                <a:off x="1208475" y="948188"/>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26"/>
              <p:cNvSpPr/>
              <p:nvPr/>
            </p:nvSpPr>
            <p:spPr>
              <a:xfrm>
                <a:off x="8060825" y="93817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26"/>
              <p:cNvSpPr/>
              <p:nvPr/>
            </p:nvSpPr>
            <p:spPr>
              <a:xfrm>
                <a:off x="3645163" y="8948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26"/>
              <p:cNvSpPr/>
              <p:nvPr/>
            </p:nvSpPr>
            <p:spPr>
              <a:xfrm>
                <a:off x="43583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26"/>
              <p:cNvSpPr/>
              <p:nvPr/>
            </p:nvSpPr>
            <p:spPr>
              <a:xfrm>
                <a:off x="16906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26"/>
              <p:cNvSpPr/>
              <p:nvPr/>
            </p:nvSpPr>
            <p:spPr>
              <a:xfrm>
                <a:off x="8475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26"/>
              <p:cNvSpPr/>
              <p:nvPr/>
            </p:nvSpPr>
            <p:spPr>
              <a:xfrm>
                <a:off x="4497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26"/>
              <p:cNvSpPr/>
              <p:nvPr/>
            </p:nvSpPr>
            <p:spPr>
              <a:xfrm>
                <a:off x="27605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26"/>
              <p:cNvSpPr/>
              <p:nvPr/>
            </p:nvSpPr>
            <p:spPr>
              <a:xfrm>
                <a:off x="15497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26"/>
              <p:cNvSpPr/>
              <p:nvPr/>
            </p:nvSpPr>
            <p:spPr>
              <a:xfrm>
                <a:off x="4916275" y="25750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26"/>
              <p:cNvSpPr/>
              <p:nvPr/>
            </p:nvSpPr>
            <p:spPr>
              <a:xfrm>
                <a:off x="25412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26"/>
              <p:cNvSpPr/>
              <p:nvPr/>
            </p:nvSpPr>
            <p:spPr>
              <a:xfrm>
                <a:off x="34744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26"/>
              <p:cNvSpPr/>
              <p:nvPr/>
            </p:nvSpPr>
            <p:spPr>
              <a:xfrm>
                <a:off x="8150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26"/>
              <p:cNvSpPr/>
              <p:nvPr/>
            </p:nvSpPr>
            <p:spPr>
              <a:xfrm>
                <a:off x="36628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26"/>
              <p:cNvSpPr/>
              <p:nvPr/>
            </p:nvSpPr>
            <p:spPr>
              <a:xfrm>
                <a:off x="43108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26"/>
              <p:cNvSpPr/>
              <p:nvPr/>
            </p:nvSpPr>
            <p:spPr>
              <a:xfrm>
                <a:off x="4949625" y="3489025"/>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26"/>
              <p:cNvSpPr/>
              <p:nvPr/>
            </p:nvSpPr>
            <p:spPr>
              <a:xfrm>
                <a:off x="64474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26"/>
              <p:cNvSpPr/>
              <p:nvPr/>
            </p:nvSpPr>
            <p:spPr>
              <a:xfrm>
                <a:off x="87799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26"/>
              <p:cNvSpPr/>
              <p:nvPr/>
            </p:nvSpPr>
            <p:spPr>
              <a:xfrm>
                <a:off x="61122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26"/>
              <p:cNvSpPr/>
              <p:nvPr/>
            </p:nvSpPr>
            <p:spPr>
              <a:xfrm>
                <a:off x="52691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26"/>
              <p:cNvSpPr/>
              <p:nvPr/>
            </p:nvSpPr>
            <p:spPr>
              <a:xfrm>
                <a:off x="48713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26"/>
              <p:cNvSpPr/>
              <p:nvPr/>
            </p:nvSpPr>
            <p:spPr>
              <a:xfrm>
                <a:off x="71821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26"/>
              <p:cNvSpPr/>
              <p:nvPr/>
            </p:nvSpPr>
            <p:spPr>
              <a:xfrm>
                <a:off x="59713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26"/>
              <p:cNvSpPr/>
              <p:nvPr/>
            </p:nvSpPr>
            <p:spPr>
              <a:xfrm>
                <a:off x="79985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26"/>
              <p:cNvSpPr/>
              <p:nvPr/>
            </p:nvSpPr>
            <p:spPr>
              <a:xfrm>
                <a:off x="69628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26"/>
              <p:cNvSpPr/>
              <p:nvPr/>
            </p:nvSpPr>
            <p:spPr>
              <a:xfrm>
                <a:off x="78960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26"/>
              <p:cNvSpPr/>
              <p:nvPr/>
            </p:nvSpPr>
            <p:spPr>
              <a:xfrm>
                <a:off x="52366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26"/>
              <p:cNvSpPr/>
              <p:nvPr/>
            </p:nvSpPr>
            <p:spPr>
              <a:xfrm>
                <a:off x="71288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26"/>
              <p:cNvSpPr/>
              <p:nvPr/>
            </p:nvSpPr>
            <p:spPr>
              <a:xfrm>
                <a:off x="80844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26"/>
              <p:cNvSpPr/>
              <p:nvPr/>
            </p:nvSpPr>
            <p:spPr>
              <a:xfrm>
                <a:off x="87324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26"/>
              <p:cNvSpPr/>
              <p:nvPr/>
            </p:nvSpPr>
            <p:spPr>
              <a:xfrm>
                <a:off x="5465200" y="30718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26"/>
              <p:cNvSpPr/>
              <p:nvPr/>
            </p:nvSpPr>
            <p:spPr>
              <a:xfrm>
                <a:off x="5770000" y="33766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26"/>
              <p:cNvSpPr/>
              <p:nvPr/>
            </p:nvSpPr>
            <p:spPr>
              <a:xfrm flipH="1">
                <a:off x="1298725" y="30537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26"/>
              <p:cNvSpPr/>
              <p:nvPr/>
            </p:nvSpPr>
            <p:spPr>
              <a:xfrm>
                <a:off x="8151075" y="30437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26"/>
              <p:cNvSpPr/>
              <p:nvPr/>
            </p:nvSpPr>
            <p:spPr>
              <a:xfrm>
                <a:off x="3735413" y="30003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9" name="Google Shape;5489;p26"/>
            <p:cNvSpPr/>
            <p:nvPr/>
          </p:nvSpPr>
          <p:spPr>
            <a:xfrm>
              <a:off x="20118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26"/>
            <p:cNvSpPr/>
            <p:nvPr/>
          </p:nvSpPr>
          <p:spPr>
            <a:xfrm>
              <a:off x="43443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26"/>
            <p:cNvSpPr/>
            <p:nvPr/>
          </p:nvSpPr>
          <p:spPr>
            <a:xfrm>
              <a:off x="8334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26"/>
            <p:cNvSpPr/>
            <p:nvPr/>
          </p:nvSpPr>
          <p:spPr>
            <a:xfrm>
              <a:off x="27465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26"/>
            <p:cNvSpPr/>
            <p:nvPr/>
          </p:nvSpPr>
          <p:spPr>
            <a:xfrm>
              <a:off x="15356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26"/>
            <p:cNvSpPr/>
            <p:nvPr/>
          </p:nvSpPr>
          <p:spPr>
            <a:xfrm>
              <a:off x="35629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26"/>
            <p:cNvSpPr/>
            <p:nvPr/>
          </p:nvSpPr>
          <p:spPr>
            <a:xfrm>
              <a:off x="4902225" y="44672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26"/>
            <p:cNvSpPr/>
            <p:nvPr/>
          </p:nvSpPr>
          <p:spPr>
            <a:xfrm>
              <a:off x="25272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26"/>
            <p:cNvSpPr/>
            <p:nvPr/>
          </p:nvSpPr>
          <p:spPr>
            <a:xfrm>
              <a:off x="64334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26"/>
            <p:cNvSpPr/>
            <p:nvPr/>
          </p:nvSpPr>
          <p:spPr>
            <a:xfrm>
              <a:off x="87659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26"/>
            <p:cNvSpPr/>
            <p:nvPr/>
          </p:nvSpPr>
          <p:spPr>
            <a:xfrm>
              <a:off x="52550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26"/>
            <p:cNvSpPr/>
            <p:nvPr/>
          </p:nvSpPr>
          <p:spPr>
            <a:xfrm>
              <a:off x="71681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26"/>
            <p:cNvSpPr/>
            <p:nvPr/>
          </p:nvSpPr>
          <p:spPr>
            <a:xfrm>
              <a:off x="59572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26"/>
            <p:cNvSpPr/>
            <p:nvPr/>
          </p:nvSpPr>
          <p:spPr>
            <a:xfrm>
              <a:off x="79845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26"/>
            <p:cNvSpPr/>
            <p:nvPr/>
          </p:nvSpPr>
          <p:spPr>
            <a:xfrm>
              <a:off x="69488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26"/>
            <p:cNvSpPr/>
            <p:nvPr/>
          </p:nvSpPr>
          <p:spPr>
            <a:xfrm>
              <a:off x="5451150" y="4964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26"/>
            <p:cNvSpPr/>
            <p:nvPr/>
          </p:nvSpPr>
          <p:spPr>
            <a:xfrm flipH="1">
              <a:off x="1284675" y="49459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26"/>
            <p:cNvSpPr/>
            <p:nvPr/>
          </p:nvSpPr>
          <p:spPr>
            <a:xfrm>
              <a:off x="8137025" y="49359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26"/>
            <p:cNvSpPr/>
            <p:nvPr/>
          </p:nvSpPr>
          <p:spPr>
            <a:xfrm>
              <a:off x="3721363" y="48925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26"/>
          <p:cNvGrpSpPr/>
          <p:nvPr/>
        </p:nvGrpSpPr>
        <p:grpSpPr>
          <a:xfrm>
            <a:off x="5064546" y="4152368"/>
            <a:ext cx="3369488" cy="1707138"/>
            <a:chOff x="4915213" y="3574313"/>
            <a:chExt cx="3624275" cy="1836225"/>
          </a:xfrm>
        </p:grpSpPr>
        <p:grpSp>
          <p:nvGrpSpPr>
            <p:cNvPr id="5509" name="Google Shape;5509;p26"/>
            <p:cNvGrpSpPr/>
            <p:nvPr/>
          </p:nvGrpSpPr>
          <p:grpSpPr>
            <a:xfrm>
              <a:off x="4915213" y="3574313"/>
              <a:ext cx="3624275" cy="1836225"/>
              <a:chOff x="6533200" y="2928913"/>
              <a:chExt cx="3624275" cy="1836225"/>
            </a:xfrm>
          </p:grpSpPr>
          <p:sp>
            <p:nvSpPr>
              <p:cNvPr id="5510" name="Google Shape;5510;p26"/>
              <p:cNvSpPr/>
              <p:nvPr/>
            </p:nvSpPr>
            <p:spPr>
              <a:xfrm>
                <a:off x="6533200" y="3211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26"/>
              <p:cNvSpPr/>
              <p:nvPr/>
            </p:nvSpPr>
            <p:spPr>
              <a:xfrm>
                <a:off x="6781700" y="3225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26"/>
              <p:cNvSpPr/>
              <p:nvPr/>
            </p:nvSpPr>
            <p:spPr>
              <a:xfrm>
                <a:off x="7468375" y="3231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26"/>
              <p:cNvSpPr/>
              <p:nvPr/>
            </p:nvSpPr>
            <p:spPr>
              <a:xfrm>
                <a:off x="8324475" y="3210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26"/>
              <p:cNvSpPr/>
              <p:nvPr/>
            </p:nvSpPr>
            <p:spPr>
              <a:xfrm>
                <a:off x="8320300" y="3217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26"/>
              <p:cNvSpPr/>
              <p:nvPr/>
            </p:nvSpPr>
            <p:spPr>
              <a:xfrm>
                <a:off x="8279425" y="3219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6" name="Google Shape;5516;p26"/>
              <p:cNvGrpSpPr/>
              <p:nvPr/>
            </p:nvGrpSpPr>
            <p:grpSpPr>
              <a:xfrm>
                <a:off x="6533200" y="2928913"/>
                <a:ext cx="3624275" cy="1836225"/>
                <a:chOff x="112275" y="2665738"/>
                <a:chExt cx="3624275" cy="1836225"/>
              </a:xfrm>
            </p:grpSpPr>
            <p:sp>
              <p:nvSpPr>
                <p:cNvPr id="5517" name="Google Shape;5517;p26"/>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26"/>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26"/>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26"/>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26"/>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26"/>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26"/>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26"/>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25" name="Google Shape;5525;p26"/>
            <p:cNvSpPr/>
            <p:nvPr/>
          </p:nvSpPr>
          <p:spPr>
            <a:xfrm>
              <a:off x="6580563" y="3762025"/>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26"/>
          <p:cNvGrpSpPr/>
          <p:nvPr/>
        </p:nvGrpSpPr>
        <p:grpSpPr>
          <a:xfrm>
            <a:off x="2023804" y="4488761"/>
            <a:ext cx="3369488" cy="1707138"/>
            <a:chOff x="4054650" y="529913"/>
            <a:chExt cx="3624275" cy="1836225"/>
          </a:xfrm>
        </p:grpSpPr>
        <p:sp>
          <p:nvSpPr>
            <p:cNvPr id="5527" name="Google Shape;5527;p26"/>
            <p:cNvSpPr/>
            <p:nvPr/>
          </p:nvSpPr>
          <p:spPr>
            <a:xfrm>
              <a:off x="405465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26"/>
            <p:cNvSpPr/>
            <p:nvPr/>
          </p:nvSpPr>
          <p:spPr>
            <a:xfrm>
              <a:off x="430315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26"/>
            <p:cNvSpPr/>
            <p:nvPr/>
          </p:nvSpPr>
          <p:spPr>
            <a:xfrm>
              <a:off x="498982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26"/>
            <p:cNvSpPr/>
            <p:nvPr/>
          </p:nvSpPr>
          <p:spPr>
            <a:xfrm>
              <a:off x="584592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26"/>
            <p:cNvSpPr/>
            <p:nvPr/>
          </p:nvSpPr>
          <p:spPr>
            <a:xfrm>
              <a:off x="584175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26"/>
            <p:cNvSpPr/>
            <p:nvPr/>
          </p:nvSpPr>
          <p:spPr>
            <a:xfrm>
              <a:off x="580087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3" name="Google Shape;5533;p26"/>
            <p:cNvGrpSpPr/>
            <p:nvPr/>
          </p:nvGrpSpPr>
          <p:grpSpPr>
            <a:xfrm>
              <a:off x="4054650" y="529913"/>
              <a:ext cx="3624275" cy="1836225"/>
              <a:chOff x="112275" y="2665738"/>
              <a:chExt cx="3624275" cy="1836225"/>
            </a:xfrm>
          </p:grpSpPr>
          <p:sp>
            <p:nvSpPr>
              <p:cNvPr id="5534" name="Google Shape;5534;p26"/>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26"/>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26"/>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26"/>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26"/>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26"/>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26"/>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26"/>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26"/>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3" name="Google Shape;5543;p26"/>
          <p:cNvGrpSpPr/>
          <p:nvPr/>
        </p:nvGrpSpPr>
        <p:grpSpPr>
          <a:xfrm>
            <a:off x="-779296" y="4550554"/>
            <a:ext cx="3369488" cy="1707138"/>
            <a:chOff x="-2125575" y="3574325"/>
            <a:chExt cx="3624275" cy="1836225"/>
          </a:xfrm>
        </p:grpSpPr>
        <p:sp>
          <p:nvSpPr>
            <p:cNvPr id="5544" name="Google Shape;5544;p26"/>
            <p:cNvSpPr/>
            <p:nvPr/>
          </p:nvSpPr>
          <p:spPr>
            <a:xfrm>
              <a:off x="-2125575" y="3857025"/>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26"/>
            <p:cNvSpPr/>
            <p:nvPr/>
          </p:nvSpPr>
          <p:spPr>
            <a:xfrm>
              <a:off x="-1877075" y="3871200"/>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26"/>
            <p:cNvSpPr/>
            <p:nvPr/>
          </p:nvSpPr>
          <p:spPr>
            <a:xfrm>
              <a:off x="-1190400" y="3877050"/>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26"/>
            <p:cNvSpPr/>
            <p:nvPr/>
          </p:nvSpPr>
          <p:spPr>
            <a:xfrm>
              <a:off x="-334300" y="3856200"/>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26"/>
            <p:cNvSpPr/>
            <p:nvPr/>
          </p:nvSpPr>
          <p:spPr>
            <a:xfrm>
              <a:off x="-338475" y="3862875"/>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26"/>
            <p:cNvSpPr/>
            <p:nvPr/>
          </p:nvSpPr>
          <p:spPr>
            <a:xfrm>
              <a:off x="-379350" y="3864525"/>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0" name="Google Shape;5550;p26"/>
            <p:cNvGrpSpPr/>
            <p:nvPr/>
          </p:nvGrpSpPr>
          <p:grpSpPr>
            <a:xfrm>
              <a:off x="-2125575" y="3574325"/>
              <a:ext cx="3624275" cy="1836225"/>
              <a:chOff x="-4100775" y="3456250"/>
              <a:chExt cx="3624275" cy="1836225"/>
            </a:xfrm>
          </p:grpSpPr>
          <p:sp>
            <p:nvSpPr>
              <p:cNvPr id="5551" name="Google Shape;5551;p26"/>
              <p:cNvSpPr/>
              <p:nvPr/>
            </p:nvSpPr>
            <p:spPr>
              <a:xfrm>
                <a:off x="-4100775" y="3738950"/>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26"/>
              <p:cNvSpPr/>
              <p:nvPr/>
            </p:nvSpPr>
            <p:spPr>
              <a:xfrm>
                <a:off x="-3852275" y="3753125"/>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26"/>
              <p:cNvSpPr/>
              <p:nvPr/>
            </p:nvSpPr>
            <p:spPr>
              <a:xfrm>
                <a:off x="-3165600" y="3758975"/>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26"/>
              <p:cNvSpPr/>
              <p:nvPr/>
            </p:nvSpPr>
            <p:spPr>
              <a:xfrm>
                <a:off x="-2309500" y="3738125"/>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26"/>
              <p:cNvSpPr/>
              <p:nvPr/>
            </p:nvSpPr>
            <p:spPr>
              <a:xfrm>
                <a:off x="-2313675" y="3744800"/>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26"/>
              <p:cNvSpPr/>
              <p:nvPr/>
            </p:nvSpPr>
            <p:spPr>
              <a:xfrm>
                <a:off x="-2354550" y="3746450"/>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26"/>
              <p:cNvSpPr/>
              <p:nvPr/>
            </p:nvSpPr>
            <p:spPr>
              <a:xfrm>
                <a:off x="-4100775" y="3738950"/>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26"/>
              <p:cNvSpPr/>
              <p:nvPr/>
            </p:nvSpPr>
            <p:spPr>
              <a:xfrm>
                <a:off x="-2392900" y="3456250"/>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26"/>
              <p:cNvSpPr/>
              <p:nvPr/>
            </p:nvSpPr>
            <p:spPr>
              <a:xfrm>
                <a:off x="-2447950" y="3655550"/>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0" name="Google Shape;5560;p26"/>
          <p:cNvGrpSpPr/>
          <p:nvPr/>
        </p:nvGrpSpPr>
        <p:grpSpPr>
          <a:xfrm>
            <a:off x="451898" y="4758781"/>
            <a:ext cx="3369488" cy="1707138"/>
            <a:chOff x="-939100" y="529913"/>
            <a:chExt cx="3624275" cy="1836225"/>
          </a:xfrm>
        </p:grpSpPr>
        <p:sp>
          <p:nvSpPr>
            <p:cNvPr id="5561" name="Google Shape;5561;p26"/>
            <p:cNvSpPr/>
            <p:nvPr/>
          </p:nvSpPr>
          <p:spPr>
            <a:xfrm>
              <a:off x="-93910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26"/>
            <p:cNvSpPr/>
            <p:nvPr/>
          </p:nvSpPr>
          <p:spPr>
            <a:xfrm>
              <a:off x="-69060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26"/>
            <p:cNvSpPr/>
            <p:nvPr/>
          </p:nvSpPr>
          <p:spPr>
            <a:xfrm>
              <a:off x="-392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26"/>
            <p:cNvSpPr/>
            <p:nvPr/>
          </p:nvSpPr>
          <p:spPr>
            <a:xfrm>
              <a:off x="85217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26"/>
            <p:cNvSpPr/>
            <p:nvPr/>
          </p:nvSpPr>
          <p:spPr>
            <a:xfrm>
              <a:off x="84800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26"/>
            <p:cNvSpPr/>
            <p:nvPr/>
          </p:nvSpPr>
          <p:spPr>
            <a:xfrm>
              <a:off x="80712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7" name="Google Shape;5567;p26"/>
            <p:cNvGrpSpPr/>
            <p:nvPr/>
          </p:nvGrpSpPr>
          <p:grpSpPr>
            <a:xfrm>
              <a:off x="-939100" y="529913"/>
              <a:ext cx="3624275" cy="1836225"/>
              <a:chOff x="112275" y="2665738"/>
              <a:chExt cx="3624275" cy="1836225"/>
            </a:xfrm>
          </p:grpSpPr>
          <p:sp>
            <p:nvSpPr>
              <p:cNvPr id="5568" name="Google Shape;5568;p26"/>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26"/>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26"/>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26"/>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26"/>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26"/>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26"/>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26"/>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26"/>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7" name="Google Shape;5577;p26"/>
          <p:cNvGrpSpPr/>
          <p:nvPr/>
        </p:nvGrpSpPr>
        <p:grpSpPr>
          <a:xfrm>
            <a:off x="6832683" y="4409614"/>
            <a:ext cx="3369488" cy="1707138"/>
            <a:chOff x="2087475" y="2783813"/>
            <a:chExt cx="3624275" cy="1836225"/>
          </a:xfrm>
        </p:grpSpPr>
        <p:sp>
          <p:nvSpPr>
            <p:cNvPr id="5578" name="Google Shape;5578;p26"/>
            <p:cNvSpPr/>
            <p:nvPr/>
          </p:nvSpPr>
          <p:spPr>
            <a:xfrm>
              <a:off x="2087475" y="30665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26"/>
            <p:cNvSpPr/>
            <p:nvPr/>
          </p:nvSpPr>
          <p:spPr>
            <a:xfrm>
              <a:off x="2335975" y="30806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26"/>
            <p:cNvSpPr/>
            <p:nvPr/>
          </p:nvSpPr>
          <p:spPr>
            <a:xfrm>
              <a:off x="3022650" y="30865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26"/>
            <p:cNvSpPr/>
            <p:nvPr/>
          </p:nvSpPr>
          <p:spPr>
            <a:xfrm>
              <a:off x="3878750" y="30656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26"/>
            <p:cNvSpPr/>
            <p:nvPr/>
          </p:nvSpPr>
          <p:spPr>
            <a:xfrm>
              <a:off x="3874575" y="30723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26"/>
            <p:cNvSpPr/>
            <p:nvPr/>
          </p:nvSpPr>
          <p:spPr>
            <a:xfrm>
              <a:off x="3833700" y="30740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4" name="Google Shape;5584;p26"/>
            <p:cNvGrpSpPr/>
            <p:nvPr/>
          </p:nvGrpSpPr>
          <p:grpSpPr>
            <a:xfrm>
              <a:off x="2087475" y="2783813"/>
              <a:ext cx="3624275" cy="1836225"/>
              <a:chOff x="112275" y="2665738"/>
              <a:chExt cx="3624275" cy="1836225"/>
            </a:xfrm>
          </p:grpSpPr>
          <p:sp>
            <p:nvSpPr>
              <p:cNvPr id="5585" name="Google Shape;5585;p26"/>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26"/>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26"/>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26"/>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26"/>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26"/>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26"/>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26"/>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26"/>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94" name="Google Shape;5594;p26"/>
          <p:cNvGrpSpPr/>
          <p:nvPr/>
        </p:nvGrpSpPr>
        <p:grpSpPr>
          <a:xfrm>
            <a:off x="3732607" y="4658911"/>
            <a:ext cx="3369488" cy="1707138"/>
            <a:chOff x="7924800" y="529913"/>
            <a:chExt cx="3624275" cy="1836225"/>
          </a:xfrm>
        </p:grpSpPr>
        <p:sp>
          <p:nvSpPr>
            <p:cNvPr id="5595" name="Google Shape;5595;p26"/>
            <p:cNvSpPr/>
            <p:nvPr/>
          </p:nvSpPr>
          <p:spPr>
            <a:xfrm>
              <a:off x="792480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26"/>
            <p:cNvSpPr/>
            <p:nvPr/>
          </p:nvSpPr>
          <p:spPr>
            <a:xfrm>
              <a:off x="817330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26"/>
            <p:cNvSpPr/>
            <p:nvPr/>
          </p:nvSpPr>
          <p:spPr>
            <a:xfrm>
              <a:off x="885997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26"/>
            <p:cNvSpPr/>
            <p:nvPr/>
          </p:nvSpPr>
          <p:spPr>
            <a:xfrm>
              <a:off x="971607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26"/>
            <p:cNvSpPr/>
            <p:nvPr/>
          </p:nvSpPr>
          <p:spPr>
            <a:xfrm>
              <a:off x="971190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26"/>
            <p:cNvSpPr/>
            <p:nvPr/>
          </p:nvSpPr>
          <p:spPr>
            <a:xfrm>
              <a:off x="967102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1" name="Google Shape;5601;p26"/>
            <p:cNvGrpSpPr/>
            <p:nvPr/>
          </p:nvGrpSpPr>
          <p:grpSpPr>
            <a:xfrm>
              <a:off x="7924800" y="529913"/>
              <a:ext cx="3624275" cy="1836225"/>
              <a:chOff x="112275" y="2665738"/>
              <a:chExt cx="3624275" cy="1836225"/>
            </a:xfrm>
          </p:grpSpPr>
          <p:sp>
            <p:nvSpPr>
              <p:cNvPr id="5602" name="Google Shape;5602;p26"/>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26"/>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26"/>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26"/>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26"/>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26"/>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26"/>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26"/>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26"/>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61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7"/>
        <p:cNvGrpSpPr/>
        <p:nvPr/>
      </p:nvGrpSpPr>
      <p:grpSpPr>
        <a:xfrm>
          <a:off x="0" y="0"/>
          <a:ext cx="0" cy="0"/>
          <a:chOff x="0" y="0"/>
          <a:chExt cx="0" cy="0"/>
        </a:xfrm>
      </p:grpSpPr>
      <p:grpSp>
        <p:nvGrpSpPr>
          <p:cNvPr id="598" name="Google Shape;598;p4"/>
          <p:cNvGrpSpPr/>
          <p:nvPr/>
        </p:nvGrpSpPr>
        <p:grpSpPr>
          <a:xfrm>
            <a:off x="50125" y="0"/>
            <a:ext cx="8858300" cy="5317875"/>
            <a:chOff x="50125" y="0"/>
            <a:chExt cx="8858300" cy="5317875"/>
          </a:xfrm>
        </p:grpSpPr>
        <p:sp>
          <p:nvSpPr>
            <p:cNvPr id="599" name="Google Shape;599;p4"/>
            <p:cNvSpPr/>
            <p:nvPr/>
          </p:nvSpPr>
          <p:spPr>
            <a:xfrm>
              <a:off x="16262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
            <p:cNvSpPr/>
            <p:nvPr/>
          </p:nvSpPr>
          <p:spPr>
            <a:xfrm>
              <a:off x="39587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
            <p:cNvSpPr/>
            <p:nvPr/>
          </p:nvSpPr>
          <p:spPr>
            <a:xfrm>
              <a:off x="12910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
            <p:cNvSpPr/>
            <p:nvPr/>
          </p:nvSpPr>
          <p:spPr>
            <a:xfrm>
              <a:off x="4479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
            <p:cNvSpPr/>
            <p:nvPr/>
          </p:nvSpPr>
          <p:spPr>
            <a:xfrm>
              <a:off x="501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
            <p:cNvSpPr/>
            <p:nvPr/>
          </p:nvSpPr>
          <p:spPr>
            <a:xfrm>
              <a:off x="23617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
            <p:cNvSpPr/>
            <p:nvPr/>
          </p:nvSpPr>
          <p:spPr>
            <a:xfrm>
              <a:off x="11500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
            <p:cNvSpPr/>
            <p:nvPr/>
          </p:nvSpPr>
          <p:spPr>
            <a:xfrm>
              <a:off x="31773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
            <p:cNvSpPr/>
            <p:nvPr/>
          </p:nvSpPr>
          <p:spPr>
            <a:xfrm>
              <a:off x="4516625" y="287725"/>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
            <p:cNvSpPr/>
            <p:nvPr/>
          </p:nvSpPr>
          <p:spPr>
            <a:xfrm>
              <a:off x="21416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
            <p:cNvSpPr/>
            <p:nvPr/>
          </p:nvSpPr>
          <p:spPr>
            <a:xfrm>
              <a:off x="17646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
            <p:cNvSpPr/>
            <p:nvPr/>
          </p:nvSpPr>
          <p:spPr>
            <a:xfrm>
              <a:off x="30747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
            <p:cNvSpPr/>
            <p:nvPr/>
          </p:nvSpPr>
          <p:spPr>
            <a:xfrm>
              <a:off x="415375" y="12417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
            <p:cNvSpPr/>
            <p:nvPr/>
          </p:nvSpPr>
          <p:spPr>
            <a:xfrm>
              <a:off x="3803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
            <p:cNvSpPr/>
            <p:nvPr/>
          </p:nvSpPr>
          <p:spPr>
            <a:xfrm>
              <a:off x="36535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
            <p:cNvSpPr/>
            <p:nvPr/>
          </p:nvSpPr>
          <p:spPr>
            <a:xfrm>
              <a:off x="23075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
            <p:cNvSpPr/>
            <p:nvPr/>
          </p:nvSpPr>
          <p:spPr>
            <a:xfrm>
              <a:off x="32632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
            <p:cNvSpPr/>
            <p:nvPr/>
          </p:nvSpPr>
          <p:spPr>
            <a:xfrm>
              <a:off x="826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
            <p:cNvSpPr/>
            <p:nvPr/>
          </p:nvSpPr>
          <p:spPr>
            <a:xfrm>
              <a:off x="39120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
            <p:cNvSpPr/>
            <p:nvPr/>
          </p:nvSpPr>
          <p:spPr>
            <a:xfrm>
              <a:off x="4092800" y="1049300"/>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
            <p:cNvSpPr/>
            <p:nvPr/>
          </p:nvSpPr>
          <p:spPr>
            <a:xfrm>
              <a:off x="26169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
            <p:cNvSpPr/>
            <p:nvPr/>
          </p:nvSpPr>
          <p:spPr>
            <a:xfrm>
              <a:off x="35726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
            <p:cNvSpPr/>
            <p:nvPr/>
          </p:nvSpPr>
          <p:spPr>
            <a:xfrm>
              <a:off x="3920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
            <p:cNvSpPr/>
            <p:nvPr/>
          </p:nvSpPr>
          <p:spPr>
            <a:xfrm>
              <a:off x="60478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
            <p:cNvSpPr/>
            <p:nvPr/>
          </p:nvSpPr>
          <p:spPr>
            <a:xfrm>
              <a:off x="83803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
            <p:cNvSpPr/>
            <p:nvPr/>
          </p:nvSpPr>
          <p:spPr>
            <a:xfrm>
              <a:off x="57126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
            <p:cNvSpPr/>
            <p:nvPr/>
          </p:nvSpPr>
          <p:spPr>
            <a:xfrm>
              <a:off x="48695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
            <p:cNvSpPr/>
            <p:nvPr/>
          </p:nvSpPr>
          <p:spPr>
            <a:xfrm>
              <a:off x="44717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
            <p:cNvSpPr/>
            <p:nvPr/>
          </p:nvSpPr>
          <p:spPr>
            <a:xfrm>
              <a:off x="67833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
            <p:cNvSpPr/>
            <p:nvPr/>
          </p:nvSpPr>
          <p:spPr>
            <a:xfrm>
              <a:off x="55716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
            <p:cNvSpPr/>
            <p:nvPr/>
          </p:nvSpPr>
          <p:spPr>
            <a:xfrm>
              <a:off x="75989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
            <p:cNvSpPr/>
            <p:nvPr/>
          </p:nvSpPr>
          <p:spPr>
            <a:xfrm>
              <a:off x="65632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
            <p:cNvSpPr/>
            <p:nvPr/>
          </p:nvSpPr>
          <p:spPr>
            <a:xfrm>
              <a:off x="61862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
            <p:cNvSpPr/>
            <p:nvPr/>
          </p:nvSpPr>
          <p:spPr>
            <a:xfrm>
              <a:off x="74963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
            <p:cNvSpPr/>
            <p:nvPr/>
          </p:nvSpPr>
          <p:spPr>
            <a:xfrm>
              <a:off x="4760775" y="10893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
            <p:cNvSpPr/>
            <p:nvPr/>
          </p:nvSpPr>
          <p:spPr>
            <a:xfrm>
              <a:off x="48019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
            <p:cNvSpPr/>
            <p:nvPr/>
          </p:nvSpPr>
          <p:spPr>
            <a:xfrm>
              <a:off x="80751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
            <p:cNvSpPr/>
            <p:nvPr/>
          </p:nvSpPr>
          <p:spPr>
            <a:xfrm>
              <a:off x="67291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
            <p:cNvSpPr/>
            <p:nvPr/>
          </p:nvSpPr>
          <p:spPr>
            <a:xfrm>
              <a:off x="76848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
            <p:cNvSpPr/>
            <p:nvPr/>
          </p:nvSpPr>
          <p:spPr>
            <a:xfrm>
              <a:off x="45042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
            <p:cNvSpPr/>
            <p:nvPr/>
          </p:nvSpPr>
          <p:spPr>
            <a:xfrm>
              <a:off x="83336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
            <p:cNvSpPr/>
            <p:nvPr/>
          </p:nvSpPr>
          <p:spPr>
            <a:xfrm>
              <a:off x="48136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
            <p:cNvSpPr/>
            <p:nvPr/>
          </p:nvSpPr>
          <p:spPr>
            <a:xfrm>
              <a:off x="6169800" y="11770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
            <p:cNvSpPr/>
            <p:nvPr/>
          </p:nvSpPr>
          <p:spPr>
            <a:xfrm flipH="1">
              <a:off x="1517850" y="765563"/>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
            <p:cNvSpPr/>
            <p:nvPr/>
          </p:nvSpPr>
          <p:spPr>
            <a:xfrm flipH="1">
              <a:off x="1329375" y="1355988"/>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
            <p:cNvSpPr/>
            <p:nvPr/>
          </p:nvSpPr>
          <p:spPr>
            <a:xfrm>
              <a:off x="7751450" y="75555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
            <p:cNvSpPr/>
            <p:nvPr/>
          </p:nvSpPr>
          <p:spPr>
            <a:xfrm>
              <a:off x="8225125" y="78225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
            <p:cNvSpPr/>
            <p:nvPr/>
          </p:nvSpPr>
          <p:spPr>
            <a:xfrm>
              <a:off x="3335788" y="7121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
            <p:cNvSpPr/>
            <p:nvPr/>
          </p:nvSpPr>
          <p:spPr>
            <a:xfrm>
              <a:off x="3809463" y="7388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
            <p:cNvSpPr/>
            <p:nvPr/>
          </p:nvSpPr>
          <p:spPr>
            <a:xfrm>
              <a:off x="17165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
            <p:cNvSpPr/>
            <p:nvPr/>
          </p:nvSpPr>
          <p:spPr>
            <a:xfrm>
              <a:off x="40489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
            <p:cNvSpPr/>
            <p:nvPr/>
          </p:nvSpPr>
          <p:spPr>
            <a:xfrm>
              <a:off x="13812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
            <p:cNvSpPr/>
            <p:nvPr/>
          </p:nvSpPr>
          <p:spPr>
            <a:xfrm>
              <a:off x="5381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
            <p:cNvSpPr/>
            <p:nvPr/>
          </p:nvSpPr>
          <p:spPr>
            <a:xfrm>
              <a:off x="1403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
            <p:cNvSpPr/>
            <p:nvPr/>
          </p:nvSpPr>
          <p:spPr>
            <a:xfrm>
              <a:off x="24520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
            <p:cNvSpPr/>
            <p:nvPr/>
          </p:nvSpPr>
          <p:spPr>
            <a:xfrm>
              <a:off x="12403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
            <p:cNvSpPr/>
            <p:nvPr/>
          </p:nvSpPr>
          <p:spPr>
            <a:xfrm>
              <a:off x="32676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
            <p:cNvSpPr/>
            <p:nvPr/>
          </p:nvSpPr>
          <p:spPr>
            <a:xfrm>
              <a:off x="4606875" y="2393250"/>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
            <p:cNvSpPr/>
            <p:nvPr/>
          </p:nvSpPr>
          <p:spPr>
            <a:xfrm>
              <a:off x="22318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
            <p:cNvSpPr/>
            <p:nvPr/>
          </p:nvSpPr>
          <p:spPr>
            <a:xfrm>
              <a:off x="18549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
            <p:cNvSpPr/>
            <p:nvPr/>
          </p:nvSpPr>
          <p:spPr>
            <a:xfrm>
              <a:off x="31650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
            <p:cNvSpPr/>
            <p:nvPr/>
          </p:nvSpPr>
          <p:spPr>
            <a:xfrm>
              <a:off x="505625" y="33472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
            <p:cNvSpPr/>
            <p:nvPr/>
          </p:nvSpPr>
          <p:spPr>
            <a:xfrm>
              <a:off x="4706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
            <p:cNvSpPr/>
            <p:nvPr/>
          </p:nvSpPr>
          <p:spPr>
            <a:xfrm>
              <a:off x="37437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
            <p:cNvSpPr/>
            <p:nvPr/>
          </p:nvSpPr>
          <p:spPr>
            <a:xfrm>
              <a:off x="23978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
            <p:cNvSpPr/>
            <p:nvPr/>
          </p:nvSpPr>
          <p:spPr>
            <a:xfrm>
              <a:off x="33535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
            <p:cNvSpPr/>
            <p:nvPr/>
          </p:nvSpPr>
          <p:spPr>
            <a:xfrm>
              <a:off x="1728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
            <p:cNvSpPr/>
            <p:nvPr/>
          </p:nvSpPr>
          <p:spPr>
            <a:xfrm>
              <a:off x="40022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
            <p:cNvSpPr/>
            <p:nvPr/>
          </p:nvSpPr>
          <p:spPr>
            <a:xfrm>
              <a:off x="4183050" y="3154825"/>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
            <p:cNvSpPr/>
            <p:nvPr/>
          </p:nvSpPr>
          <p:spPr>
            <a:xfrm>
              <a:off x="20258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
            <p:cNvSpPr/>
            <p:nvPr/>
          </p:nvSpPr>
          <p:spPr>
            <a:xfrm>
              <a:off x="35769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
            <p:cNvSpPr/>
            <p:nvPr/>
          </p:nvSpPr>
          <p:spPr>
            <a:xfrm>
              <a:off x="27072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
            <p:cNvSpPr/>
            <p:nvPr/>
          </p:nvSpPr>
          <p:spPr>
            <a:xfrm>
              <a:off x="4822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
            <p:cNvSpPr/>
            <p:nvPr/>
          </p:nvSpPr>
          <p:spPr>
            <a:xfrm>
              <a:off x="61381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
            <p:cNvSpPr/>
            <p:nvPr/>
          </p:nvSpPr>
          <p:spPr>
            <a:xfrm>
              <a:off x="84705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
            <p:cNvSpPr/>
            <p:nvPr/>
          </p:nvSpPr>
          <p:spPr>
            <a:xfrm>
              <a:off x="58028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
            <p:cNvSpPr/>
            <p:nvPr/>
          </p:nvSpPr>
          <p:spPr>
            <a:xfrm>
              <a:off x="49597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
            <p:cNvSpPr/>
            <p:nvPr/>
          </p:nvSpPr>
          <p:spPr>
            <a:xfrm>
              <a:off x="45619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
            <p:cNvSpPr/>
            <p:nvPr/>
          </p:nvSpPr>
          <p:spPr>
            <a:xfrm>
              <a:off x="68736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
            <p:cNvSpPr/>
            <p:nvPr/>
          </p:nvSpPr>
          <p:spPr>
            <a:xfrm>
              <a:off x="56619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
            <p:cNvSpPr/>
            <p:nvPr/>
          </p:nvSpPr>
          <p:spPr>
            <a:xfrm>
              <a:off x="76892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
            <p:cNvSpPr/>
            <p:nvPr/>
          </p:nvSpPr>
          <p:spPr>
            <a:xfrm>
              <a:off x="66534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
            <p:cNvSpPr/>
            <p:nvPr/>
          </p:nvSpPr>
          <p:spPr>
            <a:xfrm>
              <a:off x="62765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
            <p:cNvSpPr/>
            <p:nvPr/>
          </p:nvSpPr>
          <p:spPr>
            <a:xfrm>
              <a:off x="75866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
            <p:cNvSpPr/>
            <p:nvPr/>
          </p:nvSpPr>
          <p:spPr>
            <a:xfrm>
              <a:off x="4851025" y="31948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
            <p:cNvSpPr/>
            <p:nvPr/>
          </p:nvSpPr>
          <p:spPr>
            <a:xfrm>
              <a:off x="48922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
            <p:cNvSpPr/>
            <p:nvPr/>
          </p:nvSpPr>
          <p:spPr>
            <a:xfrm>
              <a:off x="81653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
            <p:cNvSpPr/>
            <p:nvPr/>
          </p:nvSpPr>
          <p:spPr>
            <a:xfrm>
              <a:off x="68194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
            <p:cNvSpPr/>
            <p:nvPr/>
          </p:nvSpPr>
          <p:spPr>
            <a:xfrm>
              <a:off x="77751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
            <p:cNvSpPr/>
            <p:nvPr/>
          </p:nvSpPr>
          <p:spPr>
            <a:xfrm>
              <a:off x="45944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
            <p:cNvSpPr/>
            <p:nvPr/>
          </p:nvSpPr>
          <p:spPr>
            <a:xfrm>
              <a:off x="84238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
            <p:cNvSpPr/>
            <p:nvPr/>
          </p:nvSpPr>
          <p:spPr>
            <a:xfrm>
              <a:off x="49038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
            <p:cNvSpPr/>
            <p:nvPr/>
          </p:nvSpPr>
          <p:spPr>
            <a:xfrm>
              <a:off x="6260050" y="32825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
            <p:cNvSpPr/>
            <p:nvPr/>
          </p:nvSpPr>
          <p:spPr>
            <a:xfrm flipH="1">
              <a:off x="1608100" y="2871088"/>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
            <p:cNvSpPr/>
            <p:nvPr/>
          </p:nvSpPr>
          <p:spPr>
            <a:xfrm flipH="1">
              <a:off x="1419625" y="3461513"/>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
            <p:cNvSpPr/>
            <p:nvPr/>
          </p:nvSpPr>
          <p:spPr>
            <a:xfrm>
              <a:off x="7841700" y="28610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
            <p:cNvSpPr/>
            <p:nvPr/>
          </p:nvSpPr>
          <p:spPr>
            <a:xfrm>
              <a:off x="8315375" y="28877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
            <p:cNvSpPr/>
            <p:nvPr/>
          </p:nvSpPr>
          <p:spPr>
            <a:xfrm>
              <a:off x="3426038" y="28177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
            <p:cNvSpPr/>
            <p:nvPr/>
          </p:nvSpPr>
          <p:spPr>
            <a:xfrm>
              <a:off x="3899713" y="28444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4"/>
            <p:cNvGrpSpPr/>
            <p:nvPr/>
          </p:nvGrpSpPr>
          <p:grpSpPr>
            <a:xfrm>
              <a:off x="359500" y="182650"/>
              <a:ext cx="8548925" cy="3978550"/>
              <a:chOff x="359500" y="182650"/>
              <a:chExt cx="8548925" cy="3978550"/>
            </a:xfrm>
          </p:grpSpPr>
          <p:sp>
            <p:nvSpPr>
              <p:cNvPr id="699" name="Google Shape;699;p4"/>
              <p:cNvSpPr/>
              <p:nvPr/>
            </p:nvSpPr>
            <p:spPr>
              <a:xfrm>
                <a:off x="19356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
              <p:cNvSpPr/>
              <p:nvPr/>
            </p:nvSpPr>
            <p:spPr>
              <a:xfrm>
                <a:off x="42681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
              <p:cNvSpPr/>
              <p:nvPr/>
            </p:nvSpPr>
            <p:spPr>
              <a:xfrm>
                <a:off x="16003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
              <p:cNvSpPr/>
              <p:nvPr/>
            </p:nvSpPr>
            <p:spPr>
              <a:xfrm>
                <a:off x="7572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
              <p:cNvSpPr/>
              <p:nvPr/>
            </p:nvSpPr>
            <p:spPr>
              <a:xfrm>
                <a:off x="3595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
              <p:cNvSpPr/>
              <p:nvPr/>
            </p:nvSpPr>
            <p:spPr>
              <a:xfrm>
                <a:off x="26703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
              <p:cNvSpPr/>
              <p:nvPr/>
            </p:nvSpPr>
            <p:spPr>
              <a:xfrm>
                <a:off x="14594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
              <p:cNvSpPr/>
              <p:nvPr/>
            </p:nvSpPr>
            <p:spPr>
              <a:xfrm>
                <a:off x="34867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
              <p:cNvSpPr/>
              <p:nvPr/>
            </p:nvSpPr>
            <p:spPr>
              <a:xfrm>
                <a:off x="4826025" y="469525"/>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
              <p:cNvSpPr/>
              <p:nvPr/>
            </p:nvSpPr>
            <p:spPr>
              <a:xfrm>
                <a:off x="24510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
              <p:cNvSpPr/>
              <p:nvPr/>
            </p:nvSpPr>
            <p:spPr>
              <a:xfrm>
                <a:off x="33841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
              <p:cNvSpPr/>
              <p:nvPr/>
            </p:nvSpPr>
            <p:spPr>
              <a:xfrm>
                <a:off x="7247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
              <p:cNvSpPr/>
              <p:nvPr/>
            </p:nvSpPr>
            <p:spPr>
              <a:xfrm>
                <a:off x="42206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
              <p:cNvSpPr/>
              <p:nvPr/>
            </p:nvSpPr>
            <p:spPr>
              <a:xfrm>
                <a:off x="4859375" y="1383500"/>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
              <p:cNvSpPr/>
              <p:nvPr/>
            </p:nvSpPr>
            <p:spPr>
              <a:xfrm>
                <a:off x="63572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
              <p:cNvSpPr/>
              <p:nvPr/>
            </p:nvSpPr>
            <p:spPr>
              <a:xfrm>
                <a:off x="86897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
              <p:cNvSpPr/>
              <p:nvPr/>
            </p:nvSpPr>
            <p:spPr>
              <a:xfrm>
                <a:off x="60219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
              <p:cNvSpPr/>
              <p:nvPr/>
            </p:nvSpPr>
            <p:spPr>
              <a:xfrm>
                <a:off x="51788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
              <p:cNvSpPr/>
              <p:nvPr/>
            </p:nvSpPr>
            <p:spPr>
              <a:xfrm>
                <a:off x="47811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
              <p:cNvSpPr/>
              <p:nvPr/>
            </p:nvSpPr>
            <p:spPr>
              <a:xfrm>
                <a:off x="70919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
              <p:cNvSpPr/>
              <p:nvPr/>
            </p:nvSpPr>
            <p:spPr>
              <a:xfrm>
                <a:off x="58810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
              <p:cNvSpPr/>
              <p:nvPr/>
            </p:nvSpPr>
            <p:spPr>
              <a:xfrm>
                <a:off x="79083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
              <p:cNvSpPr/>
              <p:nvPr/>
            </p:nvSpPr>
            <p:spPr>
              <a:xfrm>
                <a:off x="68726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
              <p:cNvSpPr/>
              <p:nvPr/>
            </p:nvSpPr>
            <p:spPr>
              <a:xfrm>
                <a:off x="78057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
              <p:cNvSpPr/>
              <p:nvPr/>
            </p:nvSpPr>
            <p:spPr>
              <a:xfrm>
                <a:off x="51463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
              <p:cNvSpPr/>
              <p:nvPr/>
            </p:nvSpPr>
            <p:spPr>
              <a:xfrm>
                <a:off x="70385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
              <p:cNvSpPr/>
              <p:nvPr/>
            </p:nvSpPr>
            <p:spPr>
              <a:xfrm>
                <a:off x="79942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
              <p:cNvSpPr/>
              <p:nvPr/>
            </p:nvSpPr>
            <p:spPr>
              <a:xfrm>
                <a:off x="86422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
              <p:cNvSpPr/>
              <p:nvPr/>
            </p:nvSpPr>
            <p:spPr>
              <a:xfrm>
                <a:off x="5374950" y="9663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
              <p:cNvSpPr/>
              <p:nvPr/>
            </p:nvSpPr>
            <p:spPr>
              <a:xfrm>
                <a:off x="5679750" y="12711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
              <p:cNvSpPr/>
              <p:nvPr/>
            </p:nvSpPr>
            <p:spPr>
              <a:xfrm flipH="1">
                <a:off x="1208475" y="948188"/>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
              <p:cNvSpPr/>
              <p:nvPr/>
            </p:nvSpPr>
            <p:spPr>
              <a:xfrm>
                <a:off x="8060825" y="93817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
              <p:cNvSpPr/>
              <p:nvPr/>
            </p:nvSpPr>
            <p:spPr>
              <a:xfrm>
                <a:off x="3645163" y="8948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
              <p:cNvSpPr/>
              <p:nvPr/>
            </p:nvSpPr>
            <p:spPr>
              <a:xfrm>
                <a:off x="43583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
              <p:cNvSpPr/>
              <p:nvPr/>
            </p:nvSpPr>
            <p:spPr>
              <a:xfrm>
                <a:off x="16906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
              <p:cNvSpPr/>
              <p:nvPr/>
            </p:nvSpPr>
            <p:spPr>
              <a:xfrm>
                <a:off x="8475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
              <p:cNvSpPr/>
              <p:nvPr/>
            </p:nvSpPr>
            <p:spPr>
              <a:xfrm>
                <a:off x="4497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
              <p:cNvSpPr/>
              <p:nvPr/>
            </p:nvSpPr>
            <p:spPr>
              <a:xfrm>
                <a:off x="27605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
              <p:cNvSpPr/>
              <p:nvPr/>
            </p:nvSpPr>
            <p:spPr>
              <a:xfrm>
                <a:off x="15497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
              <p:cNvSpPr/>
              <p:nvPr/>
            </p:nvSpPr>
            <p:spPr>
              <a:xfrm>
                <a:off x="4916275" y="25750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
              <p:cNvSpPr/>
              <p:nvPr/>
            </p:nvSpPr>
            <p:spPr>
              <a:xfrm>
                <a:off x="25412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
              <p:cNvSpPr/>
              <p:nvPr/>
            </p:nvSpPr>
            <p:spPr>
              <a:xfrm>
                <a:off x="34744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
              <p:cNvSpPr/>
              <p:nvPr/>
            </p:nvSpPr>
            <p:spPr>
              <a:xfrm>
                <a:off x="8150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
              <p:cNvSpPr/>
              <p:nvPr/>
            </p:nvSpPr>
            <p:spPr>
              <a:xfrm>
                <a:off x="36628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
              <p:cNvSpPr/>
              <p:nvPr/>
            </p:nvSpPr>
            <p:spPr>
              <a:xfrm>
                <a:off x="43108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
              <p:cNvSpPr/>
              <p:nvPr/>
            </p:nvSpPr>
            <p:spPr>
              <a:xfrm>
                <a:off x="4949625" y="3489025"/>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
              <p:cNvSpPr/>
              <p:nvPr/>
            </p:nvSpPr>
            <p:spPr>
              <a:xfrm>
                <a:off x="64474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
              <p:cNvSpPr/>
              <p:nvPr/>
            </p:nvSpPr>
            <p:spPr>
              <a:xfrm>
                <a:off x="87799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
              <p:cNvSpPr/>
              <p:nvPr/>
            </p:nvSpPr>
            <p:spPr>
              <a:xfrm>
                <a:off x="61122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
              <p:cNvSpPr/>
              <p:nvPr/>
            </p:nvSpPr>
            <p:spPr>
              <a:xfrm>
                <a:off x="52691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
              <p:cNvSpPr/>
              <p:nvPr/>
            </p:nvSpPr>
            <p:spPr>
              <a:xfrm>
                <a:off x="48713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
              <p:cNvSpPr/>
              <p:nvPr/>
            </p:nvSpPr>
            <p:spPr>
              <a:xfrm>
                <a:off x="71821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
              <p:cNvSpPr/>
              <p:nvPr/>
            </p:nvSpPr>
            <p:spPr>
              <a:xfrm>
                <a:off x="59713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
              <p:cNvSpPr/>
              <p:nvPr/>
            </p:nvSpPr>
            <p:spPr>
              <a:xfrm>
                <a:off x="79985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
              <p:cNvSpPr/>
              <p:nvPr/>
            </p:nvSpPr>
            <p:spPr>
              <a:xfrm>
                <a:off x="69628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
              <p:cNvSpPr/>
              <p:nvPr/>
            </p:nvSpPr>
            <p:spPr>
              <a:xfrm>
                <a:off x="78960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
              <p:cNvSpPr/>
              <p:nvPr/>
            </p:nvSpPr>
            <p:spPr>
              <a:xfrm>
                <a:off x="52366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
              <p:cNvSpPr/>
              <p:nvPr/>
            </p:nvSpPr>
            <p:spPr>
              <a:xfrm>
                <a:off x="71288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
              <p:cNvSpPr/>
              <p:nvPr/>
            </p:nvSpPr>
            <p:spPr>
              <a:xfrm>
                <a:off x="80844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
              <p:cNvSpPr/>
              <p:nvPr/>
            </p:nvSpPr>
            <p:spPr>
              <a:xfrm>
                <a:off x="87324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
              <p:cNvSpPr/>
              <p:nvPr/>
            </p:nvSpPr>
            <p:spPr>
              <a:xfrm>
                <a:off x="5465200" y="30718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
              <p:cNvSpPr/>
              <p:nvPr/>
            </p:nvSpPr>
            <p:spPr>
              <a:xfrm>
                <a:off x="5770000" y="33766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
              <p:cNvSpPr/>
              <p:nvPr/>
            </p:nvSpPr>
            <p:spPr>
              <a:xfrm flipH="1">
                <a:off x="1298725" y="30537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
              <p:cNvSpPr/>
              <p:nvPr/>
            </p:nvSpPr>
            <p:spPr>
              <a:xfrm>
                <a:off x="8151075" y="30437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
              <p:cNvSpPr/>
              <p:nvPr/>
            </p:nvSpPr>
            <p:spPr>
              <a:xfrm>
                <a:off x="3735413" y="30003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 name="Google Shape;764;p4"/>
            <p:cNvSpPr/>
            <p:nvPr/>
          </p:nvSpPr>
          <p:spPr>
            <a:xfrm>
              <a:off x="20118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
            <p:cNvSpPr/>
            <p:nvPr/>
          </p:nvSpPr>
          <p:spPr>
            <a:xfrm>
              <a:off x="43443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
            <p:cNvSpPr/>
            <p:nvPr/>
          </p:nvSpPr>
          <p:spPr>
            <a:xfrm>
              <a:off x="8334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
            <p:cNvSpPr/>
            <p:nvPr/>
          </p:nvSpPr>
          <p:spPr>
            <a:xfrm>
              <a:off x="27465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
            <p:cNvSpPr/>
            <p:nvPr/>
          </p:nvSpPr>
          <p:spPr>
            <a:xfrm>
              <a:off x="15356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
            <p:cNvSpPr/>
            <p:nvPr/>
          </p:nvSpPr>
          <p:spPr>
            <a:xfrm>
              <a:off x="35629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
            <p:cNvSpPr/>
            <p:nvPr/>
          </p:nvSpPr>
          <p:spPr>
            <a:xfrm>
              <a:off x="4902225" y="44672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
            <p:cNvSpPr/>
            <p:nvPr/>
          </p:nvSpPr>
          <p:spPr>
            <a:xfrm>
              <a:off x="25272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
            <p:cNvSpPr/>
            <p:nvPr/>
          </p:nvSpPr>
          <p:spPr>
            <a:xfrm>
              <a:off x="64334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
            <p:cNvSpPr/>
            <p:nvPr/>
          </p:nvSpPr>
          <p:spPr>
            <a:xfrm>
              <a:off x="87659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
            <p:cNvSpPr/>
            <p:nvPr/>
          </p:nvSpPr>
          <p:spPr>
            <a:xfrm>
              <a:off x="52550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
            <p:cNvSpPr/>
            <p:nvPr/>
          </p:nvSpPr>
          <p:spPr>
            <a:xfrm>
              <a:off x="71681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
            <p:cNvSpPr/>
            <p:nvPr/>
          </p:nvSpPr>
          <p:spPr>
            <a:xfrm>
              <a:off x="59572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
            <p:cNvSpPr/>
            <p:nvPr/>
          </p:nvSpPr>
          <p:spPr>
            <a:xfrm>
              <a:off x="79845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
            <p:cNvSpPr/>
            <p:nvPr/>
          </p:nvSpPr>
          <p:spPr>
            <a:xfrm>
              <a:off x="69488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
            <p:cNvSpPr/>
            <p:nvPr/>
          </p:nvSpPr>
          <p:spPr>
            <a:xfrm>
              <a:off x="5451150" y="4964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
            <p:cNvSpPr/>
            <p:nvPr/>
          </p:nvSpPr>
          <p:spPr>
            <a:xfrm flipH="1">
              <a:off x="1284675" y="49459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
            <p:cNvSpPr/>
            <p:nvPr/>
          </p:nvSpPr>
          <p:spPr>
            <a:xfrm>
              <a:off x="8137025" y="49359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
            <p:cNvSpPr/>
            <p:nvPr/>
          </p:nvSpPr>
          <p:spPr>
            <a:xfrm>
              <a:off x="3721363" y="48925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 name="Google Shape;783;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Font typeface="Rokkitt"/>
              <a:buAutoNum type="arabicPeriod"/>
              <a:defRPr sz="125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
        <p:nvSpPr>
          <p:cNvPr id="784" name="Google Shape;784;p4"/>
          <p:cNvSpPr txBox="1">
            <a:spLocks noGrp="1"/>
          </p:cNvSpPr>
          <p:nvPr>
            <p:ph type="title"/>
          </p:nvPr>
        </p:nvSpPr>
        <p:spPr>
          <a:xfrm>
            <a:off x="720000" y="532925"/>
            <a:ext cx="77040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85" name="Google Shape;785;p4"/>
          <p:cNvGrpSpPr/>
          <p:nvPr/>
        </p:nvGrpSpPr>
        <p:grpSpPr>
          <a:xfrm>
            <a:off x="-779296" y="4550554"/>
            <a:ext cx="3369488" cy="1707138"/>
            <a:chOff x="-2125575" y="3574325"/>
            <a:chExt cx="3624275" cy="1836225"/>
          </a:xfrm>
        </p:grpSpPr>
        <p:sp>
          <p:nvSpPr>
            <p:cNvPr id="786" name="Google Shape;786;p4"/>
            <p:cNvSpPr/>
            <p:nvPr/>
          </p:nvSpPr>
          <p:spPr>
            <a:xfrm>
              <a:off x="-2125575" y="3857025"/>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
            <p:cNvSpPr/>
            <p:nvPr/>
          </p:nvSpPr>
          <p:spPr>
            <a:xfrm>
              <a:off x="-1877075" y="3871200"/>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
            <p:cNvSpPr/>
            <p:nvPr/>
          </p:nvSpPr>
          <p:spPr>
            <a:xfrm>
              <a:off x="-1190400" y="3877050"/>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
            <p:cNvSpPr/>
            <p:nvPr/>
          </p:nvSpPr>
          <p:spPr>
            <a:xfrm>
              <a:off x="-334300" y="3856200"/>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
            <p:cNvSpPr/>
            <p:nvPr/>
          </p:nvSpPr>
          <p:spPr>
            <a:xfrm>
              <a:off x="-338475" y="3862875"/>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
            <p:cNvSpPr/>
            <p:nvPr/>
          </p:nvSpPr>
          <p:spPr>
            <a:xfrm>
              <a:off x="-379350" y="3864525"/>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 name="Google Shape;792;p4"/>
            <p:cNvGrpSpPr/>
            <p:nvPr/>
          </p:nvGrpSpPr>
          <p:grpSpPr>
            <a:xfrm>
              <a:off x="-2125575" y="3574325"/>
              <a:ext cx="3624275" cy="1836225"/>
              <a:chOff x="-4100775" y="3456250"/>
              <a:chExt cx="3624275" cy="1836225"/>
            </a:xfrm>
          </p:grpSpPr>
          <p:sp>
            <p:nvSpPr>
              <p:cNvPr id="793" name="Google Shape;793;p4"/>
              <p:cNvSpPr/>
              <p:nvPr/>
            </p:nvSpPr>
            <p:spPr>
              <a:xfrm>
                <a:off x="-4100775" y="3738950"/>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
              <p:cNvSpPr/>
              <p:nvPr/>
            </p:nvSpPr>
            <p:spPr>
              <a:xfrm>
                <a:off x="-3852275" y="3753125"/>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
              <p:cNvSpPr/>
              <p:nvPr/>
            </p:nvSpPr>
            <p:spPr>
              <a:xfrm>
                <a:off x="-3165600" y="3758975"/>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
              <p:cNvSpPr/>
              <p:nvPr/>
            </p:nvSpPr>
            <p:spPr>
              <a:xfrm>
                <a:off x="-2309500" y="3738125"/>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
              <p:cNvSpPr/>
              <p:nvPr/>
            </p:nvSpPr>
            <p:spPr>
              <a:xfrm>
                <a:off x="-2313675" y="3744800"/>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
              <p:cNvSpPr/>
              <p:nvPr/>
            </p:nvSpPr>
            <p:spPr>
              <a:xfrm>
                <a:off x="-2354550" y="3746450"/>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
              <p:cNvSpPr/>
              <p:nvPr/>
            </p:nvSpPr>
            <p:spPr>
              <a:xfrm>
                <a:off x="-4100775" y="3738950"/>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
              <p:cNvSpPr/>
              <p:nvPr/>
            </p:nvSpPr>
            <p:spPr>
              <a:xfrm>
                <a:off x="-2392900" y="3456250"/>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
              <p:cNvSpPr/>
              <p:nvPr/>
            </p:nvSpPr>
            <p:spPr>
              <a:xfrm>
                <a:off x="-2447950" y="3655550"/>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2" name="Google Shape;802;p4"/>
          <p:cNvGrpSpPr/>
          <p:nvPr/>
        </p:nvGrpSpPr>
        <p:grpSpPr>
          <a:xfrm>
            <a:off x="451898" y="4758781"/>
            <a:ext cx="3369488" cy="1707138"/>
            <a:chOff x="-939100" y="529913"/>
            <a:chExt cx="3624275" cy="1836225"/>
          </a:xfrm>
        </p:grpSpPr>
        <p:sp>
          <p:nvSpPr>
            <p:cNvPr id="803" name="Google Shape;803;p4"/>
            <p:cNvSpPr/>
            <p:nvPr/>
          </p:nvSpPr>
          <p:spPr>
            <a:xfrm>
              <a:off x="-93910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
            <p:cNvSpPr/>
            <p:nvPr/>
          </p:nvSpPr>
          <p:spPr>
            <a:xfrm>
              <a:off x="-69060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
            <p:cNvSpPr/>
            <p:nvPr/>
          </p:nvSpPr>
          <p:spPr>
            <a:xfrm>
              <a:off x="-392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
            <p:cNvSpPr/>
            <p:nvPr/>
          </p:nvSpPr>
          <p:spPr>
            <a:xfrm>
              <a:off x="85217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
            <p:cNvSpPr/>
            <p:nvPr/>
          </p:nvSpPr>
          <p:spPr>
            <a:xfrm>
              <a:off x="84800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
            <p:cNvSpPr/>
            <p:nvPr/>
          </p:nvSpPr>
          <p:spPr>
            <a:xfrm>
              <a:off x="80712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 name="Google Shape;809;p4"/>
            <p:cNvGrpSpPr/>
            <p:nvPr/>
          </p:nvGrpSpPr>
          <p:grpSpPr>
            <a:xfrm>
              <a:off x="-939100" y="529913"/>
              <a:ext cx="3624275" cy="1836225"/>
              <a:chOff x="112275" y="2665738"/>
              <a:chExt cx="3624275" cy="1836225"/>
            </a:xfrm>
          </p:grpSpPr>
          <p:sp>
            <p:nvSpPr>
              <p:cNvPr id="810" name="Google Shape;810;p4"/>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19"/>
        <p:cNvGrpSpPr/>
        <p:nvPr/>
      </p:nvGrpSpPr>
      <p:grpSpPr>
        <a:xfrm>
          <a:off x="0" y="0"/>
          <a:ext cx="0" cy="0"/>
          <a:chOff x="0" y="0"/>
          <a:chExt cx="0" cy="0"/>
        </a:xfrm>
      </p:grpSpPr>
      <p:grpSp>
        <p:nvGrpSpPr>
          <p:cNvPr id="820" name="Google Shape;820;p5"/>
          <p:cNvGrpSpPr/>
          <p:nvPr/>
        </p:nvGrpSpPr>
        <p:grpSpPr>
          <a:xfrm>
            <a:off x="50125" y="0"/>
            <a:ext cx="8858300" cy="5317875"/>
            <a:chOff x="50125" y="0"/>
            <a:chExt cx="8858300" cy="5317875"/>
          </a:xfrm>
        </p:grpSpPr>
        <p:sp>
          <p:nvSpPr>
            <p:cNvPr id="821" name="Google Shape;821;p5"/>
            <p:cNvSpPr/>
            <p:nvPr/>
          </p:nvSpPr>
          <p:spPr>
            <a:xfrm>
              <a:off x="16262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
            <p:cNvSpPr/>
            <p:nvPr/>
          </p:nvSpPr>
          <p:spPr>
            <a:xfrm>
              <a:off x="39587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
            <p:cNvSpPr/>
            <p:nvPr/>
          </p:nvSpPr>
          <p:spPr>
            <a:xfrm>
              <a:off x="12910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
            <p:cNvSpPr/>
            <p:nvPr/>
          </p:nvSpPr>
          <p:spPr>
            <a:xfrm>
              <a:off x="4479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
            <p:cNvSpPr/>
            <p:nvPr/>
          </p:nvSpPr>
          <p:spPr>
            <a:xfrm>
              <a:off x="501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
            <p:cNvSpPr/>
            <p:nvPr/>
          </p:nvSpPr>
          <p:spPr>
            <a:xfrm>
              <a:off x="23617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
            <p:cNvSpPr/>
            <p:nvPr/>
          </p:nvSpPr>
          <p:spPr>
            <a:xfrm>
              <a:off x="11500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
            <p:cNvSpPr/>
            <p:nvPr/>
          </p:nvSpPr>
          <p:spPr>
            <a:xfrm>
              <a:off x="31773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
            <p:cNvSpPr/>
            <p:nvPr/>
          </p:nvSpPr>
          <p:spPr>
            <a:xfrm>
              <a:off x="4516625" y="287725"/>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
            <p:cNvSpPr/>
            <p:nvPr/>
          </p:nvSpPr>
          <p:spPr>
            <a:xfrm>
              <a:off x="21416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
            <p:cNvSpPr/>
            <p:nvPr/>
          </p:nvSpPr>
          <p:spPr>
            <a:xfrm>
              <a:off x="17646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
            <p:cNvSpPr/>
            <p:nvPr/>
          </p:nvSpPr>
          <p:spPr>
            <a:xfrm>
              <a:off x="30747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
            <p:cNvSpPr/>
            <p:nvPr/>
          </p:nvSpPr>
          <p:spPr>
            <a:xfrm>
              <a:off x="415375" y="12417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
            <p:cNvSpPr/>
            <p:nvPr/>
          </p:nvSpPr>
          <p:spPr>
            <a:xfrm>
              <a:off x="3803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
            <p:cNvSpPr/>
            <p:nvPr/>
          </p:nvSpPr>
          <p:spPr>
            <a:xfrm>
              <a:off x="36535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
            <p:cNvSpPr/>
            <p:nvPr/>
          </p:nvSpPr>
          <p:spPr>
            <a:xfrm>
              <a:off x="23075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
            <p:cNvSpPr/>
            <p:nvPr/>
          </p:nvSpPr>
          <p:spPr>
            <a:xfrm>
              <a:off x="32632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
            <p:cNvSpPr/>
            <p:nvPr/>
          </p:nvSpPr>
          <p:spPr>
            <a:xfrm>
              <a:off x="826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
            <p:cNvSpPr/>
            <p:nvPr/>
          </p:nvSpPr>
          <p:spPr>
            <a:xfrm>
              <a:off x="39120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
            <p:cNvSpPr/>
            <p:nvPr/>
          </p:nvSpPr>
          <p:spPr>
            <a:xfrm>
              <a:off x="4092800" y="1049300"/>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
            <p:cNvSpPr/>
            <p:nvPr/>
          </p:nvSpPr>
          <p:spPr>
            <a:xfrm>
              <a:off x="26169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
            <p:cNvSpPr/>
            <p:nvPr/>
          </p:nvSpPr>
          <p:spPr>
            <a:xfrm>
              <a:off x="35726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
            <p:cNvSpPr/>
            <p:nvPr/>
          </p:nvSpPr>
          <p:spPr>
            <a:xfrm>
              <a:off x="3920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
            <p:cNvSpPr/>
            <p:nvPr/>
          </p:nvSpPr>
          <p:spPr>
            <a:xfrm>
              <a:off x="60478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
            <p:cNvSpPr/>
            <p:nvPr/>
          </p:nvSpPr>
          <p:spPr>
            <a:xfrm>
              <a:off x="83803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
            <p:cNvSpPr/>
            <p:nvPr/>
          </p:nvSpPr>
          <p:spPr>
            <a:xfrm>
              <a:off x="57126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
            <p:cNvSpPr/>
            <p:nvPr/>
          </p:nvSpPr>
          <p:spPr>
            <a:xfrm>
              <a:off x="48695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
            <p:cNvSpPr/>
            <p:nvPr/>
          </p:nvSpPr>
          <p:spPr>
            <a:xfrm>
              <a:off x="44717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
            <p:cNvSpPr/>
            <p:nvPr/>
          </p:nvSpPr>
          <p:spPr>
            <a:xfrm>
              <a:off x="67833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
            <p:cNvSpPr/>
            <p:nvPr/>
          </p:nvSpPr>
          <p:spPr>
            <a:xfrm>
              <a:off x="55716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
            <p:cNvSpPr/>
            <p:nvPr/>
          </p:nvSpPr>
          <p:spPr>
            <a:xfrm>
              <a:off x="75989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
            <p:cNvSpPr/>
            <p:nvPr/>
          </p:nvSpPr>
          <p:spPr>
            <a:xfrm>
              <a:off x="65632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
            <p:cNvSpPr/>
            <p:nvPr/>
          </p:nvSpPr>
          <p:spPr>
            <a:xfrm>
              <a:off x="61862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
            <p:cNvSpPr/>
            <p:nvPr/>
          </p:nvSpPr>
          <p:spPr>
            <a:xfrm>
              <a:off x="74963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
            <p:cNvSpPr/>
            <p:nvPr/>
          </p:nvSpPr>
          <p:spPr>
            <a:xfrm>
              <a:off x="4760775" y="10893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
            <p:cNvSpPr/>
            <p:nvPr/>
          </p:nvSpPr>
          <p:spPr>
            <a:xfrm>
              <a:off x="48019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
            <p:cNvSpPr/>
            <p:nvPr/>
          </p:nvSpPr>
          <p:spPr>
            <a:xfrm>
              <a:off x="80751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
            <p:cNvSpPr/>
            <p:nvPr/>
          </p:nvSpPr>
          <p:spPr>
            <a:xfrm>
              <a:off x="67291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
            <p:cNvSpPr/>
            <p:nvPr/>
          </p:nvSpPr>
          <p:spPr>
            <a:xfrm>
              <a:off x="76848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
            <p:cNvSpPr/>
            <p:nvPr/>
          </p:nvSpPr>
          <p:spPr>
            <a:xfrm>
              <a:off x="45042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
            <p:cNvSpPr/>
            <p:nvPr/>
          </p:nvSpPr>
          <p:spPr>
            <a:xfrm>
              <a:off x="83336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
            <p:cNvSpPr/>
            <p:nvPr/>
          </p:nvSpPr>
          <p:spPr>
            <a:xfrm>
              <a:off x="48136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
            <p:cNvSpPr/>
            <p:nvPr/>
          </p:nvSpPr>
          <p:spPr>
            <a:xfrm>
              <a:off x="6169800" y="11770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
            <p:cNvSpPr/>
            <p:nvPr/>
          </p:nvSpPr>
          <p:spPr>
            <a:xfrm flipH="1">
              <a:off x="1517850" y="765563"/>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
            <p:cNvSpPr/>
            <p:nvPr/>
          </p:nvSpPr>
          <p:spPr>
            <a:xfrm flipH="1">
              <a:off x="1329375" y="1355988"/>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
            <p:cNvSpPr/>
            <p:nvPr/>
          </p:nvSpPr>
          <p:spPr>
            <a:xfrm>
              <a:off x="7751450" y="75555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
            <p:cNvSpPr/>
            <p:nvPr/>
          </p:nvSpPr>
          <p:spPr>
            <a:xfrm>
              <a:off x="8225125" y="78225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
            <p:cNvSpPr/>
            <p:nvPr/>
          </p:nvSpPr>
          <p:spPr>
            <a:xfrm>
              <a:off x="3335788" y="7121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
            <p:cNvSpPr/>
            <p:nvPr/>
          </p:nvSpPr>
          <p:spPr>
            <a:xfrm>
              <a:off x="3809463" y="7388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
            <p:cNvSpPr/>
            <p:nvPr/>
          </p:nvSpPr>
          <p:spPr>
            <a:xfrm>
              <a:off x="17165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
            <p:cNvSpPr/>
            <p:nvPr/>
          </p:nvSpPr>
          <p:spPr>
            <a:xfrm>
              <a:off x="40489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
            <p:cNvSpPr/>
            <p:nvPr/>
          </p:nvSpPr>
          <p:spPr>
            <a:xfrm>
              <a:off x="13812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
            <p:cNvSpPr/>
            <p:nvPr/>
          </p:nvSpPr>
          <p:spPr>
            <a:xfrm>
              <a:off x="5381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
            <p:cNvSpPr/>
            <p:nvPr/>
          </p:nvSpPr>
          <p:spPr>
            <a:xfrm>
              <a:off x="1403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
            <p:cNvSpPr/>
            <p:nvPr/>
          </p:nvSpPr>
          <p:spPr>
            <a:xfrm>
              <a:off x="24520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
            <p:cNvSpPr/>
            <p:nvPr/>
          </p:nvSpPr>
          <p:spPr>
            <a:xfrm>
              <a:off x="12403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
            <p:cNvSpPr/>
            <p:nvPr/>
          </p:nvSpPr>
          <p:spPr>
            <a:xfrm>
              <a:off x="32676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
            <p:cNvSpPr/>
            <p:nvPr/>
          </p:nvSpPr>
          <p:spPr>
            <a:xfrm>
              <a:off x="4606875" y="2393250"/>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
            <p:cNvSpPr/>
            <p:nvPr/>
          </p:nvSpPr>
          <p:spPr>
            <a:xfrm>
              <a:off x="22318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
            <p:cNvSpPr/>
            <p:nvPr/>
          </p:nvSpPr>
          <p:spPr>
            <a:xfrm>
              <a:off x="18549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
            <p:cNvSpPr/>
            <p:nvPr/>
          </p:nvSpPr>
          <p:spPr>
            <a:xfrm>
              <a:off x="31650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
            <p:cNvSpPr/>
            <p:nvPr/>
          </p:nvSpPr>
          <p:spPr>
            <a:xfrm>
              <a:off x="505625" y="33472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
            <p:cNvSpPr/>
            <p:nvPr/>
          </p:nvSpPr>
          <p:spPr>
            <a:xfrm>
              <a:off x="4706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
            <p:cNvSpPr/>
            <p:nvPr/>
          </p:nvSpPr>
          <p:spPr>
            <a:xfrm>
              <a:off x="37437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
            <p:cNvSpPr/>
            <p:nvPr/>
          </p:nvSpPr>
          <p:spPr>
            <a:xfrm>
              <a:off x="23978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
            <p:cNvSpPr/>
            <p:nvPr/>
          </p:nvSpPr>
          <p:spPr>
            <a:xfrm>
              <a:off x="33535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
            <p:cNvSpPr/>
            <p:nvPr/>
          </p:nvSpPr>
          <p:spPr>
            <a:xfrm>
              <a:off x="1728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
            <p:cNvSpPr/>
            <p:nvPr/>
          </p:nvSpPr>
          <p:spPr>
            <a:xfrm>
              <a:off x="40022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
            <p:cNvSpPr/>
            <p:nvPr/>
          </p:nvSpPr>
          <p:spPr>
            <a:xfrm>
              <a:off x="4183050" y="3154825"/>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
            <p:cNvSpPr/>
            <p:nvPr/>
          </p:nvSpPr>
          <p:spPr>
            <a:xfrm>
              <a:off x="20258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
            <p:cNvSpPr/>
            <p:nvPr/>
          </p:nvSpPr>
          <p:spPr>
            <a:xfrm>
              <a:off x="35769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
            <p:cNvSpPr/>
            <p:nvPr/>
          </p:nvSpPr>
          <p:spPr>
            <a:xfrm>
              <a:off x="27072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
            <p:cNvSpPr/>
            <p:nvPr/>
          </p:nvSpPr>
          <p:spPr>
            <a:xfrm>
              <a:off x="4822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
            <p:cNvSpPr/>
            <p:nvPr/>
          </p:nvSpPr>
          <p:spPr>
            <a:xfrm>
              <a:off x="61381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
            <p:cNvSpPr/>
            <p:nvPr/>
          </p:nvSpPr>
          <p:spPr>
            <a:xfrm>
              <a:off x="84705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
            <p:cNvSpPr/>
            <p:nvPr/>
          </p:nvSpPr>
          <p:spPr>
            <a:xfrm>
              <a:off x="58028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
            <p:cNvSpPr/>
            <p:nvPr/>
          </p:nvSpPr>
          <p:spPr>
            <a:xfrm>
              <a:off x="49597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
            <p:cNvSpPr/>
            <p:nvPr/>
          </p:nvSpPr>
          <p:spPr>
            <a:xfrm>
              <a:off x="45619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
            <p:cNvSpPr/>
            <p:nvPr/>
          </p:nvSpPr>
          <p:spPr>
            <a:xfrm>
              <a:off x="68736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
            <p:cNvSpPr/>
            <p:nvPr/>
          </p:nvSpPr>
          <p:spPr>
            <a:xfrm>
              <a:off x="56619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
            <p:cNvSpPr/>
            <p:nvPr/>
          </p:nvSpPr>
          <p:spPr>
            <a:xfrm>
              <a:off x="76892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
            <p:cNvSpPr/>
            <p:nvPr/>
          </p:nvSpPr>
          <p:spPr>
            <a:xfrm>
              <a:off x="66534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
            <p:cNvSpPr/>
            <p:nvPr/>
          </p:nvSpPr>
          <p:spPr>
            <a:xfrm>
              <a:off x="62765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
            <p:cNvSpPr/>
            <p:nvPr/>
          </p:nvSpPr>
          <p:spPr>
            <a:xfrm>
              <a:off x="75866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
            <p:cNvSpPr/>
            <p:nvPr/>
          </p:nvSpPr>
          <p:spPr>
            <a:xfrm>
              <a:off x="4851025" y="31948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
            <p:cNvSpPr/>
            <p:nvPr/>
          </p:nvSpPr>
          <p:spPr>
            <a:xfrm>
              <a:off x="48922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
            <p:cNvSpPr/>
            <p:nvPr/>
          </p:nvSpPr>
          <p:spPr>
            <a:xfrm>
              <a:off x="81653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
            <p:cNvSpPr/>
            <p:nvPr/>
          </p:nvSpPr>
          <p:spPr>
            <a:xfrm>
              <a:off x="68194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
            <p:cNvSpPr/>
            <p:nvPr/>
          </p:nvSpPr>
          <p:spPr>
            <a:xfrm>
              <a:off x="77751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
            <p:cNvSpPr/>
            <p:nvPr/>
          </p:nvSpPr>
          <p:spPr>
            <a:xfrm>
              <a:off x="45944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
            <p:cNvSpPr/>
            <p:nvPr/>
          </p:nvSpPr>
          <p:spPr>
            <a:xfrm>
              <a:off x="84238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
            <p:cNvSpPr/>
            <p:nvPr/>
          </p:nvSpPr>
          <p:spPr>
            <a:xfrm>
              <a:off x="49038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
            <p:cNvSpPr/>
            <p:nvPr/>
          </p:nvSpPr>
          <p:spPr>
            <a:xfrm>
              <a:off x="6260050" y="32825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
            <p:cNvSpPr/>
            <p:nvPr/>
          </p:nvSpPr>
          <p:spPr>
            <a:xfrm flipH="1">
              <a:off x="1608100" y="2871088"/>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
            <p:cNvSpPr/>
            <p:nvPr/>
          </p:nvSpPr>
          <p:spPr>
            <a:xfrm flipH="1">
              <a:off x="1419625" y="3461513"/>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
            <p:cNvSpPr/>
            <p:nvPr/>
          </p:nvSpPr>
          <p:spPr>
            <a:xfrm>
              <a:off x="7841700" y="28610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
            <p:cNvSpPr/>
            <p:nvPr/>
          </p:nvSpPr>
          <p:spPr>
            <a:xfrm>
              <a:off x="8315375" y="28877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
            <p:cNvSpPr/>
            <p:nvPr/>
          </p:nvSpPr>
          <p:spPr>
            <a:xfrm>
              <a:off x="3426038" y="28177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
            <p:cNvSpPr/>
            <p:nvPr/>
          </p:nvSpPr>
          <p:spPr>
            <a:xfrm>
              <a:off x="3899713" y="28444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 name="Google Shape;920;p5"/>
            <p:cNvGrpSpPr/>
            <p:nvPr/>
          </p:nvGrpSpPr>
          <p:grpSpPr>
            <a:xfrm>
              <a:off x="359500" y="182650"/>
              <a:ext cx="8548925" cy="3978550"/>
              <a:chOff x="359500" y="182650"/>
              <a:chExt cx="8548925" cy="3978550"/>
            </a:xfrm>
          </p:grpSpPr>
          <p:sp>
            <p:nvSpPr>
              <p:cNvPr id="921" name="Google Shape;921;p5"/>
              <p:cNvSpPr/>
              <p:nvPr/>
            </p:nvSpPr>
            <p:spPr>
              <a:xfrm>
                <a:off x="19356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
              <p:cNvSpPr/>
              <p:nvPr/>
            </p:nvSpPr>
            <p:spPr>
              <a:xfrm>
                <a:off x="42681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
              <p:cNvSpPr/>
              <p:nvPr/>
            </p:nvSpPr>
            <p:spPr>
              <a:xfrm>
                <a:off x="16003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
              <p:cNvSpPr/>
              <p:nvPr/>
            </p:nvSpPr>
            <p:spPr>
              <a:xfrm>
                <a:off x="7572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
              <p:cNvSpPr/>
              <p:nvPr/>
            </p:nvSpPr>
            <p:spPr>
              <a:xfrm>
                <a:off x="3595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
              <p:cNvSpPr/>
              <p:nvPr/>
            </p:nvSpPr>
            <p:spPr>
              <a:xfrm>
                <a:off x="26703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
              <p:cNvSpPr/>
              <p:nvPr/>
            </p:nvSpPr>
            <p:spPr>
              <a:xfrm>
                <a:off x="14594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
              <p:cNvSpPr/>
              <p:nvPr/>
            </p:nvSpPr>
            <p:spPr>
              <a:xfrm>
                <a:off x="34867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
              <p:cNvSpPr/>
              <p:nvPr/>
            </p:nvSpPr>
            <p:spPr>
              <a:xfrm>
                <a:off x="4826025" y="469525"/>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
              <p:cNvSpPr/>
              <p:nvPr/>
            </p:nvSpPr>
            <p:spPr>
              <a:xfrm>
                <a:off x="24510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
              <p:cNvSpPr/>
              <p:nvPr/>
            </p:nvSpPr>
            <p:spPr>
              <a:xfrm>
                <a:off x="33841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
              <p:cNvSpPr/>
              <p:nvPr/>
            </p:nvSpPr>
            <p:spPr>
              <a:xfrm>
                <a:off x="7247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
              <p:cNvSpPr/>
              <p:nvPr/>
            </p:nvSpPr>
            <p:spPr>
              <a:xfrm>
                <a:off x="42206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
              <p:cNvSpPr/>
              <p:nvPr/>
            </p:nvSpPr>
            <p:spPr>
              <a:xfrm>
                <a:off x="4859375" y="1383500"/>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
              <p:cNvSpPr/>
              <p:nvPr/>
            </p:nvSpPr>
            <p:spPr>
              <a:xfrm>
                <a:off x="63572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
              <p:cNvSpPr/>
              <p:nvPr/>
            </p:nvSpPr>
            <p:spPr>
              <a:xfrm>
                <a:off x="86897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
              <p:cNvSpPr/>
              <p:nvPr/>
            </p:nvSpPr>
            <p:spPr>
              <a:xfrm>
                <a:off x="60219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
              <p:cNvSpPr/>
              <p:nvPr/>
            </p:nvSpPr>
            <p:spPr>
              <a:xfrm>
                <a:off x="51788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
              <p:cNvSpPr/>
              <p:nvPr/>
            </p:nvSpPr>
            <p:spPr>
              <a:xfrm>
                <a:off x="47811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
              <p:cNvSpPr/>
              <p:nvPr/>
            </p:nvSpPr>
            <p:spPr>
              <a:xfrm>
                <a:off x="70919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
              <p:cNvSpPr/>
              <p:nvPr/>
            </p:nvSpPr>
            <p:spPr>
              <a:xfrm>
                <a:off x="58810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
              <p:cNvSpPr/>
              <p:nvPr/>
            </p:nvSpPr>
            <p:spPr>
              <a:xfrm>
                <a:off x="79083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
              <p:cNvSpPr/>
              <p:nvPr/>
            </p:nvSpPr>
            <p:spPr>
              <a:xfrm>
                <a:off x="68726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
              <p:cNvSpPr/>
              <p:nvPr/>
            </p:nvSpPr>
            <p:spPr>
              <a:xfrm>
                <a:off x="78057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
              <p:cNvSpPr/>
              <p:nvPr/>
            </p:nvSpPr>
            <p:spPr>
              <a:xfrm>
                <a:off x="51463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
              <p:cNvSpPr/>
              <p:nvPr/>
            </p:nvSpPr>
            <p:spPr>
              <a:xfrm>
                <a:off x="70385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
              <p:cNvSpPr/>
              <p:nvPr/>
            </p:nvSpPr>
            <p:spPr>
              <a:xfrm>
                <a:off x="79942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
              <p:cNvSpPr/>
              <p:nvPr/>
            </p:nvSpPr>
            <p:spPr>
              <a:xfrm>
                <a:off x="86422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
              <p:cNvSpPr/>
              <p:nvPr/>
            </p:nvSpPr>
            <p:spPr>
              <a:xfrm>
                <a:off x="5374950" y="9663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
              <p:cNvSpPr/>
              <p:nvPr/>
            </p:nvSpPr>
            <p:spPr>
              <a:xfrm>
                <a:off x="5679750" y="12711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
              <p:cNvSpPr/>
              <p:nvPr/>
            </p:nvSpPr>
            <p:spPr>
              <a:xfrm flipH="1">
                <a:off x="1208475" y="948188"/>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
              <p:cNvSpPr/>
              <p:nvPr/>
            </p:nvSpPr>
            <p:spPr>
              <a:xfrm>
                <a:off x="8060825" y="93817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
              <p:cNvSpPr/>
              <p:nvPr/>
            </p:nvSpPr>
            <p:spPr>
              <a:xfrm>
                <a:off x="3645163" y="8948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
              <p:cNvSpPr/>
              <p:nvPr/>
            </p:nvSpPr>
            <p:spPr>
              <a:xfrm>
                <a:off x="43583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
              <p:cNvSpPr/>
              <p:nvPr/>
            </p:nvSpPr>
            <p:spPr>
              <a:xfrm>
                <a:off x="16906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
              <p:cNvSpPr/>
              <p:nvPr/>
            </p:nvSpPr>
            <p:spPr>
              <a:xfrm>
                <a:off x="8475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
              <p:cNvSpPr/>
              <p:nvPr/>
            </p:nvSpPr>
            <p:spPr>
              <a:xfrm>
                <a:off x="4497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
              <p:cNvSpPr/>
              <p:nvPr/>
            </p:nvSpPr>
            <p:spPr>
              <a:xfrm>
                <a:off x="27605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
              <p:cNvSpPr/>
              <p:nvPr/>
            </p:nvSpPr>
            <p:spPr>
              <a:xfrm>
                <a:off x="15497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
              <p:cNvSpPr/>
              <p:nvPr/>
            </p:nvSpPr>
            <p:spPr>
              <a:xfrm>
                <a:off x="4916275" y="25750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
              <p:cNvSpPr/>
              <p:nvPr/>
            </p:nvSpPr>
            <p:spPr>
              <a:xfrm>
                <a:off x="25412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
              <p:cNvSpPr/>
              <p:nvPr/>
            </p:nvSpPr>
            <p:spPr>
              <a:xfrm>
                <a:off x="34744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
              <p:cNvSpPr/>
              <p:nvPr/>
            </p:nvSpPr>
            <p:spPr>
              <a:xfrm>
                <a:off x="8150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
              <p:cNvSpPr/>
              <p:nvPr/>
            </p:nvSpPr>
            <p:spPr>
              <a:xfrm>
                <a:off x="36628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
              <p:cNvSpPr/>
              <p:nvPr/>
            </p:nvSpPr>
            <p:spPr>
              <a:xfrm>
                <a:off x="43108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
              <p:cNvSpPr/>
              <p:nvPr/>
            </p:nvSpPr>
            <p:spPr>
              <a:xfrm>
                <a:off x="4949625" y="3489025"/>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
              <p:cNvSpPr/>
              <p:nvPr/>
            </p:nvSpPr>
            <p:spPr>
              <a:xfrm>
                <a:off x="64474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
              <p:cNvSpPr/>
              <p:nvPr/>
            </p:nvSpPr>
            <p:spPr>
              <a:xfrm>
                <a:off x="87799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
              <p:cNvSpPr/>
              <p:nvPr/>
            </p:nvSpPr>
            <p:spPr>
              <a:xfrm>
                <a:off x="61122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
              <p:cNvSpPr/>
              <p:nvPr/>
            </p:nvSpPr>
            <p:spPr>
              <a:xfrm>
                <a:off x="52691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
              <p:cNvSpPr/>
              <p:nvPr/>
            </p:nvSpPr>
            <p:spPr>
              <a:xfrm>
                <a:off x="48713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
              <p:cNvSpPr/>
              <p:nvPr/>
            </p:nvSpPr>
            <p:spPr>
              <a:xfrm>
                <a:off x="71821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
              <p:cNvSpPr/>
              <p:nvPr/>
            </p:nvSpPr>
            <p:spPr>
              <a:xfrm>
                <a:off x="59713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
              <p:cNvSpPr/>
              <p:nvPr/>
            </p:nvSpPr>
            <p:spPr>
              <a:xfrm>
                <a:off x="79985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
              <p:cNvSpPr/>
              <p:nvPr/>
            </p:nvSpPr>
            <p:spPr>
              <a:xfrm>
                <a:off x="69628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
              <p:cNvSpPr/>
              <p:nvPr/>
            </p:nvSpPr>
            <p:spPr>
              <a:xfrm>
                <a:off x="78960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
              <p:cNvSpPr/>
              <p:nvPr/>
            </p:nvSpPr>
            <p:spPr>
              <a:xfrm>
                <a:off x="52366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
              <p:cNvSpPr/>
              <p:nvPr/>
            </p:nvSpPr>
            <p:spPr>
              <a:xfrm>
                <a:off x="71288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
              <p:cNvSpPr/>
              <p:nvPr/>
            </p:nvSpPr>
            <p:spPr>
              <a:xfrm>
                <a:off x="80844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
              <p:cNvSpPr/>
              <p:nvPr/>
            </p:nvSpPr>
            <p:spPr>
              <a:xfrm>
                <a:off x="87324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
              <p:cNvSpPr/>
              <p:nvPr/>
            </p:nvSpPr>
            <p:spPr>
              <a:xfrm>
                <a:off x="5465200" y="30718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
              <p:cNvSpPr/>
              <p:nvPr/>
            </p:nvSpPr>
            <p:spPr>
              <a:xfrm>
                <a:off x="5770000" y="33766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
              <p:cNvSpPr/>
              <p:nvPr/>
            </p:nvSpPr>
            <p:spPr>
              <a:xfrm flipH="1">
                <a:off x="1298725" y="30537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
              <p:cNvSpPr/>
              <p:nvPr/>
            </p:nvSpPr>
            <p:spPr>
              <a:xfrm>
                <a:off x="8151075" y="30437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
              <p:cNvSpPr/>
              <p:nvPr/>
            </p:nvSpPr>
            <p:spPr>
              <a:xfrm>
                <a:off x="3735413" y="30003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 name="Google Shape;986;p5"/>
            <p:cNvSpPr/>
            <p:nvPr/>
          </p:nvSpPr>
          <p:spPr>
            <a:xfrm>
              <a:off x="20118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
            <p:cNvSpPr/>
            <p:nvPr/>
          </p:nvSpPr>
          <p:spPr>
            <a:xfrm>
              <a:off x="43443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
            <p:cNvSpPr/>
            <p:nvPr/>
          </p:nvSpPr>
          <p:spPr>
            <a:xfrm>
              <a:off x="8334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
            <p:cNvSpPr/>
            <p:nvPr/>
          </p:nvSpPr>
          <p:spPr>
            <a:xfrm>
              <a:off x="27465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
            <p:cNvSpPr/>
            <p:nvPr/>
          </p:nvSpPr>
          <p:spPr>
            <a:xfrm>
              <a:off x="15356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
            <p:cNvSpPr/>
            <p:nvPr/>
          </p:nvSpPr>
          <p:spPr>
            <a:xfrm>
              <a:off x="35629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
            <p:cNvSpPr/>
            <p:nvPr/>
          </p:nvSpPr>
          <p:spPr>
            <a:xfrm>
              <a:off x="4902225" y="44672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
            <p:cNvSpPr/>
            <p:nvPr/>
          </p:nvSpPr>
          <p:spPr>
            <a:xfrm>
              <a:off x="25272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
            <p:cNvSpPr/>
            <p:nvPr/>
          </p:nvSpPr>
          <p:spPr>
            <a:xfrm>
              <a:off x="64334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
            <p:cNvSpPr/>
            <p:nvPr/>
          </p:nvSpPr>
          <p:spPr>
            <a:xfrm>
              <a:off x="87659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
            <p:cNvSpPr/>
            <p:nvPr/>
          </p:nvSpPr>
          <p:spPr>
            <a:xfrm>
              <a:off x="52550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
            <p:cNvSpPr/>
            <p:nvPr/>
          </p:nvSpPr>
          <p:spPr>
            <a:xfrm>
              <a:off x="71681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
            <p:cNvSpPr/>
            <p:nvPr/>
          </p:nvSpPr>
          <p:spPr>
            <a:xfrm>
              <a:off x="59572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
            <p:cNvSpPr/>
            <p:nvPr/>
          </p:nvSpPr>
          <p:spPr>
            <a:xfrm>
              <a:off x="79845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
            <p:cNvSpPr/>
            <p:nvPr/>
          </p:nvSpPr>
          <p:spPr>
            <a:xfrm>
              <a:off x="69488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
            <p:cNvSpPr/>
            <p:nvPr/>
          </p:nvSpPr>
          <p:spPr>
            <a:xfrm>
              <a:off x="5451150" y="4964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
            <p:cNvSpPr/>
            <p:nvPr/>
          </p:nvSpPr>
          <p:spPr>
            <a:xfrm flipH="1">
              <a:off x="1284675" y="49459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
            <p:cNvSpPr/>
            <p:nvPr/>
          </p:nvSpPr>
          <p:spPr>
            <a:xfrm>
              <a:off x="8137025" y="49359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
            <p:cNvSpPr/>
            <p:nvPr/>
          </p:nvSpPr>
          <p:spPr>
            <a:xfrm>
              <a:off x="3721363" y="48925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5"/>
          <p:cNvGrpSpPr/>
          <p:nvPr/>
        </p:nvGrpSpPr>
        <p:grpSpPr>
          <a:xfrm>
            <a:off x="-779296" y="4550554"/>
            <a:ext cx="3369488" cy="1707138"/>
            <a:chOff x="-2125575" y="3574325"/>
            <a:chExt cx="3624275" cy="1836225"/>
          </a:xfrm>
        </p:grpSpPr>
        <p:sp>
          <p:nvSpPr>
            <p:cNvPr id="1006" name="Google Shape;1006;p5"/>
            <p:cNvSpPr/>
            <p:nvPr/>
          </p:nvSpPr>
          <p:spPr>
            <a:xfrm>
              <a:off x="-2125575" y="3857025"/>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
            <p:cNvSpPr/>
            <p:nvPr/>
          </p:nvSpPr>
          <p:spPr>
            <a:xfrm>
              <a:off x="-1877075" y="3871200"/>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
            <p:cNvSpPr/>
            <p:nvPr/>
          </p:nvSpPr>
          <p:spPr>
            <a:xfrm>
              <a:off x="-1190400" y="3877050"/>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
            <p:cNvSpPr/>
            <p:nvPr/>
          </p:nvSpPr>
          <p:spPr>
            <a:xfrm>
              <a:off x="-334300" y="3856200"/>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
            <p:cNvSpPr/>
            <p:nvPr/>
          </p:nvSpPr>
          <p:spPr>
            <a:xfrm>
              <a:off x="-338475" y="3862875"/>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
            <p:cNvSpPr/>
            <p:nvPr/>
          </p:nvSpPr>
          <p:spPr>
            <a:xfrm>
              <a:off x="-379350" y="3864525"/>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5"/>
            <p:cNvGrpSpPr/>
            <p:nvPr/>
          </p:nvGrpSpPr>
          <p:grpSpPr>
            <a:xfrm>
              <a:off x="-2125575" y="3574325"/>
              <a:ext cx="3624275" cy="1836225"/>
              <a:chOff x="-4100775" y="3456250"/>
              <a:chExt cx="3624275" cy="1836225"/>
            </a:xfrm>
          </p:grpSpPr>
          <p:sp>
            <p:nvSpPr>
              <p:cNvPr id="1013" name="Google Shape;1013;p5"/>
              <p:cNvSpPr/>
              <p:nvPr/>
            </p:nvSpPr>
            <p:spPr>
              <a:xfrm>
                <a:off x="-4100775" y="3738950"/>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
              <p:cNvSpPr/>
              <p:nvPr/>
            </p:nvSpPr>
            <p:spPr>
              <a:xfrm>
                <a:off x="-3852275" y="3753125"/>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
              <p:cNvSpPr/>
              <p:nvPr/>
            </p:nvSpPr>
            <p:spPr>
              <a:xfrm>
                <a:off x="-3165600" y="3758975"/>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
              <p:cNvSpPr/>
              <p:nvPr/>
            </p:nvSpPr>
            <p:spPr>
              <a:xfrm>
                <a:off x="-2309500" y="3738125"/>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
              <p:cNvSpPr/>
              <p:nvPr/>
            </p:nvSpPr>
            <p:spPr>
              <a:xfrm>
                <a:off x="-2313675" y="3744800"/>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
              <p:cNvSpPr/>
              <p:nvPr/>
            </p:nvSpPr>
            <p:spPr>
              <a:xfrm>
                <a:off x="-2354550" y="3746450"/>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
              <p:cNvSpPr/>
              <p:nvPr/>
            </p:nvSpPr>
            <p:spPr>
              <a:xfrm>
                <a:off x="-4100775" y="3738950"/>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
              <p:cNvSpPr/>
              <p:nvPr/>
            </p:nvSpPr>
            <p:spPr>
              <a:xfrm>
                <a:off x="-2392900" y="3456250"/>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
              <p:cNvSpPr/>
              <p:nvPr/>
            </p:nvSpPr>
            <p:spPr>
              <a:xfrm>
                <a:off x="-2447950" y="3655550"/>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2" name="Google Shape;1022;p5"/>
          <p:cNvGrpSpPr/>
          <p:nvPr/>
        </p:nvGrpSpPr>
        <p:grpSpPr>
          <a:xfrm>
            <a:off x="451898" y="4758781"/>
            <a:ext cx="3369488" cy="1707138"/>
            <a:chOff x="-939100" y="529913"/>
            <a:chExt cx="3624275" cy="1836225"/>
          </a:xfrm>
        </p:grpSpPr>
        <p:sp>
          <p:nvSpPr>
            <p:cNvPr id="1023" name="Google Shape;1023;p5"/>
            <p:cNvSpPr/>
            <p:nvPr/>
          </p:nvSpPr>
          <p:spPr>
            <a:xfrm>
              <a:off x="-93910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
            <p:cNvSpPr/>
            <p:nvPr/>
          </p:nvSpPr>
          <p:spPr>
            <a:xfrm>
              <a:off x="-69060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
            <p:cNvSpPr/>
            <p:nvPr/>
          </p:nvSpPr>
          <p:spPr>
            <a:xfrm>
              <a:off x="-392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
            <p:cNvSpPr/>
            <p:nvPr/>
          </p:nvSpPr>
          <p:spPr>
            <a:xfrm>
              <a:off x="85217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
            <p:cNvSpPr/>
            <p:nvPr/>
          </p:nvSpPr>
          <p:spPr>
            <a:xfrm>
              <a:off x="84800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
            <p:cNvSpPr/>
            <p:nvPr/>
          </p:nvSpPr>
          <p:spPr>
            <a:xfrm>
              <a:off x="80712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5"/>
            <p:cNvGrpSpPr/>
            <p:nvPr/>
          </p:nvGrpSpPr>
          <p:grpSpPr>
            <a:xfrm>
              <a:off x="-939100" y="529913"/>
              <a:ext cx="3624275" cy="1836225"/>
              <a:chOff x="112275" y="2665738"/>
              <a:chExt cx="3624275" cy="1836225"/>
            </a:xfrm>
          </p:grpSpPr>
          <p:sp>
            <p:nvSpPr>
              <p:cNvPr id="1030" name="Google Shape;1030;p5"/>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9" name="Google Shape;1039;p5"/>
          <p:cNvGrpSpPr/>
          <p:nvPr/>
        </p:nvGrpSpPr>
        <p:grpSpPr>
          <a:xfrm>
            <a:off x="6832683" y="4409614"/>
            <a:ext cx="3369488" cy="1707138"/>
            <a:chOff x="2087475" y="2783813"/>
            <a:chExt cx="3624275" cy="1836225"/>
          </a:xfrm>
        </p:grpSpPr>
        <p:sp>
          <p:nvSpPr>
            <p:cNvPr id="1040" name="Google Shape;1040;p5"/>
            <p:cNvSpPr/>
            <p:nvPr/>
          </p:nvSpPr>
          <p:spPr>
            <a:xfrm>
              <a:off x="2087475" y="30665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
            <p:cNvSpPr/>
            <p:nvPr/>
          </p:nvSpPr>
          <p:spPr>
            <a:xfrm>
              <a:off x="2335975" y="30806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
            <p:cNvSpPr/>
            <p:nvPr/>
          </p:nvSpPr>
          <p:spPr>
            <a:xfrm>
              <a:off x="3022650" y="30865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
            <p:cNvSpPr/>
            <p:nvPr/>
          </p:nvSpPr>
          <p:spPr>
            <a:xfrm>
              <a:off x="3878750" y="30656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
            <p:cNvSpPr/>
            <p:nvPr/>
          </p:nvSpPr>
          <p:spPr>
            <a:xfrm>
              <a:off x="3874575" y="30723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
            <p:cNvSpPr/>
            <p:nvPr/>
          </p:nvSpPr>
          <p:spPr>
            <a:xfrm>
              <a:off x="3833700" y="30740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6" name="Google Shape;1046;p5"/>
            <p:cNvGrpSpPr/>
            <p:nvPr/>
          </p:nvGrpSpPr>
          <p:grpSpPr>
            <a:xfrm>
              <a:off x="2087475" y="2783813"/>
              <a:ext cx="3624275" cy="1836225"/>
              <a:chOff x="112275" y="2665738"/>
              <a:chExt cx="3624275" cy="1836225"/>
            </a:xfrm>
          </p:grpSpPr>
          <p:sp>
            <p:nvSpPr>
              <p:cNvPr id="1047" name="Google Shape;1047;p5"/>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6" name="Google Shape;1056;p5"/>
          <p:cNvSpPr txBox="1">
            <a:spLocks noGrp="1"/>
          </p:cNvSpPr>
          <p:nvPr>
            <p:ph type="title"/>
          </p:nvPr>
        </p:nvSpPr>
        <p:spPr>
          <a:xfrm>
            <a:off x="1376400" y="2623353"/>
            <a:ext cx="2742600" cy="53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57" name="Google Shape;1057;p5"/>
          <p:cNvSpPr txBox="1">
            <a:spLocks noGrp="1"/>
          </p:cNvSpPr>
          <p:nvPr>
            <p:ph type="title" idx="2"/>
          </p:nvPr>
        </p:nvSpPr>
        <p:spPr>
          <a:xfrm>
            <a:off x="5024990" y="2623353"/>
            <a:ext cx="2742600" cy="53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58" name="Google Shape;1058;p5"/>
          <p:cNvSpPr txBox="1">
            <a:spLocks noGrp="1"/>
          </p:cNvSpPr>
          <p:nvPr>
            <p:ph type="subTitle" idx="1"/>
          </p:nvPr>
        </p:nvSpPr>
        <p:spPr>
          <a:xfrm>
            <a:off x="4737737" y="3133225"/>
            <a:ext cx="33171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59" name="Google Shape;1059;p5"/>
          <p:cNvSpPr txBox="1">
            <a:spLocks noGrp="1"/>
          </p:cNvSpPr>
          <p:nvPr>
            <p:ph type="subTitle" idx="3"/>
          </p:nvPr>
        </p:nvSpPr>
        <p:spPr>
          <a:xfrm>
            <a:off x="1089175" y="3133225"/>
            <a:ext cx="33171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60" name="Google Shape;1060;p5"/>
          <p:cNvSpPr txBox="1">
            <a:spLocks noGrp="1"/>
          </p:cNvSpPr>
          <p:nvPr>
            <p:ph type="title" idx="4"/>
          </p:nvPr>
        </p:nvSpPr>
        <p:spPr>
          <a:xfrm>
            <a:off x="720000" y="532925"/>
            <a:ext cx="77040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1"/>
        <p:cNvGrpSpPr/>
        <p:nvPr/>
      </p:nvGrpSpPr>
      <p:grpSpPr>
        <a:xfrm>
          <a:off x="0" y="0"/>
          <a:ext cx="0" cy="0"/>
          <a:chOff x="0" y="0"/>
          <a:chExt cx="0" cy="0"/>
        </a:xfrm>
      </p:grpSpPr>
      <p:grpSp>
        <p:nvGrpSpPr>
          <p:cNvPr id="1062" name="Google Shape;1062;p6"/>
          <p:cNvGrpSpPr/>
          <p:nvPr/>
        </p:nvGrpSpPr>
        <p:grpSpPr>
          <a:xfrm>
            <a:off x="50125" y="0"/>
            <a:ext cx="8858300" cy="5317875"/>
            <a:chOff x="50125" y="0"/>
            <a:chExt cx="8858300" cy="5317875"/>
          </a:xfrm>
        </p:grpSpPr>
        <p:sp>
          <p:nvSpPr>
            <p:cNvPr id="1063" name="Google Shape;1063;p6"/>
            <p:cNvSpPr/>
            <p:nvPr/>
          </p:nvSpPr>
          <p:spPr>
            <a:xfrm>
              <a:off x="16262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
            <p:cNvSpPr/>
            <p:nvPr/>
          </p:nvSpPr>
          <p:spPr>
            <a:xfrm>
              <a:off x="39587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
            <p:cNvSpPr/>
            <p:nvPr/>
          </p:nvSpPr>
          <p:spPr>
            <a:xfrm>
              <a:off x="12910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
            <p:cNvSpPr/>
            <p:nvPr/>
          </p:nvSpPr>
          <p:spPr>
            <a:xfrm>
              <a:off x="4479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
            <p:cNvSpPr/>
            <p:nvPr/>
          </p:nvSpPr>
          <p:spPr>
            <a:xfrm>
              <a:off x="501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
            <p:cNvSpPr/>
            <p:nvPr/>
          </p:nvSpPr>
          <p:spPr>
            <a:xfrm>
              <a:off x="23617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
            <p:cNvSpPr/>
            <p:nvPr/>
          </p:nvSpPr>
          <p:spPr>
            <a:xfrm>
              <a:off x="11500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
            <p:cNvSpPr/>
            <p:nvPr/>
          </p:nvSpPr>
          <p:spPr>
            <a:xfrm>
              <a:off x="31773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
            <p:cNvSpPr/>
            <p:nvPr/>
          </p:nvSpPr>
          <p:spPr>
            <a:xfrm>
              <a:off x="4516625" y="287725"/>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
            <p:cNvSpPr/>
            <p:nvPr/>
          </p:nvSpPr>
          <p:spPr>
            <a:xfrm>
              <a:off x="21416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
            <p:cNvSpPr/>
            <p:nvPr/>
          </p:nvSpPr>
          <p:spPr>
            <a:xfrm>
              <a:off x="17646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
            <p:cNvSpPr/>
            <p:nvPr/>
          </p:nvSpPr>
          <p:spPr>
            <a:xfrm>
              <a:off x="30747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
            <p:cNvSpPr/>
            <p:nvPr/>
          </p:nvSpPr>
          <p:spPr>
            <a:xfrm>
              <a:off x="415375" y="12417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
            <p:cNvSpPr/>
            <p:nvPr/>
          </p:nvSpPr>
          <p:spPr>
            <a:xfrm>
              <a:off x="3803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
            <p:cNvSpPr/>
            <p:nvPr/>
          </p:nvSpPr>
          <p:spPr>
            <a:xfrm>
              <a:off x="36535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
            <p:cNvSpPr/>
            <p:nvPr/>
          </p:nvSpPr>
          <p:spPr>
            <a:xfrm>
              <a:off x="23075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
            <p:cNvSpPr/>
            <p:nvPr/>
          </p:nvSpPr>
          <p:spPr>
            <a:xfrm>
              <a:off x="32632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
            <p:cNvSpPr/>
            <p:nvPr/>
          </p:nvSpPr>
          <p:spPr>
            <a:xfrm>
              <a:off x="826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
            <p:cNvSpPr/>
            <p:nvPr/>
          </p:nvSpPr>
          <p:spPr>
            <a:xfrm>
              <a:off x="39120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
            <p:cNvSpPr/>
            <p:nvPr/>
          </p:nvSpPr>
          <p:spPr>
            <a:xfrm>
              <a:off x="4092800" y="1049300"/>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
            <p:cNvSpPr/>
            <p:nvPr/>
          </p:nvSpPr>
          <p:spPr>
            <a:xfrm>
              <a:off x="26169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
            <p:cNvSpPr/>
            <p:nvPr/>
          </p:nvSpPr>
          <p:spPr>
            <a:xfrm>
              <a:off x="35726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
            <p:cNvSpPr/>
            <p:nvPr/>
          </p:nvSpPr>
          <p:spPr>
            <a:xfrm>
              <a:off x="3920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
            <p:cNvSpPr/>
            <p:nvPr/>
          </p:nvSpPr>
          <p:spPr>
            <a:xfrm>
              <a:off x="60478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
            <p:cNvSpPr/>
            <p:nvPr/>
          </p:nvSpPr>
          <p:spPr>
            <a:xfrm>
              <a:off x="83803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
            <p:cNvSpPr/>
            <p:nvPr/>
          </p:nvSpPr>
          <p:spPr>
            <a:xfrm>
              <a:off x="57126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
            <p:cNvSpPr/>
            <p:nvPr/>
          </p:nvSpPr>
          <p:spPr>
            <a:xfrm>
              <a:off x="48695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
            <p:cNvSpPr/>
            <p:nvPr/>
          </p:nvSpPr>
          <p:spPr>
            <a:xfrm>
              <a:off x="44717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
            <p:cNvSpPr/>
            <p:nvPr/>
          </p:nvSpPr>
          <p:spPr>
            <a:xfrm>
              <a:off x="67833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
            <p:cNvSpPr/>
            <p:nvPr/>
          </p:nvSpPr>
          <p:spPr>
            <a:xfrm>
              <a:off x="55716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
            <p:cNvSpPr/>
            <p:nvPr/>
          </p:nvSpPr>
          <p:spPr>
            <a:xfrm>
              <a:off x="75989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
            <p:cNvSpPr/>
            <p:nvPr/>
          </p:nvSpPr>
          <p:spPr>
            <a:xfrm>
              <a:off x="65632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
            <p:cNvSpPr/>
            <p:nvPr/>
          </p:nvSpPr>
          <p:spPr>
            <a:xfrm>
              <a:off x="61862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
            <p:cNvSpPr/>
            <p:nvPr/>
          </p:nvSpPr>
          <p:spPr>
            <a:xfrm>
              <a:off x="74963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
            <p:cNvSpPr/>
            <p:nvPr/>
          </p:nvSpPr>
          <p:spPr>
            <a:xfrm>
              <a:off x="4760775" y="10893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
            <p:cNvSpPr/>
            <p:nvPr/>
          </p:nvSpPr>
          <p:spPr>
            <a:xfrm>
              <a:off x="48019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
            <p:cNvSpPr/>
            <p:nvPr/>
          </p:nvSpPr>
          <p:spPr>
            <a:xfrm>
              <a:off x="80751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
            <p:cNvSpPr/>
            <p:nvPr/>
          </p:nvSpPr>
          <p:spPr>
            <a:xfrm>
              <a:off x="67291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
            <p:cNvSpPr/>
            <p:nvPr/>
          </p:nvSpPr>
          <p:spPr>
            <a:xfrm>
              <a:off x="76848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
            <p:cNvSpPr/>
            <p:nvPr/>
          </p:nvSpPr>
          <p:spPr>
            <a:xfrm>
              <a:off x="45042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
            <p:cNvSpPr/>
            <p:nvPr/>
          </p:nvSpPr>
          <p:spPr>
            <a:xfrm>
              <a:off x="83336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
            <p:cNvSpPr/>
            <p:nvPr/>
          </p:nvSpPr>
          <p:spPr>
            <a:xfrm>
              <a:off x="48136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
            <p:cNvSpPr/>
            <p:nvPr/>
          </p:nvSpPr>
          <p:spPr>
            <a:xfrm>
              <a:off x="6169800" y="11770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
            <p:cNvSpPr/>
            <p:nvPr/>
          </p:nvSpPr>
          <p:spPr>
            <a:xfrm flipH="1">
              <a:off x="1517850" y="765563"/>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
            <p:cNvSpPr/>
            <p:nvPr/>
          </p:nvSpPr>
          <p:spPr>
            <a:xfrm flipH="1">
              <a:off x="1329375" y="1355988"/>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
            <p:cNvSpPr/>
            <p:nvPr/>
          </p:nvSpPr>
          <p:spPr>
            <a:xfrm>
              <a:off x="7751450" y="75555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
            <p:cNvSpPr/>
            <p:nvPr/>
          </p:nvSpPr>
          <p:spPr>
            <a:xfrm>
              <a:off x="8225125" y="78225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
            <p:cNvSpPr/>
            <p:nvPr/>
          </p:nvSpPr>
          <p:spPr>
            <a:xfrm>
              <a:off x="3335788" y="7121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
            <p:cNvSpPr/>
            <p:nvPr/>
          </p:nvSpPr>
          <p:spPr>
            <a:xfrm>
              <a:off x="3809463" y="7388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
            <p:cNvSpPr/>
            <p:nvPr/>
          </p:nvSpPr>
          <p:spPr>
            <a:xfrm>
              <a:off x="17165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
            <p:cNvSpPr/>
            <p:nvPr/>
          </p:nvSpPr>
          <p:spPr>
            <a:xfrm>
              <a:off x="40489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
            <p:cNvSpPr/>
            <p:nvPr/>
          </p:nvSpPr>
          <p:spPr>
            <a:xfrm>
              <a:off x="13812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
            <p:cNvSpPr/>
            <p:nvPr/>
          </p:nvSpPr>
          <p:spPr>
            <a:xfrm>
              <a:off x="5381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
            <p:cNvSpPr/>
            <p:nvPr/>
          </p:nvSpPr>
          <p:spPr>
            <a:xfrm>
              <a:off x="1403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
            <p:cNvSpPr/>
            <p:nvPr/>
          </p:nvSpPr>
          <p:spPr>
            <a:xfrm>
              <a:off x="24520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
            <p:cNvSpPr/>
            <p:nvPr/>
          </p:nvSpPr>
          <p:spPr>
            <a:xfrm>
              <a:off x="12403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
            <p:cNvSpPr/>
            <p:nvPr/>
          </p:nvSpPr>
          <p:spPr>
            <a:xfrm>
              <a:off x="32676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
            <p:cNvSpPr/>
            <p:nvPr/>
          </p:nvSpPr>
          <p:spPr>
            <a:xfrm>
              <a:off x="4606875" y="2393250"/>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
            <p:cNvSpPr/>
            <p:nvPr/>
          </p:nvSpPr>
          <p:spPr>
            <a:xfrm>
              <a:off x="22318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
            <p:cNvSpPr/>
            <p:nvPr/>
          </p:nvSpPr>
          <p:spPr>
            <a:xfrm>
              <a:off x="18549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
            <p:cNvSpPr/>
            <p:nvPr/>
          </p:nvSpPr>
          <p:spPr>
            <a:xfrm>
              <a:off x="31650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
            <p:cNvSpPr/>
            <p:nvPr/>
          </p:nvSpPr>
          <p:spPr>
            <a:xfrm>
              <a:off x="505625" y="33472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
            <p:cNvSpPr/>
            <p:nvPr/>
          </p:nvSpPr>
          <p:spPr>
            <a:xfrm>
              <a:off x="4706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
            <p:cNvSpPr/>
            <p:nvPr/>
          </p:nvSpPr>
          <p:spPr>
            <a:xfrm>
              <a:off x="37437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
            <p:cNvSpPr/>
            <p:nvPr/>
          </p:nvSpPr>
          <p:spPr>
            <a:xfrm>
              <a:off x="23978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
            <p:cNvSpPr/>
            <p:nvPr/>
          </p:nvSpPr>
          <p:spPr>
            <a:xfrm>
              <a:off x="33535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
            <p:cNvSpPr/>
            <p:nvPr/>
          </p:nvSpPr>
          <p:spPr>
            <a:xfrm>
              <a:off x="1728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
            <p:cNvSpPr/>
            <p:nvPr/>
          </p:nvSpPr>
          <p:spPr>
            <a:xfrm>
              <a:off x="40022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
            <p:cNvSpPr/>
            <p:nvPr/>
          </p:nvSpPr>
          <p:spPr>
            <a:xfrm>
              <a:off x="4183050" y="3154825"/>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
            <p:cNvSpPr/>
            <p:nvPr/>
          </p:nvSpPr>
          <p:spPr>
            <a:xfrm>
              <a:off x="20258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
            <p:cNvSpPr/>
            <p:nvPr/>
          </p:nvSpPr>
          <p:spPr>
            <a:xfrm>
              <a:off x="35769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
            <p:cNvSpPr/>
            <p:nvPr/>
          </p:nvSpPr>
          <p:spPr>
            <a:xfrm>
              <a:off x="27072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
            <p:cNvSpPr/>
            <p:nvPr/>
          </p:nvSpPr>
          <p:spPr>
            <a:xfrm>
              <a:off x="4822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
            <p:cNvSpPr/>
            <p:nvPr/>
          </p:nvSpPr>
          <p:spPr>
            <a:xfrm>
              <a:off x="61381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
            <p:cNvSpPr/>
            <p:nvPr/>
          </p:nvSpPr>
          <p:spPr>
            <a:xfrm>
              <a:off x="84705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
            <p:cNvSpPr/>
            <p:nvPr/>
          </p:nvSpPr>
          <p:spPr>
            <a:xfrm>
              <a:off x="58028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
            <p:cNvSpPr/>
            <p:nvPr/>
          </p:nvSpPr>
          <p:spPr>
            <a:xfrm>
              <a:off x="49597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
            <p:cNvSpPr/>
            <p:nvPr/>
          </p:nvSpPr>
          <p:spPr>
            <a:xfrm>
              <a:off x="45619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
            <p:cNvSpPr/>
            <p:nvPr/>
          </p:nvSpPr>
          <p:spPr>
            <a:xfrm>
              <a:off x="68736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
            <p:cNvSpPr/>
            <p:nvPr/>
          </p:nvSpPr>
          <p:spPr>
            <a:xfrm>
              <a:off x="56619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
            <p:cNvSpPr/>
            <p:nvPr/>
          </p:nvSpPr>
          <p:spPr>
            <a:xfrm>
              <a:off x="76892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
            <p:cNvSpPr/>
            <p:nvPr/>
          </p:nvSpPr>
          <p:spPr>
            <a:xfrm>
              <a:off x="66534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
            <p:cNvSpPr/>
            <p:nvPr/>
          </p:nvSpPr>
          <p:spPr>
            <a:xfrm>
              <a:off x="62765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
            <p:cNvSpPr/>
            <p:nvPr/>
          </p:nvSpPr>
          <p:spPr>
            <a:xfrm>
              <a:off x="75866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
            <p:cNvSpPr/>
            <p:nvPr/>
          </p:nvSpPr>
          <p:spPr>
            <a:xfrm>
              <a:off x="4851025" y="31948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
            <p:cNvSpPr/>
            <p:nvPr/>
          </p:nvSpPr>
          <p:spPr>
            <a:xfrm>
              <a:off x="48922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
            <p:cNvSpPr/>
            <p:nvPr/>
          </p:nvSpPr>
          <p:spPr>
            <a:xfrm>
              <a:off x="81653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
            <p:cNvSpPr/>
            <p:nvPr/>
          </p:nvSpPr>
          <p:spPr>
            <a:xfrm>
              <a:off x="68194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
            <p:cNvSpPr/>
            <p:nvPr/>
          </p:nvSpPr>
          <p:spPr>
            <a:xfrm>
              <a:off x="77751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
            <p:cNvSpPr/>
            <p:nvPr/>
          </p:nvSpPr>
          <p:spPr>
            <a:xfrm>
              <a:off x="45944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
            <p:cNvSpPr/>
            <p:nvPr/>
          </p:nvSpPr>
          <p:spPr>
            <a:xfrm>
              <a:off x="84238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
            <p:cNvSpPr/>
            <p:nvPr/>
          </p:nvSpPr>
          <p:spPr>
            <a:xfrm>
              <a:off x="49038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
            <p:cNvSpPr/>
            <p:nvPr/>
          </p:nvSpPr>
          <p:spPr>
            <a:xfrm>
              <a:off x="6260050" y="32825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
            <p:cNvSpPr/>
            <p:nvPr/>
          </p:nvSpPr>
          <p:spPr>
            <a:xfrm flipH="1">
              <a:off x="1608100" y="2871088"/>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
            <p:cNvSpPr/>
            <p:nvPr/>
          </p:nvSpPr>
          <p:spPr>
            <a:xfrm flipH="1">
              <a:off x="1419625" y="3461513"/>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
            <p:cNvSpPr/>
            <p:nvPr/>
          </p:nvSpPr>
          <p:spPr>
            <a:xfrm>
              <a:off x="7841700" y="28610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
            <p:cNvSpPr/>
            <p:nvPr/>
          </p:nvSpPr>
          <p:spPr>
            <a:xfrm>
              <a:off x="8315375" y="28877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
            <p:cNvSpPr/>
            <p:nvPr/>
          </p:nvSpPr>
          <p:spPr>
            <a:xfrm>
              <a:off x="3426038" y="28177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
            <p:cNvSpPr/>
            <p:nvPr/>
          </p:nvSpPr>
          <p:spPr>
            <a:xfrm>
              <a:off x="3899713" y="28444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6"/>
            <p:cNvGrpSpPr/>
            <p:nvPr/>
          </p:nvGrpSpPr>
          <p:grpSpPr>
            <a:xfrm>
              <a:off x="359500" y="182650"/>
              <a:ext cx="8548925" cy="3978550"/>
              <a:chOff x="359500" y="182650"/>
              <a:chExt cx="8548925" cy="3978550"/>
            </a:xfrm>
          </p:grpSpPr>
          <p:sp>
            <p:nvSpPr>
              <p:cNvPr id="1163" name="Google Shape;1163;p6"/>
              <p:cNvSpPr/>
              <p:nvPr/>
            </p:nvSpPr>
            <p:spPr>
              <a:xfrm>
                <a:off x="19356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
              <p:cNvSpPr/>
              <p:nvPr/>
            </p:nvSpPr>
            <p:spPr>
              <a:xfrm>
                <a:off x="42681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
              <p:cNvSpPr/>
              <p:nvPr/>
            </p:nvSpPr>
            <p:spPr>
              <a:xfrm>
                <a:off x="16003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
              <p:cNvSpPr/>
              <p:nvPr/>
            </p:nvSpPr>
            <p:spPr>
              <a:xfrm>
                <a:off x="7572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
              <p:cNvSpPr/>
              <p:nvPr/>
            </p:nvSpPr>
            <p:spPr>
              <a:xfrm>
                <a:off x="3595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
              <p:cNvSpPr/>
              <p:nvPr/>
            </p:nvSpPr>
            <p:spPr>
              <a:xfrm>
                <a:off x="26703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
              <p:cNvSpPr/>
              <p:nvPr/>
            </p:nvSpPr>
            <p:spPr>
              <a:xfrm>
                <a:off x="14594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
              <p:cNvSpPr/>
              <p:nvPr/>
            </p:nvSpPr>
            <p:spPr>
              <a:xfrm>
                <a:off x="34867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
              <p:cNvSpPr/>
              <p:nvPr/>
            </p:nvSpPr>
            <p:spPr>
              <a:xfrm>
                <a:off x="4826025" y="469525"/>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
              <p:cNvSpPr/>
              <p:nvPr/>
            </p:nvSpPr>
            <p:spPr>
              <a:xfrm>
                <a:off x="24510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
              <p:cNvSpPr/>
              <p:nvPr/>
            </p:nvSpPr>
            <p:spPr>
              <a:xfrm>
                <a:off x="33841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
              <p:cNvSpPr/>
              <p:nvPr/>
            </p:nvSpPr>
            <p:spPr>
              <a:xfrm>
                <a:off x="7247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
              <p:cNvSpPr/>
              <p:nvPr/>
            </p:nvSpPr>
            <p:spPr>
              <a:xfrm>
                <a:off x="42206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
              <p:cNvSpPr/>
              <p:nvPr/>
            </p:nvSpPr>
            <p:spPr>
              <a:xfrm>
                <a:off x="4859375" y="1383500"/>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
              <p:cNvSpPr/>
              <p:nvPr/>
            </p:nvSpPr>
            <p:spPr>
              <a:xfrm>
                <a:off x="63572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
              <p:cNvSpPr/>
              <p:nvPr/>
            </p:nvSpPr>
            <p:spPr>
              <a:xfrm>
                <a:off x="86897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
              <p:cNvSpPr/>
              <p:nvPr/>
            </p:nvSpPr>
            <p:spPr>
              <a:xfrm>
                <a:off x="60219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
              <p:cNvSpPr/>
              <p:nvPr/>
            </p:nvSpPr>
            <p:spPr>
              <a:xfrm>
                <a:off x="51788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
              <p:cNvSpPr/>
              <p:nvPr/>
            </p:nvSpPr>
            <p:spPr>
              <a:xfrm>
                <a:off x="47811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
              <p:cNvSpPr/>
              <p:nvPr/>
            </p:nvSpPr>
            <p:spPr>
              <a:xfrm>
                <a:off x="70919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
              <p:cNvSpPr/>
              <p:nvPr/>
            </p:nvSpPr>
            <p:spPr>
              <a:xfrm>
                <a:off x="58810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
              <p:cNvSpPr/>
              <p:nvPr/>
            </p:nvSpPr>
            <p:spPr>
              <a:xfrm>
                <a:off x="79083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
              <p:cNvSpPr/>
              <p:nvPr/>
            </p:nvSpPr>
            <p:spPr>
              <a:xfrm>
                <a:off x="68726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
              <p:cNvSpPr/>
              <p:nvPr/>
            </p:nvSpPr>
            <p:spPr>
              <a:xfrm>
                <a:off x="78057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
              <p:cNvSpPr/>
              <p:nvPr/>
            </p:nvSpPr>
            <p:spPr>
              <a:xfrm>
                <a:off x="51463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
              <p:cNvSpPr/>
              <p:nvPr/>
            </p:nvSpPr>
            <p:spPr>
              <a:xfrm>
                <a:off x="70385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
              <p:cNvSpPr/>
              <p:nvPr/>
            </p:nvSpPr>
            <p:spPr>
              <a:xfrm>
                <a:off x="79942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
              <p:cNvSpPr/>
              <p:nvPr/>
            </p:nvSpPr>
            <p:spPr>
              <a:xfrm>
                <a:off x="86422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
              <p:cNvSpPr/>
              <p:nvPr/>
            </p:nvSpPr>
            <p:spPr>
              <a:xfrm>
                <a:off x="5374950" y="9663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
              <p:cNvSpPr/>
              <p:nvPr/>
            </p:nvSpPr>
            <p:spPr>
              <a:xfrm>
                <a:off x="5679750" y="12711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
              <p:cNvSpPr/>
              <p:nvPr/>
            </p:nvSpPr>
            <p:spPr>
              <a:xfrm flipH="1">
                <a:off x="1208475" y="948188"/>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
              <p:cNvSpPr/>
              <p:nvPr/>
            </p:nvSpPr>
            <p:spPr>
              <a:xfrm>
                <a:off x="8060825" y="93817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
              <p:cNvSpPr/>
              <p:nvPr/>
            </p:nvSpPr>
            <p:spPr>
              <a:xfrm>
                <a:off x="3645163" y="8948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
              <p:cNvSpPr/>
              <p:nvPr/>
            </p:nvSpPr>
            <p:spPr>
              <a:xfrm>
                <a:off x="43583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
              <p:cNvSpPr/>
              <p:nvPr/>
            </p:nvSpPr>
            <p:spPr>
              <a:xfrm>
                <a:off x="16906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
              <p:cNvSpPr/>
              <p:nvPr/>
            </p:nvSpPr>
            <p:spPr>
              <a:xfrm>
                <a:off x="8475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
              <p:cNvSpPr/>
              <p:nvPr/>
            </p:nvSpPr>
            <p:spPr>
              <a:xfrm>
                <a:off x="4497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
              <p:cNvSpPr/>
              <p:nvPr/>
            </p:nvSpPr>
            <p:spPr>
              <a:xfrm>
                <a:off x="27605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
              <p:cNvSpPr/>
              <p:nvPr/>
            </p:nvSpPr>
            <p:spPr>
              <a:xfrm>
                <a:off x="15497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
              <p:cNvSpPr/>
              <p:nvPr/>
            </p:nvSpPr>
            <p:spPr>
              <a:xfrm>
                <a:off x="4916275" y="25750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
              <p:cNvSpPr/>
              <p:nvPr/>
            </p:nvSpPr>
            <p:spPr>
              <a:xfrm>
                <a:off x="25412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
              <p:cNvSpPr/>
              <p:nvPr/>
            </p:nvSpPr>
            <p:spPr>
              <a:xfrm>
                <a:off x="34744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
              <p:cNvSpPr/>
              <p:nvPr/>
            </p:nvSpPr>
            <p:spPr>
              <a:xfrm>
                <a:off x="8150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
              <p:cNvSpPr/>
              <p:nvPr/>
            </p:nvSpPr>
            <p:spPr>
              <a:xfrm>
                <a:off x="36628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
              <p:cNvSpPr/>
              <p:nvPr/>
            </p:nvSpPr>
            <p:spPr>
              <a:xfrm>
                <a:off x="43108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
              <p:cNvSpPr/>
              <p:nvPr/>
            </p:nvSpPr>
            <p:spPr>
              <a:xfrm>
                <a:off x="4949625" y="3489025"/>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
              <p:cNvSpPr/>
              <p:nvPr/>
            </p:nvSpPr>
            <p:spPr>
              <a:xfrm>
                <a:off x="64474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
              <p:cNvSpPr/>
              <p:nvPr/>
            </p:nvSpPr>
            <p:spPr>
              <a:xfrm>
                <a:off x="87799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
              <p:cNvSpPr/>
              <p:nvPr/>
            </p:nvSpPr>
            <p:spPr>
              <a:xfrm>
                <a:off x="61122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
              <p:cNvSpPr/>
              <p:nvPr/>
            </p:nvSpPr>
            <p:spPr>
              <a:xfrm>
                <a:off x="52691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
              <p:cNvSpPr/>
              <p:nvPr/>
            </p:nvSpPr>
            <p:spPr>
              <a:xfrm>
                <a:off x="48713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
              <p:cNvSpPr/>
              <p:nvPr/>
            </p:nvSpPr>
            <p:spPr>
              <a:xfrm>
                <a:off x="71821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
              <p:cNvSpPr/>
              <p:nvPr/>
            </p:nvSpPr>
            <p:spPr>
              <a:xfrm>
                <a:off x="59713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
              <p:cNvSpPr/>
              <p:nvPr/>
            </p:nvSpPr>
            <p:spPr>
              <a:xfrm>
                <a:off x="79985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
              <p:cNvSpPr/>
              <p:nvPr/>
            </p:nvSpPr>
            <p:spPr>
              <a:xfrm>
                <a:off x="69628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
              <p:cNvSpPr/>
              <p:nvPr/>
            </p:nvSpPr>
            <p:spPr>
              <a:xfrm>
                <a:off x="78960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
              <p:cNvSpPr/>
              <p:nvPr/>
            </p:nvSpPr>
            <p:spPr>
              <a:xfrm>
                <a:off x="52366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
              <p:cNvSpPr/>
              <p:nvPr/>
            </p:nvSpPr>
            <p:spPr>
              <a:xfrm>
                <a:off x="71288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
              <p:cNvSpPr/>
              <p:nvPr/>
            </p:nvSpPr>
            <p:spPr>
              <a:xfrm>
                <a:off x="80844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
              <p:cNvSpPr/>
              <p:nvPr/>
            </p:nvSpPr>
            <p:spPr>
              <a:xfrm>
                <a:off x="87324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
              <p:cNvSpPr/>
              <p:nvPr/>
            </p:nvSpPr>
            <p:spPr>
              <a:xfrm>
                <a:off x="5465200" y="30718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
              <p:cNvSpPr/>
              <p:nvPr/>
            </p:nvSpPr>
            <p:spPr>
              <a:xfrm>
                <a:off x="5770000" y="33766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
              <p:cNvSpPr/>
              <p:nvPr/>
            </p:nvSpPr>
            <p:spPr>
              <a:xfrm flipH="1">
                <a:off x="1298725" y="30537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
              <p:cNvSpPr/>
              <p:nvPr/>
            </p:nvSpPr>
            <p:spPr>
              <a:xfrm>
                <a:off x="8151075" y="30437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
              <p:cNvSpPr/>
              <p:nvPr/>
            </p:nvSpPr>
            <p:spPr>
              <a:xfrm>
                <a:off x="3735413" y="30003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8" name="Google Shape;1228;p6"/>
            <p:cNvSpPr/>
            <p:nvPr/>
          </p:nvSpPr>
          <p:spPr>
            <a:xfrm>
              <a:off x="20118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
            <p:cNvSpPr/>
            <p:nvPr/>
          </p:nvSpPr>
          <p:spPr>
            <a:xfrm>
              <a:off x="43443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
            <p:cNvSpPr/>
            <p:nvPr/>
          </p:nvSpPr>
          <p:spPr>
            <a:xfrm>
              <a:off x="8334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
            <p:cNvSpPr/>
            <p:nvPr/>
          </p:nvSpPr>
          <p:spPr>
            <a:xfrm>
              <a:off x="27465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
            <p:cNvSpPr/>
            <p:nvPr/>
          </p:nvSpPr>
          <p:spPr>
            <a:xfrm>
              <a:off x="15356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
            <p:cNvSpPr/>
            <p:nvPr/>
          </p:nvSpPr>
          <p:spPr>
            <a:xfrm>
              <a:off x="35629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
            <p:cNvSpPr/>
            <p:nvPr/>
          </p:nvSpPr>
          <p:spPr>
            <a:xfrm>
              <a:off x="4902225" y="44672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
            <p:cNvSpPr/>
            <p:nvPr/>
          </p:nvSpPr>
          <p:spPr>
            <a:xfrm>
              <a:off x="25272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
            <p:cNvSpPr/>
            <p:nvPr/>
          </p:nvSpPr>
          <p:spPr>
            <a:xfrm>
              <a:off x="64334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
            <p:cNvSpPr/>
            <p:nvPr/>
          </p:nvSpPr>
          <p:spPr>
            <a:xfrm>
              <a:off x="87659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
            <p:cNvSpPr/>
            <p:nvPr/>
          </p:nvSpPr>
          <p:spPr>
            <a:xfrm>
              <a:off x="52550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
            <p:cNvSpPr/>
            <p:nvPr/>
          </p:nvSpPr>
          <p:spPr>
            <a:xfrm>
              <a:off x="71681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
            <p:cNvSpPr/>
            <p:nvPr/>
          </p:nvSpPr>
          <p:spPr>
            <a:xfrm>
              <a:off x="59572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
            <p:cNvSpPr/>
            <p:nvPr/>
          </p:nvSpPr>
          <p:spPr>
            <a:xfrm>
              <a:off x="79845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
            <p:cNvSpPr/>
            <p:nvPr/>
          </p:nvSpPr>
          <p:spPr>
            <a:xfrm>
              <a:off x="69488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
            <p:cNvSpPr/>
            <p:nvPr/>
          </p:nvSpPr>
          <p:spPr>
            <a:xfrm>
              <a:off x="5451150" y="4964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
            <p:cNvSpPr/>
            <p:nvPr/>
          </p:nvSpPr>
          <p:spPr>
            <a:xfrm flipH="1">
              <a:off x="1284675" y="49459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
            <p:cNvSpPr/>
            <p:nvPr/>
          </p:nvSpPr>
          <p:spPr>
            <a:xfrm>
              <a:off x="8137025" y="49359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
            <p:cNvSpPr/>
            <p:nvPr/>
          </p:nvSpPr>
          <p:spPr>
            <a:xfrm>
              <a:off x="3721363" y="48925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6"/>
          <p:cNvSpPr txBox="1">
            <a:spLocks noGrp="1"/>
          </p:cNvSpPr>
          <p:nvPr>
            <p:ph type="title"/>
          </p:nvPr>
        </p:nvSpPr>
        <p:spPr>
          <a:xfrm>
            <a:off x="720000" y="532925"/>
            <a:ext cx="77040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48" name="Google Shape;1248;p6"/>
          <p:cNvGrpSpPr/>
          <p:nvPr/>
        </p:nvGrpSpPr>
        <p:grpSpPr>
          <a:xfrm>
            <a:off x="-779296" y="4550554"/>
            <a:ext cx="3369488" cy="1707138"/>
            <a:chOff x="-2125575" y="3574325"/>
            <a:chExt cx="3624275" cy="1836225"/>
          </a:xfrm>
        </p:grpSpPr>
        <p:sp>
          <p:nvSpPr>
            <p:cNvPr id="1249" name="Google Shape;1249;p6"/>
            <p:cNvSpPr/>
            <p:nvPr/>
          </p:nvSpPr>
          <p:spPr>
            <a:xfrm>
              <a:off x="-2125575" y="3857025"/>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
            <p:cNvSpPr/>
            <p:nvPr/>
          </p:nvSpPr>
          <p:spPr>
            <a:xfrm>
              <a:off x="-1877075" y="3871200"/>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
            <p:cNvSpPr/>
            <p:nvPr/>
          </p:nvSpPr>
          <p:spPr>
            <a:xfrm>
              <a:off x="-1190400" y="3877050"/>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
            <p:cNvSpPr/>
            <p:nvPr/>
          </p:nvSpPr>
          <p:spPr>
            <a:xfrm>
              <a:off x="-334300" y="3856200"/>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
            <p:cNvSpPr/>
            <p:nvPr/>
          </p:nvSpPr>
          <p:spPr>
            <a:xfrm>
              <a:off x="-338475" y="3862875"/>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
            <p:cNvSpPr/>
            <p:nvPr/>
          </p:nvSpPr>
          <p:spPr>
            <a:xfrm>
              <a:off x="-379350" y="3864525"/>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6"/>
            <p:cNvGrpSpPr/>
            <p:nvPr/>
          </p:nvGrpSpPr>
          <p:grpSpPr>
            <a:xfrm>
              <a:off x="-2125575" y="3574325"/>
              <a:ext cx="3624275" cy="1836225"/>
              <a:chOff x="-4100775" y="3456250"/>
              <a:chExt cx="3624275" cy="1836225"/>
            </a:xfrm>
          </p:grpSpPr>
          <p:sp>
            <p:nvSpPr>
              <p:cNvPr id="1256" name="Google Shape;1256;p6"/>
              <p:cNvSpPr/>
              <p:nvPr/>
            </p:nvSpPr>
            <p:spPr>
              <a:xfrm>
                <a:off x="-4100775" y="3738950"/>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
              <p:cNvSpPr/>
              <p:nvPr/>
            </p:nvSpPr>
            <p:spPr>
              <a:xfrm>
                <a:off x="-3852275" y="3753125"/>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
              <p:cNvSpPr/>
              <p:nvPr/>
            </p:nvSpPr>
            <p:spPr>
              <a:xfrm>
                <a:off x="-3165600" y="3758975"/>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
              <p:cNvSpPr/>
              <p:nvPr/>
            </p:nvSpPr>
            <p:spPr>
              <a:xfrm>
                <a:off x="-2309500" y="3738125"/>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
              <p:cNvSpPr/>
              <p:nvPr/>
            </p:nvSpPr>
            <p:spPr>
              <a:xfrm>
                <a:off x="-2313675" y="3744800"/>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
              <p:cNvSpPr/>
              <p:nvPr/>
            </p:nvSpPr>
            <p:spPr>
              <a:xfrm>
                <a:off x="-2354550" y="3746450"/>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
              <p:cNvSpPr/>
              <p:nvPr/>
            </p:nvSpPr>
            <p:spPr>
              <a:xfrm>
                <a:off x="-4100775" y="3738950"/>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
              <p:cNvSpPr/>
              <p:nvPr/>
            </p:nvSpPr>
            <p:spPr>
              <a:xfrm>
                <a:off x="-2392900" y="3456250"/>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
              <p:cNvSpPr/>
              <p:nvPr/>
            </p:nvSpPr>
            <p:spPr>
              <a:xfrm>
                <a:off x="-2447950" y="3655550"/>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5" name="Google Shape;1265;p6"/>
          <p:cNvGrpSpPr/>
          <p:nvPr/>
        </p:nvGrpSpPr>
        <p:grpSpPr>
          <a:xfrm>
            <a:off x="451898" y="4758781"/>
            <a:ext cx="3369488" cy="1707138"/>
            <a:chOff x="-939100" y="529913"/>
            <a:chExt cx="3624275" cy="1836225"/>
          </a:xfrm>
        </p:grpSpPr>
        <p:sp>
          <p:nvSpPr>
            <p:cNvPr id="1266" name="Google Shape;1266;p6"/>
            <p:cNvSpPr/>
            <p:nvPr/>
          </p:nvSpPr>
          <p:spPr>
            <a:xfrm>
              <a:off x="-93910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
            <p:cNvSpPr/>
            <p:nvPr/>
          </p:nvSpPr>
          <p:spPr>
            <a:xfrm>
              <a:off x="-69060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
            <p:cNvSpPr/>
            <p:nvPr/>
          </p:nvSpPr>
          <p:spPr>
            <a:xfrm>
              <a:off x="-392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
            <p:cNvSpPr/>
            <p:nvPr/>
          </p:nvSpPr>
          <p:spPr>
            <a:xfrm>
              <a:off x="85217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
            <p:cNvSpPr/>
            <p:nvPr/>
          </p:nvSpPr>
          <p:spPr>
            <a:xfrm>
              <a:off x="84800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
            <p:cNvSpPr/>
            <p:nvPr/>
          </p:nvSpPr>
          <p:spPr>
            <a:xfrm>
              <a:off x="80712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2" name="Google Shape;1272;p6"/>
            <p:cNvGrpSpPr/>
            <p:nvPr/>
          </p:nvGrpSpPr>
          <p:grpSpPr>
            <a:xfrm>
              <a:off x="-939100" y="529913"/>
              <a:ext cx="3624275" cy="1836225"/>
              <a:chOff x="112275" y="2665738"/>
              <a:chExt cx="3624275" cy="1836225"/>
            </a:xfrm>
          </p:grpSpPr>
          <p:sp>
            <p:nvSpPr>
              <p:cNvPr id="1273" name="Google Shape;1273;p6"/>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82"/>
        <p:cNvGrpSpPr/>
        <p:nvPr/>
      </p:nvGrpSpPr>
      <p:grpSpPr>
        <a:xfrm>
          <a:off x="0" y="0"/>
          <a:ext cx="0" cy="0"/>
          <a:chOff x="0" y="0"/>
          <a:chExt cx="0" cy="0"/>
        </a:xfrm>
      </p:grpSpPr>
      <p:grpSp>
        <p:nvGrpSpPr>
          <p:cNvPr id="1283" name="Google Shape;1283;p7"/>
          <p:cNvGrpSpPr/>
          <p:nvPr/>
        </p:nvGrpSpPr>
        <p:grpSpPr>
          <a:xfrm>
            <a:off x="50125" y="0"/>
            <a:ext cx="8858300" cy="5317875"/>
            <a:chOff x="50125" y="0"/>
            <a:chExt cx="8858300" cy="5317875"/>
          </a:xfrm>
        </p:grpSpPr>
        <p:sp>
          <p:nvSpPr>
            <p:cNvPr id="1284" name="Google Shape;1284;p7"/>
            <p:cNvSpPr/>
            <p:nvPr/>
          </p:nvSpPr>
          <p:spPr>
            <a:xfrm>
              <a:off x="16262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
            <p:cNvSpPr/>
            <p:nvPr/>
          </p:nvSpPr>
          <p:spPr>
            <a:xfrm>
              <a:off x="39587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
            <p:cNvSpPr/>
            <p:nvPr/>
          </p:nvSpPr>
          <p:spPr>
            <a:xfrm>
              <a:off x="12910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
            <p:cNvSpPr/>
            <p:nvPr/>
          </p:nvSpPr>
          <p:spPr>
            <a:xfrm>
              <a:off x="4479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
            <p:cNvSpPr/>
            <p:nvPr/>
          </p:nvSpPr>
          <p:spPr>
            <a:xfrm>
              <a:off x="501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
            <p:cNvSpPr/>
            <p:nvPr/>
          </p:nvSpPr>
          <p:spPr>
            <a:xfrm>
              <a:off x="23617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
            <p:cNvSpPr/>
            <p:nvPr/>
          </p:nvSpPr>
          <p:spPr>
            <a:xfrm>
              <a:off x="11500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
            <p:cNvSpPr/>
            <p:nvPr/>
          </p:nvSpPr>
          <p:spPr>
            <a:xfrm>
              <a:off x="31773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
            <p:cNvSpPr/>
            <p:nvPr/>
          </p:nvSpPr>
          <p:spPr>
            <a:xfrm>
              <a:off x="4516625" y="287725"/>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
            <p:cNvSpPr/>
            <p:nvPr/>
          </p:nvSpPr>
          <p:spPr>
            <a:xfrm>
              <a:off x="21416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
            <p:cNvSpPr/>
            <p:nvPr/>
          </p:nvSpPr>
          <p:spPr>
            <a:xfrm>
              <a:off x="17646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
            <p:cNvSpPr/>
            <p:nvPr/>
          </p:nvSpPr>
          <p:spPr>
            <a:xfrm>
              <a:off x="30747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
            <p:cNvSpPr/>
            <p:nvPr/>
          </p:nvSpPr>
          <p:spPr>
            <a:xfrm>
              <a:off x="415375" y="12417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
            <p:cNvSpPr/>
            <p:nvPr/>
          </p:nvSpPr>
          <p:spPr>
            <a:xfrm>
              <a:off x="3803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
            <p:cNvSpPr/>
            <p:nvPr/>
          </p:nvSpPr>
          <p:spPr>
            <a:xfrm>
              <a:off x="36535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
            <p:cNvSpPr/>
            <p:nvPr/>
          </p:nvSpPr>
          <p:spPr>
            <a:xfrm>
              <a:off x="23075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
            <p:cNvSpPr/>
            <p:nvPr/>
          </p:nvSpPr>
          <p:spPr>
            <a:xfrm>
              <a:off x="32632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
            <p:cNvSpPr/>
            <p:nvPr/>
          </p:nvSpPr>
          <p:spPr>
            <a:xfrm>
              <a:off x="826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
            <p:cNvSpPr/>
            <p:nvPr/>
          </p:nvSpPr>
          <p:spPr>
            <a:xfrm>
              <a:off x="39120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
            <p:cNvSpPr/>
            <p:nvPr/>
          </p:nvSpPr>
          <p:spPr>
            <a:xfrm>
              <a:off x="4092800" y="1049300"/>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
            <p:cNvSpPr/>
            <p:nvPr/>
          </p:nvSpPr>
          <p:spPr>
            <a:xfrm>
              <a:off x="26169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
            <p:cNvSpPr/>
            <p:nvPr/>
          </p:nvSpPr>
          <p:spPr>
            <a:xfrm>
              <a:off x="35726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
            <p:cNvSpPr/>
            <p:nvPr/>
          </p:nvSpPr>
          <p:spPr>
            <a:xfrm>
              <a:off x="3920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
            <p:cNvSpPr/>
            <p:nvPr/>
          </p:nvSpPr>
          <p:spPr>
            <a:xfrm>
              <a:off x="60478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
            <p:cNvSpPr/>
            <p:nvPr/>
          </p:nvSpPr>
          <p:spPr>
            <a:xfrm>
              <a:off x="83803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
            <p:cNvSpPr/>
            <p:nvPr/>
          </p:nvSpPr>
          <p:spPr>
            <a:xfrm>
              <a:off x="57126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
            <p:cNvSpPr/>
            <p:nvPr/>
          </p:nvSpPr>
          <p:spPr>
            <a:xfrm>
              <a:off x="48695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
            <p:cNvSpPr/>
            <p:nvPr/>
          </p:nvSpPr>
          <p:spPr>
            <a:xfrm>
              <a:off x="44717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
            <p:cNvSpPr/>
            <p:nvPr/>
          </p:nvSpPr>
          <p:spPr>
            <a:xfrm>
              <a:off x="67833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
            <p:cNvSpPr/>
            <p:nvPr/>
          </p:nvSpPr>
          <p:spPr>
            <a:xfrm>
              <a:off x="55716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
            <p:cNvSpPr/>
            <p:nvPr/>
          </p:nvSpPr>
          <p:spPr>
            <a:xfrm>
              <a:off x="75989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
            <p:cNvSpPr/>
            <p:nvPr/>
          </p:nvSpPr>
          <p:spPr>
            <a:xfrm>
              <a:off x="65632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
            <p:cNvSpPr/>
            <p:nvPr/>
          </p:nvSpPr>
          <p:spPr>
            <a:xfrm>
              <a:off x="61862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
            <p:cNvSpPr/>
            <p:nvPr/>
          </p:nvSpPr>
          <p:spPr>
            <a:xfrm>
              <a:off x="74963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
            <p:cNvSpPr/>
            <p:nvPr/>
          </p:nvSpPr>
          <p:spPr>
            <a:xfrm>
              <a:off x="4760775" y="10893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
            <p:cNvSpPr/>
            <p:nvPr/>
          </p:nvSpPr>
          <p:spPr>
            <a:xfrm>
              <a:off x="48019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
            <p:cNvSpPr/>
            <p:nvPr/>
          </p:nvSpPr>
          <p:spPr>
            <a:xfrm>
              <a:off x="80751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
            <p:cNvSpPr/>
            <p:nvPr/>
          </p:nvSpPr>
          <p:spPr>
            <a:xfrm>
              <a:off x="67291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
            <p:cNvSpPr/>
            <p:nvPr/>
          </p:nvSpPr>
          <p:spPr>
            <a:xfrm>
              <a:off x="76848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
            <p:cNvSpPr/>
            <p:nvPr/>
          </p:nvSpPr>
          <p:spPr>
            <a:xfrm>
              <a:off x="45042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
            <p:cNvSpPr/>
            <p:nvPr/>
          </p:nvSpPr>
          <p:spPr>
            <a:xfrm>
              <a:off x="83336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
            <p:cNvSpPr/>
            <p:nvPr/>
          </p:nvSpPr>
          <p:spPr>
            <a:xfrm>
              <a:off x="48136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
            <p:cNvSpPr/>
            <p:nvPr/>
          </p:nvSpPr>
          <p:spPr>
            <a:xfrm>
              <a:off x="6169800" y="11770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
            <p:cNvSpPr/>
            <p:nvPr/>
          </p:nvSpPr>
          <p:spPr>
            <a:xfrm flipH="1">
              <a:off x="1517850" y="765563"/>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
            <p:cNvSpPr/>
            <p:nvPr/>
          </p:nvSpPr>
          <p:spPr>
            <a:xfrm flipH="1">
              <a:off x="1329375" y="1355988"/>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
            <p:cNvSpPr/>
            <p:nvPr/>
          </p:nvSpPr>
          <p:spPr>
            <a:xfrm>
              <a:off x="7751450" y="75555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
            <p:cNvSpPr/>
            <p:nvPr/>
          </p:nvSpPr>
          <p:spPr>
            <a:xfrm>
              <a:off x="8225125" y="78225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
            <p:cNvSpPr/>
            <p:nvPr/>
          </p:nvSpPr>
          <p:spPr>
            <a:xfrm>
              <a:off x="3335788" y="7121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
            <p:cNvSpPr/>
            <p:nvPr/>
          </p:nvSpPr>
          <p:spPr>
            <a:xfrm>
              <a:off x="3809463" y="7388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
            <p:cNvSpPr/>
            <p:nvPr/>
          </p:nvSpPr>
          <p:spPr>
            <a:xfrm>
              <a:off x="17165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
            <p:cNvSpPr/>
            <p:nvPr/>
          </p:nvSpPr>
          <p:spPr>
            <a:xfrm>
              <a:off x="40489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
            <p:cNvSpPr/>
            <p:nvPr/>
          </p:nvSpPr>
          <p:spPr>
            <a:xfrm>
              <a:off x="13812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
            <p:cNvSpPr/>
            <p:nvPr/>
          </p:nvSpPr>
          <p:spPr>
            <a:xfrm>
              <a:off x="5381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
            <p:cNvSpPr/>
            <p:nvPr/>
          </p:nvSpPr>
          <p:spPr>
            <a:xfrm>
              <a:off x="1403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
            <p:cNvSpPr/>
            <p:nvPr/>
          </p:nvSpPr>
          <p:spPr>
            <a:xfrm>
              <a:off x="24520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
            <p:cNvSpPr/>
            <p:nvPr/>
          </p:nvSpPr>
          <p:spPr>
            <a:xfrm>
              <a:off x="12403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
            <p:cNvSpPr/>
            <p:nvPr/>
          </p:nvSpPr>
          <p:spPr>
            <a:xfrm>
              <a:off x="32676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
            <p:cNvSpPr/>
            <p:nvPr/>
          </p:nvSpPr>
          <p:spPr>
            <a:xfrm>
              <a:off x="4606875" y="2393250"/>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
            <p:cNvSpPr/>
            <p:nvPr/>
          </p:nvSpPr>
          <p:spPr>
            <a:xfrm>
              <a:off x="22318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
            <p:cNvSpPr/>
            <p:nvPr/>
          </p:nvSpPr>
          <p:spPr>
            <a:xfrm>
              <a:off x="18549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
            <p:cNvSpPr/>
            <p:nvPr/>
          </p:nvSpPr>
          <p:spPr>
            <a:xfrm>
              <a:off x="31650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
            <p:cNvSpPr/>
            <p:nvPr/>
          </p:nvSpPr>
          <p:spPr>
            <a:xfrm>
              <a:off x="505625" y="33472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
            <p:cNvSpPr/>
            <p:nvPr/>
          </p:nvSpPr>
          <p:spPr>
            <a:xfrm>
              <a:off x="4706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
            <p:cNvSpPr/>
            <p:nvPr/>
          </p:nvSpPr>
          <p:spPr>
            <a:xfrm>
              <a:off x="37437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
            <p:cNvSpPr/>
            <p:nvPr/>
          </p:nvSpPr>
          <p:spPr>
            <a:xfrm>
              <a:off x="23978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
            <p:cNvSpPr/>
            <p:nvPr/>
          </p:nvSpPr>
          <p:spPr>
            <a:xfrm>
              <a:off x="33535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
            <p:cNvSpPr/>
            <p:nvPr/>
          </p:nvSpPr>
          <p:spPr>
            <a:xfrm>
              <a:off x="1728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
            <p:cNvSpPr/>
            <p:nvPr/>
          </p:nvSpPr>
          <p:spPr>
            <a:xfrm>
              <a:off x="40022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
            <p:cNvSpPr/>
            <p:nvPr/>
          </p:nvSpPr>
          <p:spPr>
            <a:xfrm>
              <a:off x="4183050" y="3154825"/>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
            <p:cNvSpPr/>
            <p:nvPr/>
          </p:nvSpPr>
          <p:spPr>
            <a:xfrm>
              <a:off x="20258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
            <p:cNvSpPr/>
            <p:nvPr/>
          </p:nvSpPr>
          <p:spPr>
            <a:xfrm>
              <a:off x="35769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
            <p:cNvSpPr/>
            <p:nvPr/>
          </p:nvSpPr>
          <p:spPr>
            <a:xfrm>
              <a:off x="27072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
            <p:cNvSpPr/>
            <p:nvPr/>
          </p:nvSpPr>
          <p:spPr>
            <a:xfrm>
              <a:off x="4822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
            <p:cNvSpPr/>
            <p:nvPr/>
          </p:nvSpPr>
          <p:spPr>
            <a:xfrm>
              <a:off x="61381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
            <p:cNvSpPr/>
            <p:nvPr/>
          </p:nvSpPr>
          <p:spPr>
            <a:xfrm>
              <a:off x="84705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
            <p:cNvSpPr/>
            <p:nvPr/>
          </p:nvSpPr>
          <p:spPr>
            <a:xfrm>
              <a:off x="58028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
            <p:cNvSpPr/>
            <p:nvPr/>
          </p:nvSpPr>
          <p:spPr>
            <a:xfrm>
              <a:off x="49597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
            <p:cNvSpPr/>
            <p:nvPr/>
          </p:nvSpPr>
          <p:spPr>
            <a:xfrm>
              <a:off x="45619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
            <p:cNvSpPr/>
            <p:nvPr/>
          </p:nvSpPr>
          <p:spPr>
            <a:xfrm>
              <a:off x="68736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
            <p:cNvSpPr/>
            <p:nvPr/>
          </p:nvSpPr>
          <p:spPr>
            <a:xfrm>
              <a:off x="56619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
            <p:cNvSpPr/>
            <p:nvPr/>
          </p:nvSpPr>
          <p:spPr>
            <a:xfrm>
              <a:off x="76892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
            <p:cNvSpPr/>
            <p:nvPr/>
          </p:nvSpPr>
          <p:spPr>
            <a:xfrm>
              <a:off x="66534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
            <p:cNvSpPr/>
            <p:nvPr/>
          </p:nvSpPr>
          <p:spPr>
            <a:xfrm>
              <a:off x="62765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
            <p:cNvSpPr/>
            <p:nvPr/>
          </p:nvSpPr>
          <p:spPr>
            <a:xfrm>
              <a:off x="75866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
            <p:cNvSpPr/>
            <p:nvPr/>
          </p:nvSpPr>
          <p:spPr>
            <a:xfrm>
              <a:off x="4851025" y="31948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
            <p:cNvSpPr/>
            <p:nvPr/>
          </p:nvSpPr>
          <p:spPr>
            <a:xfrm>
              <a:off x="48922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
            <p:cNvSpPr/>
            <p:nvPr/>
          </p:nvSpPr>
          <p:spPr>
            <a:xfrm>
              <a:off x="81653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
            <p:cNvSpPr/>
            <p:nvPr/>
          </p:nvSpPr>
          <p:spPr>
            <a:xfrm>
              <a:off x="68194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
            <p:cNvSpPr/>
            <p:nvPr/>
          </p:nvSpPr>
          <p:spPr>
            <a:xfrm>
              <a:off x="77751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
            <p:cNvSpPr/>
            <p:nvPr/>
          </p:nvSpPr>
          <p:spPr>
            <a:xfrm>
              <a:off x="45944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
            <p:cNvSpPr/>
            <p:nvPr/>
          </p:nvSpPr>
          <p:spPr>
            <a:xfrm>
              <a:off x="84238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
            <p:cNvSpPr/>
            <p:nvPr/>
          </p:nvSpPr>
          <p:spPr>
            <a:xfrm>
              <a:off x="49038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
            <p:cNvSpPr/>
            <p:nvPr/>
          </p:nvSpPr>
          <p:spPr>
            <a:xfrm>
              <a:off x="6260050" y="32825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
            <p:cNvSpPr/>
            <p:nvPr/>
          </p:nvSpPr>
          <p:spPr>
            <a:xfrm flipH="1">
              <a:off x="1608100" y="2871088"/>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
            <p:cNvSpPr/>
            <p:nvPr/>
          </p:nvSpPr>
          <p:spPr>
            <a:xfrm flipH="1">
              <a:off x="1419625" y="3461513"/>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
            <p:cNvSpPr/>
            <p:nvPr/>
          </p:nvSpPr>
          <p:spPr>
            <a:xfrm>
              <a:off x="7841700" y="28610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
            <p:cNvSpPr/>
            <p:nvPr/>
          </p:nvSpPr>
          <p:spPr>
            <a:xfrm>
              <a:off x="8315375" y="28877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
            <p:cNvSpPr/>
            <p:nvPr/>
          </p:nvSpPr>
          <p:spPr>
            <a:xfrm>
              <a:off x="3426038" y="28177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
            <p:cNvSpPr/>
            <p:nvPr/>
          </p:nvSpPr>
          <p:spPr>
            <a:xfrm>
              <a:off x="3899713" y="28444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7"/>
            <p:cNvGrpSpPr/>
            <p:nvPr/>
          </p:nvGrpSpPr>
          <p:grpSpPr>
            <a:xfrm>
              <a:off x="359500" y="182650"/>
              <a:ext cx="8548925" cy="3978550"/>
              <a:chOff x="359500" y="182650"/>
              <a:chExt cx="8548925" cy="3978550"/>
            </a:xfrm>
          </p:grpSpPr>
          <p:sp>
            <p:nvSpPr>
              <p:cNvPr id="1384" name="Google Shape;1384;p7"/>
              <p:cNvSpPr/>
              <p:nvPr/>
            </p:nvSpPr>
            <p:spPr>
              <a:xfrm>
                <a:off x="19356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
              <p:cNvSpPr/>
              <p:nvPr/>
            </p:nvSpPr>
            <p:spPr>
              <a:xfrm>
                <a:off x="42681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
              <p:cNvSpPr/>
              <p:nvPr/>
            </p:nvSpPr>
            <p:spPr>
              <a:xfrm>
                <a:off x="16003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
              <p:cNvSpPr/>
              <p:nvPr/>
            </p:nvSpPr>
            <p:spPr>
              <a:xfrm>
                <a:off x="7572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
              <p:cNvSpPr/>
              <p:nvPr/>
            </p:nvSpPr>
            <p:spPr>
              <a:xfrm>
                <a:off x="3595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
              <p:cNvSpPr/>
              <p:nvPr/>
            </p:nvSpPr>
            <p:spPr>
              <a:xfrm>
                <a:off x="26703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
              <p:cNvSpPr/>
              <p:nvPr/>
            </p:nvSpPr>
            <p:spPr>
              <a:xfrm>
                <a:off x="14594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
              <p:cNvSpPr/>
              <p:nvPr/>
            </p:nvSpPr>
            <p:spPr>
              <a:xfrm>
                <a:off x="34867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
              <p:cNvSpPr/>
              <p:nvPr/>
            </p:nvSpPr>
            <p:spPr>
              <a:xfrm>
                <a:off x="4826025" y="469525"/>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
              <p:cNvSpPr/>
              <p:nvPr/>
            </p:nvSpPr>
            <p:spPr>
              <a:xfrm>
                <a:off x="24510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
              <p:cNvSpPr/>
              <p:nvPr/>
            </p:nvSpPr>
            <p:spPr>
              <a:xfrm>
                <a:off x="33841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
              <p:cNvSpPr/>
              <p:nvPr/>
            </p:nvSpPr>
            <p:spPr>
              <a:xfrm>
                <a:off x="7247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
              <p:cNvSpPr/>
              <p:nvPr/>
            </p:nvSpPr>
            <p:spPr>
              <a:xfrm>
                <a:off x="42206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
              <p:cNvSpPr/>
              <p:nvPr/>
            </p:nvSpPr>
            <p:spPr>
              <a:xfrm>
                <a:off x="4859375" y="1383500"/>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
              <p:cNvSpPr/>
              <p:nvPr/>
            </p:nvSpPr>
            <p:spPr>
              <a:xfrm>
                <a:off x="63572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
              <p:cNvSpPr/>
              <p:nvPr/>
            </p:nvSpPr>
            <p:spPr>
              <a:xfrm>
                <a:off x="86897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
              <p:cNvSpPr/>
              <p:nvPr/>
            </p:nvSpPr>
            <p:spPr>
              <a:xfrm>
                <a:off x="60219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
              <p:cNvSpPr/>
              <p:nvPr/>
            </p:nvSpPr>
            <p:spPr>
              <a:xfrm>
                <a:off x="51788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
              <p:cNvSpPr/>
              <p:nvPr/>
            </p:nvSpPr>
            <p:spPr>
              <a:xfrm>
                <a:off x="47811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
              <p:cNvSpPr/>
              <p:nvPr/>
            </p:nvSpPr>
            <p:spPr>
              <a:xfrm>
                <a:off x="70919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
              <p:cNvSpPr/>
              <p:nvPr/>
            </p:nvSpPr>
            <p:spPr>
              <a:xfrm>
                <a:off x="58810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
              <p:cNvSpPr/>
              <p:nvPr/>
            </p:nvSpPr>
            <p:spPr>
              <a:xfrm>
                <a:off x="79083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
              <p:cNvSpPr/>
              <p:nvPr/>
            </p:nvSpPr>
            <p:spPr>
              <a:xfrm>
                <a:off x="68726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
              <p:cNvSpPr/>
              <p:nvPr/>
            </p:nvSpPr>
            <p:spPr>
              <a:xfrm>
                <a:off x="78057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
              <p:cNvSpPr/>
              <p:nvPr/>
            </p:nvSpPr>
            <p:spPr>
              <a:xfrm>
                <a:off x="51463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
              <p:cNvSpPr/>
              <p:nvPr/>
            </p:nvSpPr>
            <p:spPr>
              <a:xfrm>
                <a:off x="70385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
              <p:cNvSpPr/>
              <p:nvPr/>
            </p:nvSpPr>
            <p:spPr>
              <a:xfrm>
                <a:off x="79942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
              <p:cNvSpPr/>
              <p:nvPr/>
            </p:nvSpPr>
            <p:spPr>
              <a:xfrm>
                <a:off x="86422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
              <p:cNvSpPr/>
              <p:nvPr/>
            </p:nvSpPr>
            <p:spPr>
              <a:xfrm>
                <a:off x="5374950" y="9663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
              <p:cNvSpPr/>
              <p:nvPr/>
            </p:nvSpPr>
            <p:spPr>
              <a:xfrm>
                <a:off x="5679750" y="12711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
              <p:cNvSpPr/>
              <p:nvPr/>
            </p:nvSpPr>
            <p:spPr>
              <a:xfrm flipH="1">
                <a:off x="1208475" y="948188"/>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
              <p:cNvSpPr/>
              <p:nvPr/>
            </p:nvSpPr>
            <p:spPr>
              <a:xfrm>
                <a:off x="8060825" y="93817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
              <p:cNvSpPr/>
              <p:nvPr/>
            </p:nvSpPr>
            <p:spPr>
              <a:xfrm>
                <a:off x="3645163" y="8948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
              <p:cNvSpPr/>
              <p:nvPr/>
            </p:nvSpPr>
            <p:spPr>
              <a:xfrm>
                <a:off x="43583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
              <p:cNvSpPr/>
              <p:nvPr/>
            </p:nvSpPr>
            <p:spPr>
              <a:xfrm>
                <a:off x="16906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
              <p:cNvSpPr/>
              <p:nvPr/>
            </p:nvSpPr>
            <p:spPr>
              <a:xfrm>
                <a:off x="8475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
              <p:cNvSpPr/>
              <p:nvPr/>
            </p:nvSpPr>
            <p:spPr>
              <a:xfrm>
                <a:off x="4497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
              <p:cNvSpPr/>
              <p:nvPr/>
            </p:nvSpPr>
            <p:spPr>
              <a:xfrm>
                <a:off x="27605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
              <p:cNvSpPr/>
              <p:nvPr/>
            </p:nvSpPr>
            <p:spPr>
              <a:xfrm>
                <a:off x="15497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
              <p:cNvSpPr/>
              <p:nvPr/>
            </p:nvSpPr>
            <p:spPr>
              <a:xfrm>
                <a:off x="4916275" y="25750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
              <p:cNvSpPr/>
              <p:nvPr/>
            </p:nvSpPr>
            <p:spPr>
              <a:xfrm>
                <a:off x="25412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
              <p:cNvSpPr/>
              <p:nvPr/>
            </p:nvSpPr>
            <p:spPr>
              <a:xfrm>
                <a:off x="34744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
              <p:cNvSpPr/>
              <p:nvPr/>
            </p:nvSpPr>
            <p:spPr>
              <a:xfrm>
                <a:off x="8150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
              <p:cNvSpPr/>
              <p:nvPr/>
            </p:nvSpPr>
            <p:spPr>
              <a:xfrm>
                <a:off x="36628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
              <p:cNvSpPr/>
              <p:nvPr/>
            </p:nvSpPr>
            <p:spPr>
              <a:xfrm>
                <a:off x="43108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
              <p:cNvSpPr/>
              <p:nvPr/>
            </p:nvSpPr>
            <p:spPr>
              <a:xfrm>
                <a:off x="4949625" y="3489025"/>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
              <p:cNvSpPr/>
              <p:nvPr/>
            </p:nvSpPr>
            <p:spPr>
              <a:xfrm>
                <a:off x="64474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
              <p:cNvSpPr/>
              <p:nvPr/>
            </p:nvSpPr>
            <p:spPr>
              <a:xfrm>
                <a:off x="87799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
              <p:cNvSpPr/>
              <p:nvPr/>
            </p:nvSpPr>
            <p:spPr>
              <a:xfrm>
                <a:off x="61122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
              <p:cNvSpPr/>
              <p:nvPr/>
            </p:nvSpPr>
            <p:spPr>
              <a:xfrm>
                <a:off x="52691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
              <p:cNvSpPr/>
              <p:nvPr/>
            </p:nvSpPr>
            <p:spPr>
              <a:xfrm>
                <a:off x="48713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
              <p:cNvSpPr/>
              <p:nvPr/>
            </p:nvSpPr>
            <p:spPr>
              <a:xfrm>
                <a:off x="71821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
              <p:cNvSpPr/>
              <p:nvPr/>
            </p:nvSpPr>
            <p:spPr>
              <a:xfrm>
                <a:off x="59713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
              <p:cNvSpPr/>
              <p:nvPr/>
            </p:nvSpPr>
            <p:spPr>
              <a:xfrm>
                <a:off x="79985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
              <p:cNvSpPr/>
              <p:nvPr/>
            </p:nvSpPr>
            <p:spPr>
              <a:xfrm>
                <a:off x="69628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
              <p:cNvSpPr/>
              <p:nvPr/>
            </p:nvSpPr>
            <p:spPr>
              <a:xfrm>
                <a:off x="78960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
              <p:cNvSpPr/>
              <p:nvPr/>
            </p:nvSpPr>
            <p:spPr>
              <a:xfrm>
                <a:off x="52366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
              <p:cNvSpPr/>
              <p:nvPr/>
            </p:nvSpPr>
            <p:spPr>
              <a:xfrm>
                <a:off x="71288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
              <p:cNvSpPr/>
              <p:nvPr/>
            </p:nvSpPr>
            <p:spPr>
              <a:xfrm>
                <a:off x="80844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
              <p:cNvSpPr/>
              <p:nvPr/>
            </p:nvSpPr>
            <p:spPr>
              <a:xfrm>
                <a:off x="87324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
              <p:cNvSpPr/>
              <p:nvPr/>
            </p:nvSpPr>
            <p:spPr>
              <a:xfrm>
                <a:off x="5465200" y="30718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
              <p:cNvSpPr/>
              <p:nvPr/>
            </p:nvSpPr>
            <p:spPr>
              <a:xfrm>
                <a:off x="5770000" y="33766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
              <p:cNvSpPr/>
              <p:nvPr/>
            </p:nvSpPr>
            <p:spPr>
              <a:xfrm flipH="1">
                <a:off x="1298725" y="30537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
              <p:cNvSpPr/>
              <p:nvPr/>
            </p:nvSpPr>
            <p:spPr>
              <a:xfrm>
                <a:off x="8151075" y="30437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
              <p:cNvSpPr/>
              <p:nvPr/>
            </p:nvSpPr>
            <p:spPr>
              <a:xfrm>
                <a:off x="3735413" y="30003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9" name="Google Shape;1449;p7"/>
            <p:cNvSpPr/>
            <p:nvPr/>
          </p:nvSpPr>
          <p:spPr>
            <a:xfrm>
              <a:off x="20118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
            <p:cNvSpPr/>
            <p:nvPr/>
          </p:nvSpPr>
          <p:spPr>
            <a:xfrm>
              <a:off x="43443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
            <p:cNvSpPr/>
            <p:nvPr/>
          </p:nvSpPr>
          <p:spPr>
            <a:xfrm>
              <a:off x="8334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
            <p:cNvSpPr/>
            <p:nvPr/>
          </p:nvSpPr>
          <p:spPr>
            <a:xfrm>
              <a:off x="27465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
            <p:cNvSpPr/>
            <p:nvPr/>
          </p:nvSpPr>
          <p:spPr>
            <a:xfrm>
              <a:off x="15356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
            <p:cNvSpPr/>
            <p:nvPr/>
          </p:nvSpPr>
          <p:spPr>
            <a:xfrm>
              <a:off x="35629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
            <p:cNvSpPr/>
            <p:nvPr/>
          </p:nvSpPr>
          <p:spPr>
            <a:xfrm>
              <a:off x="4902225" y="44672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
            <p:cNvSpPr/>
            <p:nvPr/>
          </p:nvSpPr>
          <p:spPr>
            <a:xfrm>
              <a:off x="25272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
            <p:cNvSpPr/>
            <p:nvPr/>
          </p:nvSpPr>
          <p:spPr>
            <a:xfrm>
              <a:off x="64334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
            <p:cNvSpPr/>
            <p:nvPr/>
          </p:nvSpPr>
          <p:spPr>
            <a:xfrm>
              <a:off x="87659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
            <p:cNvSpPr/>
            <p:nvPr/>
          </p:nvSpPr>
          <p:spPr>
            <a:xfrm>
              <a:off x="52550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
            <p:cNvSpPr/>
            <p:nvPr/>
          </p:nvSpPr>
          <p:spPr>
            <a:xfrm>
              <a:off x="71681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
            <p:cNvSpPr/>
            <p:nvPr/>
          </p:nvSpPr>
          <p:spPr>
            <a:xfrm>
              <a:off x="59572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
            <p:cNvSpPr/>
            <p:nvPr/>
          </p:nvSpPr>
          <p:spPr>
            <a:xfrm>
              <a:off x="79845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
            <p:cNvSpPr/>
            <p:nvPr/>
          </p:nvSpPr>
          <p:spPr>
            <a:xfrm>
              <a:off x="69488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
            <p:cNvSpPr/>
            <p:nvPr/>
          </p:nvSpPr>
          <p:spPr>
            <a:xfrm>
              <a:off x="5451150" y="4964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
            <p:cNvSpPr/>
            <p:nvPr/>
          </p:nvSpPr>
          <p:spPr>
            <a:xfrm flipH="1">
              <a:off x="1284675" y="49459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
            <p:cNvSpPr/>
            <p:nvPr/>
          </p:nvSpPr>
          <p:spPr>
            <a:xfrm>
              <a:off x="8137025" y="49359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
            <p:cNvSpPr/>
            <p:nvPr/>
          </p:nvSpPr>
          <p:spPr>
            <a:xfrm>
              <a:off x="3721363" y="48925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7"/>
          <p:cNvGrpSpPr/>
          <p:nvPr/>
        </p:nvGrpSpPr>
        <p:grpSpPr>
          <a:xfrm>
            <a:off x="5064546" y="4152368"/>
            <a:ext cx="3369488" cy="1707138"/>
            <a:chOff x="4915213" y="3574313"/>
            <a:chExt cx="3624275" cy="1836225"/>
          </a:xfrm>
        </p:grpSpPr>
        <p:grpSp>
          <p:nvGrpSpPr>
            <p:cNvPr id="1469" name="Google Shape;1469;p7"/>
            <p:cNvGrpSpPr/>
            <p:nvPr/>
          </p:nvGrpSpPr>
          <p:grpSpPr>
            <a:xfrm>
              <a:off x="4915213" y="3574313"/>
              <a:ext cx="3624275" cy="1836225"/>
              <a:chOff x="6533200" y="2928913"/>
              <a:chExt cx="3624275" cy="1836225"/>
            </a:xfrm>
          </p:grpSpPr>
          <p:sp>
            <p:nvSpPr>
              <p:cNvPr id="1470" name="Google Shape;1470;p7"/>
              <p:cNvSpPr/>
              <p:nvPr/>
            </p:nvSpPr>
            <p:spPr>
              <a:xfrm>
                <a:off x="6533200" y="3211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
              <p:cNvSpPr/>
              <p:nvPr/>
            </p:nvSpPr>
            <p:spPr>
              <a:xfrm>
                <a:off x="6781700" y="3225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
              <p:cNvSpPr/>
              <p:nvPr/>
            </p:nvSpPr>
            <p:spPr>
              <a:xfrm>
                <a:off x="7468375" y="3231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
              <p:cNvSpPr/>
              <p:nvPr/>
            </p:nvSpPr>
            <p:spPr>
              <a:xfrm>
                <a:off x="8324475" y="3210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
              <p:cNvSpPr/>
              <p:nvPr/>
            </p:nvSpPr>
            <p:spPr>
              <a:xfrm>
                <a:off x="8320300" y="3217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
              <p:cNvSpPr/>
              <p:nvPr/>
            </p:nvSpPr>
            <p:spPr>
              <a:xfrm>
                <a:off x="8279425" y="3219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6" name="Google Shape;1476;p7"/>
              <p:cNvGrpSpPr/>
              <p:nvPr/>
            </p:nvGrpSpPr>
            <p:grpSpPr>
              <a:xfrm>
                <a:off x="6533200" y="2928913"/>
                <a:ext cx="3624275" cy="1836225"/>
                <a:chOff x="112275" y="2665738"/>
                <a:chExt cx="3624275" cy="1836225"/>
              </a:xfrm>
            </p:grpSpPr>
            <p:sp>
              <p:nvSpPr>
                <p:cNvPr id="1477" name="Google Shape;1477;p7"/>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7"/>
            <p:cNvSpPr/>
            <p:nvPr/>
          </p:nvSpPr>
          <p:spPr>
            <a:xfrm>
              <a:off x="6580563" y="3762025"/>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7"/>
          <p:cNvGrpSpPr/>
          <p:nvPr/>
        </p:nvGrpSpPr>
        <p:grpSpPr>
          <a:xfrm>
            <a:off x="-779296" y="4550554"/>
            <a:ext cx="3369488" cy="1707138"/>
            <a:chOff x="-2125575" y="3574325"/>
            <a:chExt cx="3624275" cy="1836225"/>
          </a:xfrm>
        </p:grpSpPr>
        <p:sp>
          <p:nvSpPr>
            <p:cNvPr id="1487" name="Google Shape;1487;p7"/>
            <p:cNvSpPr/>
            <p:nvPr/>
          </p:nvSpPr>
          <p:spPr>
            <a:xfrm>
              <a:off x="-2125575" y="3857025"/>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
            <p:cNvSpPr/>
            <p:nvPr/>
          </p:nvSpPr>
          <p:spPr>
            <a:xfrm>
              <a:off x="-1877075" y="3871200"/>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
            <p:cNvSpPr/>
            <p:nvPr/>
          </p:nvSpPr>
          <p:spPr>
            <a:xfrm>
              <a:off x="-1190400" y="3877050"/>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
            <p:cNvSpPr/>
            <p:nvPr/>
          </p:nvSpPr>
          <p:spPr>
            <a:xfrm>
              <a:off x="-334300" y="3856200"/>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
            <p:cNvSpPr/>
            <p:nvPr/>
          </p:nvSpPr>
          <p:spPr>
            <a:xfrm>
              <a:off x="-338475" y="3862875"/>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
            <p:cNvSpPr/>
            <p:nvPr/>
          </p:nvSpPr>
          <p:spPr>
            <a:xfrm>
              <a:off x="-379350" y="3864525"/>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3" name="Google Shape;1493;p7"/>
            <p:cNvGrpSpPr/>
            <p:nvPr/>
          </p:nvGrpSpPr>
          <p:grpSpPr>
            <a:xfrm>
              <a:off x="-2125575" y="3574325"/>
              <a:ext cx="3624275" cy="1836225"/>
              <a:chOff x="-4100775" y="3456250"/>
              <a:chExt cx="3624275" cy="1836225"/>
            </a:xfrm>
          </p:grpSpPr>
          <p:sp>
            <p:nvSpPr>
              <p:cNvPr id="1494" name="Google Shape;1494;p7"/>
              <p:cNvSpPr/>
              <p:nvPr/>
            </p:nvSpPr>
            <p:spPr>
              <a:xfrm>
                <a:off x="-4100775" y="3738950"/>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
              <p:cNvSpPr/>
              <p:nvPr/>
            </p:nvSpPr>
            <p:spPr>
              <a:xfrm>
                <a:off x="-3852275" y="3753125"/>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
              <p:cNvSpPr/>
              <p:nvPr/>
            </p:nvSpPr>
            <p:spPr>
              <a:xfrm>
                <a:off x="-3165600" y="3758975"/>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
              <p:cNvSpPr/>
              <p:nvPr/>
            </p:nvSpPr>
            <p:spPr>
              <a:xfrm>
                <a:off x="-2309500" y="3738125"/>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
              <p:cNvSpPr/>
              <p:nvPr/>
            </p:nvSpPr>
            <p:spPr>
              <a:xfrm>
                <a:off x="-2313675" y="3744800"/>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
              <p:cNvSpPr/>
              <p:nvPr/>
            </p:nvSpPr>
            <p:spPr>
              <a:xfrm>
                <a:off x="-2354550" y="3746450"/>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
              <p:cNvSpPr/>
              <p:nvPr/>
            </p:nvSpPr>
            <p:spPr>
              <a:xfrm>
                <a:off x="-4100775" y="3738950"/>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
              <p:cNvSpPr/>
              <p:nvPr/>
            </p:nvSpPr>
            <p:spPr>
              <a:xfrm>
                <a:off x="-2392900" y="3456250"/>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
              <p:cNvSpPr/>
              <p:nvPr/>
            </p:nvSpPr>
            <p:spPr>
              <a:xfrm>
                <a:off x="-2447950" y="3655550"/>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3" name="Google Shape;1503;p7"/>
          <p:cNvGrpSpPr/>
          <p:nvPr/>
        </p:nvGrpSpPr>
        <p:grpSpPr>
          <a:xfrm>
            <a:off x="6832683" y="4409614"/>
            <a:ext cx="3369488" cy="1707138"/>
            <a:chOff x="2087475" y="2783813"/>
            <a:chExt cx="3624275" cy="1836225"/>
          </a:xfrm>
        </p:grpSpPr>
        <p:sp>
          <p:nvSpPr>
            <p:cNvPr id="1504" name="Google Shape;1504;p7"/>
            <p:cNvSpPr/>
            <p:nvPr/>
          </p:nvSpPr>
          <p:spPr>
            <a:xfrm>
              <a:off x="2087475" y="30665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
            <p:cNvSpPr/>
            <p:nvPr/>
          </p:nvSpPr>
          <p:spPr>
            <a:xfrm>
              <a:off x="2335975" y="30806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
            <p:cNvSpPr/>
            <p:nvPr/>
          </p:nvSpPr>
          <p:spPr>
            <a:xfrm>
              <a:off x="3022650" y="30865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
            <p:cNvSpPr/>
            <p:nvPr/>
          </p:nvSpPr>
          <p:spPr>
            <a:xfrm>
              <a:off x="3878750" y="30656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
            <p:cNvSpPr/>
            <p:nvPr/>
          </p:nvSpPr>
          <p:spPr>
            <a:xfrm>
              <a:off x="3874575" y="30723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
            <p:cNvSpPr/>
            <p:nvPr/>
          </p:nvSpPr>
          <p:spPr>
            <a:xfrm>
              <a:off x="3833700" y="30740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0" name="Google Shape;1510;p7"/>
            <p:cNvGrpSpPr/>
            <p:nvPr/>
          </p:nvGrpSpPr>
          <p:grpSpPr>
            <a:xfrm>
              <a:off x="2087475" y="2783813"/>
              <a:ext cx="3624275" cy="1836225"/>
              <a:chOff x="112275" y="2665738"/>
              <a:chExt cx="3624275" cy="1836225"/>
            </a:xfrm>
          </p:grpSpPr>
          <p:sp>
            <p:nvSpPr>
              <p:cNvPr id="1511" name="Google Shape;1511;p7"/>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0" name="Google Shape;1520;p7"/>
          <p:cNvSpPr txBox="1">
            <a:spLocks noGrp="1"/>
          </p:cNvSpPr>
          <p:nvPr>
            <p:ph type="subTitle" idx="1"/>
          </p:nvPr>
        </p:nvSpPr>
        <p:spPr>
          <a:xfrm>
            <a:off x="720000" y="1719750"/>
            <a:ext cx="6606000" cy="2298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999999"/>
              </a:buClr>
              <a:buSzPts val="800"/>
              <a:buFont typeface="Open Sans"/>
              <a:buChar char="●"/>
              <a:defRPr sz="1600"/>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1600"/>
              </a:spcBef>
              <a:spcAft>
                <a:spcPts val="0"/>
              </a:spcAft>
              <a:buClr>
                <a:srgbClr val="999999"/>
              </a:buClr>
              <a:buSzPts val="800"/>
              <a:buFont typeface="Open Sans"/>
              <a:buChar char="■"/>
              <a:defRPr/>
            </a:lvl3pPr>
            <a:lvl4pPr lvl="3" algn="ctr" rtl="0">
              <a:lnSpc>
                <a:spcPct val="100000"/>
              </a:lnSpc>
              <a:spcBef>
                <a:spcPts val="1600"/>
              </a:spcBef>
              <a:spcAft>
                <a:spcPts val="0"/>
              </a:spcAft>
              <a:buClr>
                <a:srgbClr val="999999"/>
              </a:buClr>
              <a:buSzPts val="800"/>
              <a:buFont typeface="Open Sans"/>
              <a:buChar char="●"/>
              <a:defRPr/>
            </a:lvl4pPr>
            <a:lvl5pPr lvl="4" algn="ctr" rtl="0">
              <a:lnSpc>
                <a:spcPct val="100000"/>
              </a:lnSpc>
              <a:spcBef>
                <a:spcPts val="1600"/>
              </a:spcBef>
              <a:spcAft>
                <a:spcPts val="0"/>
              </a:spcAft>
              <a:buClr>
                <a:srgbClr val="999999"/>
              </a:buClr>
              <a:buSzPts val="1200"/>
              <a:buFont typeface="Open Sans"/>
              <a:buChar char="○"/>
              <a:defRPr/>
            </a:lvl5pPr>
            <a:lvl6pPr lvl="5" algn="ctr" rtl="0">
              <a:lnSpc>
                <a:spcPct val="100000"/>
              </a:lnSpc>
              <a:spcBef>
                <a:spcPts val="1600"/>
              </a:spcBef>
              <a:spcAft>
                <a:spcPts val="0"/>
              </a:spcAft>
              <a:buClr>
                <a:srgbClr val="999999"/>
              </a:buClr>
              <a:buSzPts val="1200"/>
              <a:buFont typeface="Open Sans"/>
              <a:buChar char="■"/>
              <a:defRPr/>
            </a:lvl6pPr>
            <a:lvl7pPr lvl="6" algn="ctr" rtl="0">
              <a:lnSpc>
                <a:spcPct val="100000"/>
              </a:lnSpc>
              <a:spcBef>
                <a:spcPts val="1600"/>
              </a:spcBef>
              <a:spcAft>
                <a:spcPts val="0"/>
              </a:spcAft>
              <a:buClr>
                <a:srgbClr val="999999"/>
              </a:buClr>
              <a:buSzPts val="700"/>
              <a:buFont typeface="Open Sans"/>
              <a:buChar char="●"/>
              <a:defRPr/>
            </a:lvl7pPr>
            <a:lvl8pPr lvl="7" algn="ctr" rtl="0">
              <a:lnSpc>
                <a:spcPct val="100000"/>
              </a:lnSpc>
              <a:spcBef>
                <a:spcPts val="1600"/>
              </a:spcBef>
              <a:spcAft>
                <a:spcPts val="0"/>
              </a:spcAft>
              <a:buClr>
                <a:srgbClr val="999999"/>
              </a:buClr>
              <a:buSzPts val="700"/>
              <a:buFont typeface="Open Sans"/>
              <a:buChar char="○"/>
              <a:defRPr/>
            </a:lvl8pPr>
            <a:lvl9pPr lvl="8" algn="ctr" rtl="0">
              <a:lnSpc>
                <a:spcPct val="100000"/>
              </a:lnSpc>
              <a:spcBef>
                <a:spcPts val="1600"/>
              </a:spcBef>
              <a:spcAft>
                <a:spcPts val="1600"/>
              </a:spcAft>
              <a:buClr>
                <a:srgbClr val="999999"/>
              </a:buClr>
              <a:buSzPts val="600"/>
              <a:buFont typeface="Open Sans"/>
              <a:buChar char="■"/>
              <a:defRPr/>
            </a:lvl9pPr>
          </a:lstStyle>
          <a:p>
            <a:endParaRPr/>
          </a:p>
        </p:txBody>
      </p:sp>
      <p:sp>
        <p:nvSpPr>
          <p:cNvPr id="1521" name="Google Shape;1521;p7"/>
          <p:cNvSpPr txBox="1">
            <a:spLocks noGrp="1"/>
          </p:cNvSpPr>
          <p:nvPr>
            <p:ph type="title"/>
          </p:nvPr>
        </p:nvSpPr>
        <p:spPr>
          <a:xfrm>
            <a:off x="720000" y="532925"/>
            <a:ext cx="77040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22"/>
        <p:cNvGrpSpPr/>
        <p:nvPr/>
      </p:nvGrpSpPr>
      <p:grpSpPr>
        <a:xfrm>
          <a:off x="0" y="0"/>
          <a:ext cx="0" cy="0"/>
          <a:chOff x="0" y="0"/>
          <a:chExt cx="0" cy="0"/>
        </a:xfrm>
      </p:grpSpPr>
      <p:grpSp>
        <p:nvGrpSpPr>
          <p:cNvPr id="1523" name="Google Shape;1523;p8"/>
          <p:cNvGrpSpPr/>
          <p:nvPr/>
        </p:nvGrpSpPr>
        <p:grpSpPr>
          <a:xfrm>
            <a:off x="50125" y="0"/>
            <a:ext cx="8858300" cy="5317875"/>
            <a:chOff x="50125" y="0"/>
            <a:chExt cx="8858300" cy="5317875"/>
          </a:xfrm>
        </p:grpSpPr>
        <p:sp>
          <p:nvSpPr>
            <p:cNvPr id="1524" name="Google Shape;1524;p8"/>
            <p:cNvSpPr/>
            <p:nvPr/>
          </p:nvSpPr>
          <p:spPr>
            <a:xfrm>
              <a:off x="16262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8"/>
            <p:cNvSpPr/>
            <p:nvPr/>
          </p:nvSpPr>
          <p:spPr>
            <a:xfrm>
              <a:off x="39587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
            <p:cNvSpPr/>
            <p:nvPr/>
          </p:nvSpPr>
          <p:spPr>
            <a:xfrm>
              <a:off x="12910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
            <p:cNvSpPr/>
            <p:nvPr/>
          </p:nvSpPr>
          <p:spPr>
            <a:xfrm>
              <a:off x="4479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8"/>
            <p:cNvSpPr/>
            <p:nvPr/>
          </p:nvSpPr>
          <p:spPr>
            <a:xfrm>
              <a:off x="501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8"/>
            <p:cNvSpPr/>
            <p:nvPr/>
          </p:nvSpPr>
          <p:spPr>
            <a:xfrm>
              <a:off x="23617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
            <p:cNvSpPr/>
            <p:nvPr/>
          </p:nvSpPr>
          <p:spPr>
            <a:xfrm>
              <a:off x="11500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
            <p:cNvSpPr/>
            <p:nvPr/>
          </p:nvSpPr>
          <p:spPr>
            <a:xfrm>
              <a:off x="31773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
            <p:cNvSpPr/>
            <p:nvPr/>
          </p:nvSpPr>
          <p:spPr>
            <a:xfrm>
              <a:off x="4516625" y="287725"/>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8"/>
            <p:cNvSpPr/>
            <p:nvPr/>
          </p:nvSpPr>
          <p:spPr>
            <a:xfrm>
              <a:off x="21416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
            <p:cNvSpPr/>
            <p:nvPr/>
          </p:nvSpPr>
          <p:spPr>
            <a:xfrm>
              <a:off x="17646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
            <p:cNvSpPr/>
            <p:nvPr/>
          </p:nvSpPr>
          <p:spPr>
            <a:xfrm>
              <a:off x="30747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
            <p:cNvSpPr/>
            <p:nvPr/>
          </p:nvSpPr>
          <p:spPr>
            <a:xfrm>
              <a:off x="415375" y="12417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
            <p:cNvSpPr/>
            <p:nvPr/>
          </p:nvSpPr>
          <p:spPr>
            <a:xfrm>
              <a:off x="3803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8"/>
            <p:cNvSpPr/>
            <p:nvPr/>
          </p:nvSpPr>
          <p:spPr>
            <a:xfrm>
              <a:off x="36535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8"/>
            <p:cNvSpPr/>
            <p:nvPr/>
          </p:nvSpPr>
          <p:spPr>
            <a:xfrm>
              <a:off x="23075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8"/>
            <p:cNvSpPr/>
            <p:nvPr/>
          </p:nvSpPr>
          <p:spPr>
            <a:xfrm>
              <a:off x="32632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
            <p:cNvSpPr/>
            <p:nvPr/>
          </p:nvSpPr>
          <p:spPr>
            <a:xfrm>
              <a:off x="826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8"/>
            <p:cNvSpPr/>
            <p:nvPr/>
          </p:nvSpPr>
          <p:spPr>
            <a:xfrm>
              <a:off x="39120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
            <p:cNvSpPr/>
            <p:nvPr/>
          </p:nvSpPr>
          <p:spPr>
            <a:xfrm>
              <a:off x="4092800" y="1049300"/>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8"/>
            <p:cNvSpPr/>
            <p:nvPr/>
          </p:nvSpPr>
          <p:spPr>
            <a:xfrm>
              <a:off x="26169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
            <p:cNvSpPr/>
            <p:nvPr/>
          </p:nvSpPr>
          <p:spPr>
            <a:xfrm>
              <a:off x="35726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8"/>
            <p:cNvSpPr/>
            <p:nvPr/>
          </p:nvSpPr>
          <p:spPr>
            <a:xfrm>
              <a:off x="3920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8"/>
            <p:cNvSpPr/>
            <p:nvPr/>
          </p:nvSpPr>
          <p:spPr>
            <a:xfrm>
              <a:off x="60478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
            <p:cNvSpPr/>
            <p:nvPr/>
          </p:nvSpPr>
          <p:spPr>
            <a:xfrm>
              <a:off x="83803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8"/>
            <p:cNvSpPr/>
            <p:nvPr/>
          </p:nvSpPr>
          <p:spPr>
            <a:xfrm>
              <a:off x="57126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
            <p:cNvSpPr/>
            <p:nvPr/>
          </p:nvSpPr>
          <p:spPr>
            <a:xfrm>
              <a:off x="48695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
            <p:cNvSpPr/>
            <p:nvPr/>
          </p:nvSpPr>
          <p:spPr>
            <a:xfrm>
              <a:off x="44717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
            <p:cNvSpPr/>
            <p:nvPr/>
          </p:nvSpPr>
          <p:spPr>
            <a:xfrm>
              <a:off x="67833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
            <p:cNvSpPr/>
            <p:nvPr/>
          </p:nvSpPr>
          <p:spPr>
            <a:xfrm>
              <a:off x="55716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
            <p:cNvSpPr/>
            <p:nvPr/>
          </p:nvSpPr>
          <p:spPr>
            <a:xfrm>
              <a:off x="75989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
            <p:cNvSpPr/>
            <p:nvPr/>
          </p:nvSpPr>
          <p:spPr>
            <a:xfrm>
              <a:off x="65632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
            <p:cNvSpPr/>
            <p:nvPr/>
          </p:nvSpPr>
          <p:spPr>
            <a:xfrm>
              <a:off x="61862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8"/>
            <p:cNvSpPr/>
            <p:nvPr/>
          </p:nvSpPr>
          <p:spPr>
            <a:xfrm>
              <a:off x="74963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
            <p:cNvSpPr/>
            <p:nvPr/>
          </p:nvSpPr>
          <p:spPr>
            <a:xfrm>
              <a:off x="4760775" y="10893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8"/>
            <p:cNvSpPr/>
            <p:nvPr/>
          </p:nvSpPr>
          <p:spPr>
            <a:xfrm>
              <a:off x="48019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
            <p:cNvSpPr/>
            <p:nvPr/>
          </p:nvSpPr>
          <p:spPr>
            <a:xfrm>
              <a:off x="80751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8"/>
            <p:cNvSpPr/>
            <p:nvPr/>
          </p:nvSpPr>
          <p:spPr>
            <a:xfrm>
              <a:off x="67291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8"/>
            <p:cNvSpPr/>
            <p:nvPr/>
          </p:nvSpPr>
          <p:spPr>
            <a:xfrm>
              <a:off x="76848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8"/>
            <p:cNvSpPr/>
            <p:nvPr/>
          </p:nvSpPr>
          <p:spPr>
            <a:xfrm>
              <a:off x="45042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
            <p:cNvSpPr/>
            <p:nvPr/>
          </p:nvSpPr>
          <p:spPr>
            <a:xfrm>
              <a:off x="83336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
            <p:cNvSpPr/>
            <p:nvPr/>
          </p:nvSpPr>
          <p:spPr>
            <a:xfrm>
              <a:off x="48136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8"/>
            <p:cNvSpPr/>
            <p:nvPr/>
          </p:nvSpPr>
          <p:spPr>
            <a:xfrm>
              <a:off x="6169800" y="11770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8"/>
            <p:cNvSpPr/>
            <p:nvPr/>
          </p:nvSpPr>
          <p:spPr>
            <a:xfrm flipH="1">
              <a:off x="1517850" y="765563"/>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8"/>
            <p:cNvSpPr/>
            <p:nvPr/>
          </p:nvSpPr>
          <p:spPr>
            <a:xfrm flipH="1">
              <a:off x="1329375" y="1355988"/>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
            <p:cNvSpPr/>
            <p:nvPr/>
          </p:nvSpPr>
          <p:spPr>
            <a:xfrm>
              <a:off x="7751450" y="75555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
            <p:cNvSpPr/>
            <p:nvPr/>
          </p:nvSpPr>
          <p:spPr>
            <a:xfrm>
              <a:off x="8225125" y="78225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8"/>
            <p:cNvSpPr/>
            <p:nvPr/>
          </p:nvSpPr>
          <p:spPr>
            <a:xfrm>
              <a:off x="3335788" y="7121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
            <p:cNvSpPr/>
            <p:nvPr/>
          </p:nvSpPr>
          <p:spPr>
            <a:xfrm>
              <a:off x="3809463" y="7388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
            <p:cNvSpPr/>
            <p:nvPr/>
          </p:nvSpPr>
          <p:spPr>
            <a:xfrm>
              <a:off x="17165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
            <p:cNvSpPr/>
            <p:nvPr/>
          </p:nvSpPr>
          <p:spPr>
            <a:xfrm>
              <a:off x="40489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
            <p:cNvSpPr/>
            <p:nvPr/>
          </p:nvSpPr>
          <p:spPr>
            <a:xfrm>
              <a:off x="13812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8"/>
            <p:cNvSpPr/>
            <p:nvPr/>
          </p:nvSpPr>
          <p:spPr>
            <a:xfrm>
              <a:off x="5381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8"/>
            <p:cNvSpPr/>
            <p:nvPr/>
          </p:nvSpPr>
          <p:spPr>
            <a:xfrm>
              <a:off x="1403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8"/>
            <p:cNvSpPr/>
            <p:nvPr/>
          </p:nvSpPr>
          <p:spPr>
            <a:xfrm>
              <a:off x="24520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
            <p:cNvSpPr/>
            <p:nvPr/>
          </p:nvSpPr>
          <p:spPr>
            <a:xfrm>
              <a:off x="12403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8"/>
            <p:cNvSpPr/>
            <p:nvPr/>
          </p:nvSpPr>
          <p:spPr>
            <a:xfrm>
              <a:off x="32676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8"/>
            <p:cNvSpPr/>
            <p:nvPr/>
          </p:nvSpPr>
          <p:spPr>
            <a:xfrm>
              <a:off x="4606875" y="2393250"/>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8"/>
            <p:cNvSpPr/>
            <p:nvPr/>
          </p:nvSpPr>
          <p:spPr>
            <a:xfrm>
              <a:off x="22318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
            <p:cNvSpPr/>
            <p:nvPr/>
          </p:nvSpPr>
          <p:spPr>
            <a:xfrm>
              <a:off x="18549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8"/>
            <p:cNvSpPr/>
            <p:nvPr/>
          </p:nvSpPr>
          <p:spPr>
            <a:xfrm>
              <a:off x="31650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8"/>
            <p:cNvSpPr/>
            <p:nvPr/>
          </p:nvSpPr>
          <p:spPr>
            <a:xfrm>
              <a:off x="505625" y="33472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
            <p:cNvSpPr/>
            <p:nvPr/>
          </p:nvSpPr>
          <p:spPr>
            <a:xfrm>
              <a:off x="4706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
            <p:cNvSpPr/>
            <p:nvPr/>
          </p:nvSpPr>
          <p:spPr>
            <a:xfrm>
              <a:off x="37437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
            <p:cNvSpPr/>
            <p:nvPr/>
          </p:nvSpPr>
          <p:spPr>
            <a:xfrm>
              <a:off x="23978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
            <p:cNvSpPr/>
            <p:nvPr/>
          </p:nvSpPr>
          <p:spPr>
            <a:xfrm>
              <a:off x="33535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
            <p:cNvSpPr/>
            <p:nvPr/>
          </p:nvSpPr>
          <p:spPr>
            <a:xfrm>
              <a:off x="1728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
            <p:cNvSpPr/>
            <p:nvPr/>
          </p:nvSpPr>
          <p:spPr>
            <a:xfrm>
              <a:off x="40022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
            <p:cNvSpPr/>
            <p:nvPr/>
          </p:nvSpPr>
          <p:spPr>
            <a:xfrm>
              <a:off x="4183050" y="3154825"/>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
            <p:cNvSpPr/>
            <p:nvPr/>
          </p:nvSpPr>
          <p:spPr>
            <a:xfrm>
              <a:off x="20258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
            <p:cNvSpPr/>
            <p:nvPr/>
          </p:nvSpPr>
          <p:spPr>
            <a:xfrm>
              <a:off x="35769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
            <p:cNvSpPr/>
            <p:nvPr/>
          </p:nvSpPr>
          <p:spPr>
            <a:xfrm>
              <a:off x="27072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8"/>
            <p:cNvSpPr/>
            <p:nvPr/>
          </p:nvSpPr>
          <p:spPr>
            <a:xfrm>
              <a:off x="4822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
            <p:cNvSpPr/>
            <p:nvPr/>
          </p:nvSpPr>
          <p:spPr>
            <a:xfrm>
              <a:off x="61381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
            <p:cNvSpPr/>
            <p:nvPr/>
          </p:nvSpPr>
          <p:spPr>
            <a:xfrm>
              <a:off x="84705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8"/>
            <p:cNvSpPr/>
            <p:nvPr/>
          </p:nvSpPr>
          <p:spPr>
            <a:xfrm>
              <a:off x="58028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8"/>
            <p:cNvSpPr/>
            <p:nvPr/>
          </p:nvSpPr>
          <p:spPr>
            <a:xfrm>
              <a:off x="49597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
            <p:cNvSpPr/>
            <p:nvPr/>
          </p:nvSpPr>
          <p:spPr>
            <a:xfrm>
              <a:off x="45619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8"/>
            <p:cNvSpPr/>
            <p:nvPr/>
          </p:nvSpPr>
          <p:spPr>
            <a:xfrm>
              <a:off x="68736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8"/>
            <p:cNvSpPr/>
            <p:nvPr/>
          </p:nvSpPr>
          <p:spPr>
            <a:xfrm>
              <a:off x="56619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8"/>
            <p:cNvSpPr/>
            <p:nvPr/>
          </p:nvSpPr>
          <p:spPr>
            <a:xfrm>
              <a:off x="76892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
            <p:cNvSpPr/>
            <p:nvPr/>
          </p:nvSpPr>
          <p:spPr>
            <a:xfrm>
              <a:off x="66534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
            <p:cNvSpPr/>
            <p:nvPr/>
          </p:nvSpPr>
          <p:spPr>
            <a:xfrm>
              <a:off x="62765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8"/>
            <p:cNvSpPr/>
            <p:nvPr/>
          </p:nvSpPr>
          <p:spPr>
            <a:xfrm>
              <a:off x="75866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
            <p:cNvSpPr/>
            <p:nvPr/>
          </p:nvSpPr>
          <p:spPr>
            <a:xfrm>
              <a:off x="4851025" y="31948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
            <p:cNvSpPr/>
            <p:nvPr/>
          </p:nvSpPr>
          <p:spPr>
            <a:xfrm>
              <a:off x="48922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
            <p:cNvSpPr/>
            <p:nvPr/>
          </p:nvSpPr>
          <p:spPr>
            <a:xfrm>
              <a:off x="81653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
            <p:cNvSpPr/>
            <p:nvPr/>
          </p:nvSpPr>
          <p:spPr>
            <a:xfrm>
              <a:off x="68194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8"/>
            <p:cNvSpPr/>
            <p:nvPr/>
          </p:nvSpPr>
          <p:spPr>
            <a:xfrm>
              <a:off x="77751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
            <p:cNvSpPr/>
            <p:nvPr/>
          </p:nvSpPr>
          <p:spPr>
            <a:xfrm>
              <a:off x="45944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
            <p:cNvSpPr/>
            <p:nvPr/>
          </p:nvSpPr>
          <p:spPr>
            <a:xfrm>
              <a:off x="84238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
            <p:cNvSpPr/>
            <p:nvPr/>
          </p:nvSpPr>
          <p:spPr>
            <a:xfrm>
              <a:off x="49038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
            <p:cNvSpPr/>
            <p:nvPr/>
          </p:nvSpPr>
          <p:spPr>
            <a:xfrm>
              <a:off x="6260050" y="32825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
            <p:cNvSpPr/>
            <p:nvPr/>
          </p:nvSpPr>
          <p:spPr>
            <a:xfrm flipH="1">
              <a:off x="1608100" y="2871088"/>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
            <p:cNvSpPr/>
            <p:nvPr/>
          </p:nvSpPr>
          <p:spPr>
            <a:xfrm flipH="1">
              <a:off x="1419625" y="3461513"/>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
            <p:cNvSpPr/>
            <p:nvPr/>
          </p:nvSpPr>
          <p:spPr>
            <a:xfrm>
              <a:off x="7841700" y="28610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
            <p:cNvSpPr/>
            <p:nvPr/>
          </p:nvSpPr>
          <p:spPr>
            <a:xfrm>
              <a:off x="8315375" y="28877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
            <p:cNvSpPr/>
            <p:nvPr/>
          </p:nvSpPr>
          <p:spPr>
            <a:xfrm>
              <a:off x="3426038" y="28177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
            <p:cNvSpPr/>
            <p:nvPr/>
          </p:nvSpPr>
          <p:spPr>
            <a:xfrm>
              <a:off x="3899713" y="28444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3" name="Google Shape;1623;p8"/>
            <p:cNvGrpSpPr/>
            <p:nvPr/>
          </p:nvGrpSpPr>
          <p:grpSpPr>
            <a:xfrm>
              <a:off x="359500" y="182650"/>
              <a:ext cx="8548925" cy="3978550"/>
              <a:chOff x="359500" y="182650"/>
              <a:chExt cx="8548925" cy="3978550"/>
            </a:xfrm>
          </p:grpSpPr>
          <p:sp>
            <p:nvSpPr>
              <p:cNvPr id="1624" name="Google Shape;1624;p8"/>
              <p:cNvSpPr/>
              <p:nvPr/>
            </p:nvSpPr>
            <p:spPr>
              <a:xfrm>
                <a:off x="19356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
              <p:cNvSpPr/>
              <p:nvPr/>
            </p:nvSpPr>
            <p:spPr>
              <a:xfrm>
                <a:off x="42681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
              <p:cNvSpPr/>
              <p:nvPr/>
            </p:nvSpPr>
            <p:spPr>
              <a:xfrm>
                <a:off x="16003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
              <p:cNvSpPr/>
              <p:nvPr/>
            </p:nvSpPr>
            <p:spPr>
              <a:xfrm>
                <a:off x="7572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
              <p:cNvSpPr/>
              <p:nvPr/>
            </p:nvSpPr>
            <p:spPr>
              <a:xfrm>
                <a:off x="3595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
              <p:cNvSpPr/>
              <p:nvPr/>
            </p:nvSpPr>
            <p:spPr>
              <a:xfrm>
                <a:off x="26703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
              <p:cNvSpPr/>
              <p:nvPr/>
            </p:nvSpPr>
            <p:spPr>
              <a:xfrm>
                <a:off x="14594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
              <p:cNvSpPr/>
              <p:nvPr/>
            </p:nvSpPr>
            <p:spPr>
              <a:xfrm>
                <a:off x="34867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
              <p:cNvSpPr/>
              <p:nvPr/>
            </p:nvSpPr>
            <p:spPr>
              <a:xfrm>
                <a:off x="4826025" y="469525"/>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
              <p:cNvSpPr/>
              <p:nvPr/>
            </p:nvSpPr>
            <p:spPr>
              <a:xfrm>
                <a:off x="24510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
              <p:cNvSpPr/>
              <p:nvPr/>
            </p:nvSpPr>
            <p:spPr>
              <a:xfrm>
                <a:off x="33841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
              <p:cNvSpPr/>
              <p:nvPr/>
            </p:nvSpPr>
            <p:spPr>
              <a:xfrm>
                <a:off x="7247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
              <p:cNvSpPr/>
              <p:nvPr/>
            </p:nvSpPr>
            <p:spPr>
              <a:xfrm>
                <a:off x="42206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
              <p:cNvSpPr/>
              <p:nvPr/>
            </p:nvSpPr>
            <p:spPr>
              <a:xfrm>
                <a:off x="4859375" y="1383500"/>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
              <p:cNvSpPr/>
              <p:nvPr/>
            </p:nvSpPr>
            <p:spPr>
              <a:xfrm>
                <a:off x="63572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
              <p:cNvSpPr/>
              <p:nvPr/>
            </p:nvSpPr>
            <p:spPr>
              <a:xfrm>
                <a:off x="86897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
              <p:cNvSpPr/>
              <p:nvPr/>
            </p:nvSpPr>
            <p:spPr>
              <a:xfrm>
                <a:off x="60219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
              <p:cNvSpPr/>
              <p:nvPr/>
            </p:nvSpPr>
            <p:spPr>
              <a:xfrm>
                <a:off x="51788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
              <p:cNvSpPr/>
              <p:nvPr/>
            </p:nvSpPr>
            <p:spPr>
              <a:xfrm>
                <a:off x="47811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
              <p:cNvSpPr/>
              <p:nvPr/>
            </p:nvSpPr>
            <p:spPr>
              <a:xfrm>
                <a:off x="70919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
              <p:cNvSpPr/>
              <p:nvPr/>
            </p:nvSpPr>
            <p:spPr>
              <a:xfrm>
                <a:off x="58810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
              <p:cNvSpPr/>
              <p:nvPr/>
            </p:nvSpPr>
            <p:spPr>
              <a:xfrm>
                <a:off x="79083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
              <p:cNvSpPr/>
              <p:nvPr/>
            </p:nvSpPr>
            <p:spPr>
              <a:xfrm>
                <a:off x="68726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
              <p:cNvSpPr/>
              <p:nvPr/>
            </p:nvSpPr>
            <p:spPr>
              <a:xfrm>
                <a:off x="78057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
              <p:cNvSpPr/>
              <p:nvPr/>
            </p:nvSpPr>
            <p:spPr>
              <a:xfrm>
                <a:off x="51463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
              <p:cNvSpPr/>
              <p:nvPr/>
            </p:nvSpPr>
            <p:spPr>
              <a:xfrm>
                <a:off x="70385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
              <p:cNvSpPr/>
              <p:nvPr/>
            </p:nvSpPr>
            <p:spPr>
              <a:xfrm>
                <a:off x="79942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
              <p:cNvSpPr/>
              <p:nvPr/>
            </p:nvSpPr>
            <p:spPr>
              <a:xfrm>
                <a:off x="86422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
              <p:cNvSpPr/>
              <p:nvPr/>
            </p:nvSpPr>
            <p:spPr>
              <a:xfrm>
                <a:off x="5374950" y="9663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
              <p:cNvSpPr/>
              <p:nvPr/>
            </p:nvSpPr>
            <p:spPr>
              <a:xfrm>
                <a:off x="5679750" y="12711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
              <p:cNvSpPr/>
              <p:nvPr/>
            </p:nvSpPr>
            <p:spPr>
              <a:xfrm flipH="1">
                <a:off x="1208475" y="948188"/>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
              <p:cNvSpPr/>
              <p:nvPr/>
            </p:nvSpPr>
            <p:spPr>
              <a:xfrm>
                <a:off x="8060825" y="93817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
              <p:cNvSpPr/>
              <p:nvPr/>
            </p:nvSpPr>
            <p:spPr>
              <a:xfrm>
                <a:off x="3645163" y="8948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
              <p:cNvSpPr/>
              <p:nvPr/>
            </p:nvSpPr>
            <p:spPr>
              <a:xfrm>
                <a:off x="43583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
              <p:cNvSpPr/>
              <p:nvPr/>
            </p:nvSpPr>
            <p:spPr>
              <a:xfrm>
                <a:off x="16906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
              <p:cNvSpPr/>
              <p:nvPr/>
            </p:nvSpPr>
            <p:spPr>
              <a:xfrm>
                <a:off x="8475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
              <p:cNvSpPr/>
              <p:nvPr/>
            </p:nvSpPr>
            <p:spPr>
              <a:xfrm>
                <a:off x="4497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
              <p:cNvSpPr/>
              <p:nvPr/>
            </p:nvSpPr>
            <p:spPr>
              <a:xfrm>
                <a:off x="27605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
              <p:cNvSpPr/>
              <p:nvPr/>
            </p:nvSpPr>
            <p:spPr>
              <a:xfrm>
                <a:off x="15497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
              <p:cNvSpPr/>
              <p:nvPr/>
            </p:nvSpPr>
            <p:spPr>
              <a:xfrm>
                <a:off x="4916275" y="25750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
              <p:cNvSpPr/>
              <p:nvPr/>
            </p:nvSpPr>
            <p:spPr>
              <a:xfrm>
                <a:off x="25412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
              <p:cNvSpPr/>
              <p:nvPr/>
            </p:nvSpPr>
            <p:spPr>
              <a:xfrm>
                <a:off x="34744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
              <p:cNvSpPr/>
              <p:nvPr/>
            </p:nvSpPr>
            <p:spPr>
              <a:xfrm>
                <a:off x="8150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
              <p:cNvSpPr/>
              <p:nvPr/>
            </p:nvSpPr>
            <p:spPr>
              <a:xfrm>
                <a:off x="36628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
              <p:cNvSpPr/>
              <p:nvPr/>
            </p:nvSpPr>
            <p:spPr>
              <a:xfrm>
                <a:off x="43108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
              <p:cNvSpPr/>
              <p:nvPr/>
            </p:nvSpPr>
            <p:spPr>
              <a:xfrm>
                <a:off x="4949625" y="3489025"/>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
              <p:cNvSpPr/>
              <p:nvPr/>
            </p:nvSpPr>
            <p:spPr>
              <a:xfrm>
                <a:off x="64474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
              <p:cNvSpPr/>
              <p:nvPr/>
            </p:nvSpPr>
            <p:spPr>
              <a:xfrm>
                <a:off x="87799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
              <p:cNvSpPr/>
              <p:nvPr/>
            </p:nvSpPr>
            <p:spPr>
              <a:xfrm>
                <a:off x="61122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
              <p:cNvSpPr/>
              <p:nvPr/>
            </p:nvSpPr>
            <p:spPr>
              <a:xfrm>
                <a:off x="52691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
              <p:cNvSpPr/>
              <p:nvPr/>
            </p:nvSpPr>
            <p:spPr>
              <a:xfrm>
                <a:off x="48713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
              <p:cNvSpPr/>
              <p:nvPr/>
            </p:nvSpPr>
            <p:spPr>
              <a:xfrm>
                <a:off x="71821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
              <p:cNvSpPr/>
              <p:nvPr/>
            </p:nvSpPr>
            <p:spPr>
              <a:xfrm>
                <a:off x="59713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
              <p:cNvSpPr/>
              <p:nvPr/>
            </p:nvSpPr>
            <p:spPr>
              <a:xfrm>
                <a:off x="79985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
              <p:cNvSpPr/>
              <p:nvPr/>
            </p:nvSpPr>
            <p:spPr>
              <a:xfrm>
                <a:off x="69628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
              <p:cNvSpPr/>
              <p:nvPr/>
            </p:nvSpPr>
            <p:spPr>
              <a:xfrm>
                <a:off x="78960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
              <p:cNvSpPr/>
              <p:nvPr/>
            </p:nvSpPr>
            <p:spPr>
              <a:xfrm>
                <a:off x="52366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
              <p:cNvSpPr/>
              <p:nvPr/>
            </p:nvSpPr>
            <p:spPr>
              <a:xfrm>
                <a:off x="71288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
              <p:cNvSpPr/>
              <p:nvPr/>
            </p:nvSpPr>
            <p:spPr>
              <a:xfrm>
                <a:off x="80844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
              <p:cNvSpPr/>
              <p:nvPr/>
            </p:nvSpPr>
            <p:spPr>
              <a:xfrm>
                <a:off x="87324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
              <p:cNvSpPr/>
              <p:nvPr/>
            </p:nvSpPr>
            <p:spPr>
              <a:xfrm>
                <a:off x="5465200" y="30718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
              <p:cNvSpPr/>
              <p:nvPr/>
            </p:nvSpPr>
            <p:spPr>
              <a:xfrm>
                <a:off x="5770000" y="33766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
              <p:cNvSpPr/>
              <p:nvPr/>
            </p:nvSpPr>
            <p:spPr>
              <a:xfrm flipH="1">
                <a:off x="1298725" y="30537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
              <p:cNvSpPr/>
              <p:nvPr/>
            </p:nvSpPr>
            <p:spPr>
              <a:xfrm>
                <a:off x="8151075" y="30437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
              <p:cNvSpPr/>
              <p:nvPr/>
            </p:nvSpPr>
            <p:spPr>
              <a:xfrm>
                <a:off x="3735413" y="30003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9" name="Google Shape;1689;p8"/>
            <p:cNvSpPr/>
            <p:nvPr/>
          </p:nvSpPr>
          <p:spPr>
            <a:xfrm>
              <a:off x="20118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
            <p:cNvSpPr/>
            <p:nvPr/>
          </p:nvSpPr>
          <p:spPr>
            <a:xfrm>
              <a:off x="43443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
            <p:cNvSpPr/>
            <p:nvPr/>
          </p:nvSpPr>
          <p:spPr>
            <a:xfrm>
              <a:off x="8334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
            <p:cNvSpPr/>
            <p:nvPr/>
          </p:nvSpPr>
          <p:spPr>
            <a:xfrm>
              <a:off x="27465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
            <p:cNvSpPr/>
            <p:nvPr/>
          </p:nvSpPr>
          <p:spPr>
            <a:xfrm>
              <a:off x="15356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
            <p:cNvSpPr/>
            <p:nvPr/>
          </p:nvSpPr>
          <p:spPr>
            <a:xfrm>
              <a:off x="35629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
            <p:cNvSpPr/>
            <p:nvPr/>
          </p:nvSpPr>
          <p:spPr>
            <a:xfrm>
              <a:off x="4902225" y="44672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
            <p:cNvSpPr/>
            <p:nvPr/>
          </p:nvSpPr>
          <p:spPr>
            <a:xfrm>
              <a:off x="25272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
            <p:cNvSpPr/>
            <p:nvPr/>
          </p:nvSpPr>
          <p:spPr>
            <a:xfrm>
              <a:off x="64334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
            <p:cNvSpPr/>
            <p:nvPr/>
          </p:nvSpPr>
          <p:spPr>
            <a:xfrm>
              <a:off x="87659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
            <p:cNvSpPr/>
            <p:nvPr/>
          </p:nvSpPr>
          <p:spPr>
            <a:xfrm>
              <a:off x="52550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
            <p:cNvSpPr/>
            <p:nvPr/>
          </p:nvSpPr>
          <p:spPr>
            <a:xfrm>
              <a:off x="71681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
            <p:cNvSpPr/>
            <p:nvPr/>
          </p:nvSpPr>
          <p:spPr>
            <a:xfrm>
              <a:off x="59572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
            <p:cNvSpPr/>
            <p:nvPr/>
          </p:nvSpPr>
          <p:spPr>
            <a:xfrm>
              <a:off x="79845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
            <p:cNvSpPr/>
            <p:nvPr/>
          </p:nvSpPr>
          <p:spPr>
            <a:xfrm>
              <a:off x="69488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
            <p:cNvSpPr/>
            <p:nvPr/>
          </p:nvSpPr>
          <p:spPr>
            <a:xfrm>
              <a:off x="5451150" y="4964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
            <p:cNvSpPr/>
            <p:nvPr/>
          </p:nvSpPr>
          <p:spPr>
            <a:xfrm flipH="1">
              <a:off x="1284675" y="49459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
            <p:cNvSpPr/>
            <p:nvPr/>
          </p:nvSpPr>
          <p:spPr>
            <a:xfrm>
              <a:off x="8137025" y="49359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
            <p:cNvSpPr/>
            <p:nvPr/>
          </p:nvSpPr>
          <p:spPr>
            <a:xfrm>
              <a:off x="3721363" y="48925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08;p8"/>
          <p:cNvGrpSpPr/>
          <p:nvPr/>
        </p:nvGrpSpPr>
        <p:grpSpPr>
          <a:xfrm>
            <a:off x="5064546" y="4152368"/>
            <a:ext cx="3369488" cy="1707138"/>
            <a:chOff x="4915213" y="3574313"/>
            <a:chExt cx="3624275" cy="1836225"/>
          </a:xfrm>
        </p:grpSpPr>
        <p:grpSp>
          <p:nvGrpSpPr>
            <p:cNvPr id="1709" name="Google Shape;1709;p8"/>
            <p:cNvGrpSpPr/>
            <p:nvPr/>
          </p:nvGrpSpPr>
          <p:grpSpPr>
            <a:xfrm>
              <a:off x="4915213" y="3574313"/>
              <a:ext cx="3624275" cy="1836225"/>
              <a:chOff x="6533200" y="2928913"/>
              <a:chExt cx="3624275" cy="1836225"/>
            </a:xfrm>
          </p:grpSpPr>
          <p:sp>
            <p:nvSpPr>
              <p:cNvPr id="1710" name="Google Shape;1710;p8"/>
              <p:cNvSpPr/>
              <p:nvPr/>
            </p:nvSpPr>
            <p:spPr>
              <a:xfrm>
                <a:off x="6533200" y="3211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
              <p:cNvSpPr/>
              <p:nvPr/>
            </p:nvSpPr>
            <p:spPr>
              <a:xfrm>
                <a:off x="6781700" y="3225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
              <p:cNvSpPr/>
              <p:nvPr/>
            </p:nvSpPr>
            <p:spPr>
              <a:xfrm>
                <a:off x="7468375" y="3231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
              <p:cNvSpPr/>
              <p:nvPr/>
            </p:nvSpPr>
            <p:spPr>
              <a:xfrm>
                <a:off x="8324475" y="3210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
              <p:cNvSpPr/>
              <p:nvPr/>
            </p:nvSpPr>
            <p:spPr>
              <a:xfrm>
                <a:off x="8320300" y="3217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8"/>
              <p:cNvSpPr/>
              <p:nvPr/>
            </p:nvSpPr>
            <p:spPr>
              <a:xfrm>
                <a:off x="8279425" y="3219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6" name="Google Shape;1716;p8"/>
              <p:cNvGrpSpPr/>
              <p:nvPr/>
            </p:nvGrpSpPr>
            <p:grpSpPr>
              <a:xfrm>
                <a:off x="6533200" y="2928913"/>
                <a:ext cx="3624275" cy="1836225"/>
                <a:chOff x="112275" y="2665738"/>
                <a:chExt cx="3624275" cy="1836225"/>
              </a:xfrm>
            </p:grpSpPr>
            <p:sp>
              <p:nvSpPr>
                <p:cNvPr id="1717" name="Google Shape;1717;p8"/>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8"/>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8"/>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25" name="Google Shape;1725;p8"/>
            <p:cNvSpPr/>
            <p:nvPr/>
          </p:nvSpPr>
          <p:spPr>
            <a:xfrm>
              <a:off x="6580563" y="3762025"/>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6" name="Google Shape;1726;p8"/>
          <p:cNvGrpSpPr/>
          <p:nvPr/>
        </p:nvGrpSpPr>
        <p:grpSpPr>
          <a:xfrm>
            <a:off x="2023804" y="4488761"/>
            <a:ext cx="3369488" cy="1707138"/>
            <a:chOff x="4054650" y="529913"/>
            <a:chExt cx="3624275" cy="1836225"/>
          </a:xfrm>
        </p:grpSpPr>
        <p:sp>
          <p:nvSpPr>
            <p:cNvPr id="1727" name="Google Shape;1727;p8"/>
            <p:cNvSpPr/>
            <p:nvPr/>
          </p:nvSpPr>
          <p:spPr>
            <a:xfrm>
              <a:off x="405465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
            <p:cNvSpPr/>
            <p:nvPr/>
          </p:nvSpPr>
          <p:spPr>
            <a:xfrm>
              <a:off x="430315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
            <p:cNvSpPr/>
            <p:nvPr/>
          </p:nvSpPr>
          <p:spPr>
            <a:xfrm>
              <a:off x="498982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
            <p:cNvSpPr/>
            <p:nvPr/>
          </p:nvSpPr>
          <p:spPr>
            <a:xfrm>
              <a:off x="584592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
            <p:cNvSpPr/>
            <p:nvPr/>
          </p:nvSpPr>
          <p:spPr>
            <a:xfrm>
              <a:off x="584175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
            <p:cNvSpPr/>
            <p:nvPr/>
          </p:nvSpPr>
          <p:spPr>
            <a:xfrm>
              <a:off x="580087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3" name="Google Shape;1733;p8"/>
            <p:cNvGrpSpPr/>
            <p:nvPr/>
          </p:nvGrpSpPr>
          <p:grpSpPr>
            <a:xfrm>
              <a:off x="4054650" y="529913"/>
              <a:ext cx="3624275" cy="1836225"/>
              <a:chOff x="112275" y="2665738"/>
              <a:chExt cx="3624275" cy="1836225"/>
            </a:xfrm>
          </p:grpSpPr>
          <p:sp>
            <p:nvSpPr>
              <p:cNvPr id="1734" name="Google Shape;1734;p8"/>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8"/>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43" name="Google Shape;1743;p8"/>
          <p:cNvGrpSpPr/>
          <p:nvPr/>
        </p:nvGrpSpPr>
        <p:grpSpPr>
          <a:xfrm>
            <a:off x="-779296" y="4550554"/>
            <a:ext cx="3369488" cy="1707138"/>
            <a:chOff x="-2125575" y="3574325"/>
            <a:chExt cx="3624275" cy="1836225"/>
          </a:xfrm>
        </p:grpSpPr>
        <p:sp>
          <p:nvSpPr>
            <p:cNvPr id="1744" name="Google Shape;1744;p8"/>
            <p:cNvSpPr/>
            <p:nvPr/>
          </p:nvSpPr>
          <p:spPr>
            <a:xfrm>
              <a:off x="-2125575" y="3857025"/>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
            <p:cNvSpPr/>
            <p:nvPr/>
          </p:nvSpPr>
          <p:spPr>
            <a:xfrm>
              <a:off x="-1877075" y="3871200"/>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
            <p:cNvSpPr/>
            <p:nvPr/>
          </p:nvSpPr>
          <p:spPr>
            <a:xfrm>
              <a:off x="-1190400" y="3877050"/>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
            <p:cNvSpPr/>
            <p:nvPr/>
          </p:nvSpPr>
          <p:spPr>
            <a:xfrm>
              <a:off x="-334300" y="3856200"/>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8"/>
            <p:cNvSpPr/>
            <p:nvPr/>
          </p:nvSpPr>
          <p:spPr>
            <a:xfrm>
              <a:off x="-338475" y="3862875"/>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8"/>
            <p:cNvSpPr/>
            <p:nvPr/>
          </p:nvSpPr>
          <p:spPr>
            <a:xfrm>
              <a:off x="-379350" y="3864525"/>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0" name="Google Shape;1750;p8"/>
            <p:cNvGrpSpPr/>
            <p:nvPr/>
          </p:nvGrpSpPr>
          <p:grpSpPr>
            <a:xfrm>
              <a:off x="-2125575" y="3574325"/>
              <a:ext cx="3624275" cy="1836225"/>
              <a:chOff x="-4100775" y="3456250"/>
              <a:chExt cx="3624275" cy="1836225"/>
            </a:xfrm>
          </p:grpSpPr>
          <p:sp>
            <p:nvSpPr>
              <p:cNvPr id="1751" name="Google Shape;1751;p8"/>
              <p:cNvSpPr/>
              <p:nvPr/>
            </p:nvSpPr>
            <p:spPr>
              <a:xfrm>
                <a:off x="-4100775" y="3738950"/>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
              <p:cNvSpPr/>
              <p:nvPr/>
            </p:nvSpPr>
            <p:spPr>
              <a:xfrm>
                <a:off x="-3852275" y="3753125"/>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
              <p:cNvSpPr/>
              <p:nvPr/>
            </p:nvSpPr>
            <p:spPr>
              <a:xfrm>
                <a:off x="-3165600" y="3758975"/>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
              <p:cNvSpPr/>
              <p:nvPr/>
            </p:nvSpPr>
            <p:spPr>
              <a:xfrm>
                <a:off x="-2309500" y="3738125"/>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
              <p:cNvSpPr/>
              <p:nvPr/>
            </p:nvSpPr>
            <p:spPr>
              <a:xfrm>
                <a:off x="-2313675" y="3744800"/>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
              <p:cNvSpPr/>
              <p:nvPr/>
            </p:nvSpPr>
            <p:spPr>
              <a:xfrm>
                <a:off x="-2354550" y="3746450"/>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
              <p:cNvSpPr/>
              <p:nvPr/>
            </p:nvSpPr>
            <p:spPr>
              <a:xfrm>
                <a:off x="-4100775" y="3738950"/>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
              <p:cNvSpPr/>
              <p:nvPr/>
            </p:nvSpPr>
            <p:spPr>
              <a:xfrm>
                <a:off x="-2392900" y="3456250"/>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
              <p:cNvSpPr/>
              <p:nvPr/>
            </p:nvSpPr>
            <p:spPr>
              <a:xfrm>
                <a:off x="-2447950" y="3655550"/>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0" name="Google Shape;1760;p8"/>
          <p:cNvGrpSpPr/>
          <p:nvPr/>
        </p:nvGrpSpPr>
        <p:grpSpPr>
          <a:xfrm>
            <a:off x="451898" y="4758781"/>
            <a:ext cx="3369488" cy="1707138"/>
            <a:chOff x="-939100" y="529913"/>
            <a:chExt cx="3624275" cy="1836225"/>
          </a:xfrm>
        </p:grpSpPr>
        <p:sp>
          <p:nvSpPr>
            <p:cNvPr id="1761" name="Google Shape;1761;p8"/>
            <p:cNvSpPr/>
            <p:nvPr/>
          </p:nvSpPr>
          <p:spPr>
            <a:xfrm>
              <a:off x="-93910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
            <p:cNvSpPr/>
            <p:nvPr/>
          </p:nvSpPr>
          <p:spPr>
            <a:xfrm>
              <a:off x="-69060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
            <p:cNvSpPr/>
            <p:nvPr/>
          </p:nvSpPr>
          <p:spPr>
            <a:xfrm>
              <a:off x="-392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
            <p:cNvSpPr/>
            <p:nvPr/>
          </p:nvSpPr>
          <p:spPr>
            <a:xfrm>
              <a:off x="85217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
            <p:cNvSpPr/>
            <p:nvPr/>
          </p:nvSpPr>
          <p:spPr>
            <a:xfrm>
              <a:off x="84800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
            <p:cNvSpPr/>
            <p:nvPr/>
          </p:nvSpPr>
          <p:spPr>
            <a:xfrm>
              <a:off x="80712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8"/>
            <p:cNvGrpSpPr/>
            <p:nvPr/>
          </p:nvGrpSpPr>
          <p:grpSpPr>
            <a:xfrm>
              <a:off x="-939100" y="529913"/>
              <a:ext cx="3624275" cy="1836225"/>
              <a:chOff x="112275" y="2665738"/>
              <a:chExt cx="3624275" cy="1836225"/>
            </a:xfrm>
          </p:grpSpPr>
          <p:sp>
            <p:nvSpPr>
              <p:cNvPr id="1768" name="Google Shape;1768;p8"/>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7" name="Google Shape;1777;p8"/>
          <p:cNvGrpSpPr/>
          <p:nvPr/>
        </p:nvGrpSpPr>
        <p:grpSpPr>
          <a:xfrm>
            <a:off x="6832683" y="4409614"/>
            <a:ext cx="3369488" cy="1707138"/>
            <a:chOff x="2087475" y="2783813"/>
            <a:chExt cx="3624275" cy="1836225"/>
          </a:xfrm>
        </p:grpSpPr>
        <p:sp>
          <p:nvSpPr>
            <p:cNvPr id="1778" name="Google Shape;1778;p8"/>
            <p:cNvSpPr/>
            <p:nvPr/>
          </p:nvSpPr>
          <p:spPr>
            <a:xfrm>
              <a:off x="2087475" y="30665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
            <p:cNvSpPr/>
            <p:nvPr/>
          </p:nvSpPr>
          <p:spPr>
            <a:xfrm>
              <a:off x="2335975" y="30806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8"/>
            <p:cNvSpPr/>
            <p:nvPr/>
          </p:nvSpPr>
          <p:spPr>
            <a:xfrm>
              <a:off x="3022650" y="30865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
            <p:cNvSpPr/>
            <p:nvPr/>
          </p:nvSpPr>
          <p:spPr>
            <a:xfrm>
              <a:off x="3878750" y="30656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
            <p:cNvSpPr/>
            <p:nvPr/>
          </p:nvSpPr>
          <p:spPr>
            <a:xfrm>
              <a:off x="3874575" y="30723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
            <p:cNvSpPr/>
            <p:nvPr/>
          </p:nvSpPr>
          <p:spPr>
            <a:xfrm>
              <a:off x="3833700" y="30740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4" name="Google Shape;1784;p8"/>
            <p:cNvGrpSpPr/>
            <p:nvPr/>
          </p:nvGrpSpPr>
          <p:grpSpPr>
            <a:xfrm>
              <a:off x="2087475" y="2783813"/>
              <a:ext cx="3624275" cy="1836225"/>
              <a:chOff x="112275" y="2665738"/>
              <a:chExt cx="3624275" cy="1836225"/>
            </a:xfrm>
          </p:grpSpPr>
          <p:sp>
            <p:nvSpPr>
              <p:cNvPr id="1785" name="Google Shape;1785;p8"/>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4" name="Google Shape;1794;p8"/>
          <p:cNvGrpSpPr/>
          <p:nvPr/>
        </p:nvGrpSpPr>
        <p:grpSpPr>
          <a:xfrm>
            <a:off x="3732607" y="4658911"/>
            <a:ext cx="3369488" cy="1707138"/>
            <a:chOff x="7924800" y="529913"/>
            <a:chExt cx="3624275" cy="1836225"/>
          </a:xfrm>
        </p:grpSpPr>
        <p:sp>
          <p:nvSpPr>
            <p:cNvPr id="1795" name="Google Shape;1795;p8"/>
            <p:cNvSpPr/>
            <p:nvPr/>
          </p:nvSpPr>
          <p:spPr>
            <a:xfrm>
              <a:off x="792480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
            <p:cNvSpPr/>
            <p:nvPr/>
          </p:nvSpPr>
          <p:spPr>
            <a:xfrm>
              <a:off x="817330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
            <p:cNvSpPr/>
            <p:nvPr/>
          </p:nvSpPr>
          <p:spPr>
            <a:xfrm>
              <a:off x="885997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
            <p:cNvSpPr/>
            <p:nvPr/>
          </p:nvSpPr>
          <p:spPr>
            <a:xfrm>
              <a:off x="971607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
            <p:cNvSpPr/>
            <p:nvPr/>
          </p:nvSpPr>
          <p:spPr>
            <a:xfrm>
              <a:off x="971190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
            <p:cNvSpPr/>
            <p:nvPr/>
          </p:nvSpPr>
          <p:spPr>
            <a:xfrm>
              <a:off x="967102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1" name="Google Shape;1801;p8"/>
            <p:cNvGrpSpPr/>
            <p:nvPr/>
          </p:nvGrpSpPr>
          <p:grpSpPr>
            <a:xfrm>
              <a:off x="7924800" y="529913"/>
              <a:ext cx="3624275" cy="1836225"/>
              <a:chOff x="112275" y="2665738"/>
              <a:chExt cx="3624275" cy="1836225"/>
            </a:xfrm>
          </p:grpSpPr>
          <p:sp>
            <p:nvSpPr>
              <p:cNvPr id="1802" name="Google Shape;1802;p8"/>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8"/>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8"/>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1" name="Google Shape;1811;p8"/>
          <p:cNvSpPr txBox="1">
            <a:spLocks noGrp="1"/>
          </p:cNvSpPr>
          <p:nvPr>
            <p:ph type="title"/>
          </p:nvPr>
        </p:nvSpPr>
        <p:spPr>
          <a:xfrm>
            <a:off x="2810550" y="1518875"/>
            <a:ext cx="3522900" cy="2529300"/>
          </a:xfrm>
          <a:prstGeom prst="rect">
            <a:avLst/>
          </a:prstGeom>
          <a:noFill/>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12"/>
        <p:cNvGrpSpPr/>
        <p:nvPr/>
      </p:nvGrpSpPr>
      <p:grpSpPr>
        <a:xfrm>
          <a:off x="0" y="0"/>
          <a:ext cx="0" cy="0"/>
          <a:chOff x="0" y="0"/>
          <a:chExt cx="0" cy="0"/>
        </a:xfrm>
      </p:grpSpPr>
      <p:grpSp>
        <p:nvGrpSpPr>
          <p:cNvPr id="1813" name="Google Shape;1813;p9"/>
          <p:cNvGrpSpPr/>
          <p:nvPr/>
        </p:nvGrpSpPr>
        <p:grpSpPr>
          <a:xfrm>
            <a:off x="50125" y="0"/>
            <a:ext cx="8858300" cy="5317875"/>
            <a:chOff x="50125" y="0"/>
            <a:chExt cx="8858300" cy="5317875"/>
          </a:xfrm>
        </p:grpSpPr>
        <p:sp>
          <p:nvSpPr>
            <p:cNvPr id="1814" name="Google Shape;1814;p9"/>
            <p:cNvSpPr/>
            <p:nvPr/>
          </p:nvSpPr>
          <p:spPr>
            <a:xfrm>
              <a:off x="16262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
            <p:cNvSpPr/>
            <p:nvPr/>
          </p:nvSpPr>
          <p:spPr>
            <a:xfrm>
              <a:off x="39587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9"/>
            <p:cNvSpPr/>
            <p:nvPr/>
          </p:nvSpPr>
          <p:spPr>
            <a:xfrm>
              <a:off x="12910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9"/>
            <p:cNvSpPr/>
            <p:nvPr/>
          </p:nvSpPr>
          <p:spPr>
            <a:xfrm>
              <a:off x="4479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9"/>
            <p:cNvSpPr/>
            <p:nvPr/>
          </p:nvSpPr>
          <p:spPr>
            <a:xfrm>
              <a:off x="501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9"/>
            <p:cNvSpPr/>
            <p:nvPr/>
          </p:nvSpPr>
          <p:spPr>
            <a:xfrm>
              <a:off x="23617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9"/>
            <p:cNvSpPr/>
            <p:nvPr/>
          </p:nvSpPr>
          <p:spPr>
            <a:xfrm>
              <a:off x="11500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9"/>
            <p:cNvSpPr/>
            <p:nvPr/>
          </p:nvSpPr>
          <p:spPr>
            <a:xfrm>
              <a:off x="31773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9"/>
            <p:cNvSpPr/>
            <p:nvPr/>
          </p:nvSpPr>
          <p:spPr>
            <a:xfrm>
              <a:off x="4516625" y="287725"/>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9"/>
            <p:cNvSpPr/>
            <p:nvPr/>
          </p:nvSpPr>
          <p:spPr>
            <a:xfrm>
              <a:off x="21416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9"/>
            <p:cNvSpPr/>
            <p:nvPr/>
          </p:nvSpPr>
          <p:spPr>
            <a:xfrm>
              <a:off x="17646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9"/>
            <p:cNvSpPr/>
            <p:nvPr/>
          </p:nvSpPr>
          <p:spPr>
            <a:xfrm>
              <a:off x="30747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9"/>
            <p:cNvSpPr/>
            <p:nvPr/>
          </p:nvSpPr>
          <p:spPr>
            <a:xfrm>
              <a:off x="415375" y="12417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
            <p:cNvSpPr/>
            <p:nvPr/>
          </p:nvSpPr>
          <p:spPr>
            <a:xfrm>
              <a:off x="3803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9"/>
            <p:cNvSpPr/>
            <p:nvPr/>
          </p:nvSpPr>
          <p:spPr>
            <a:xfrm>
              <a:off x="36535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9"/>
            <p:cNvSpPr/>
            <p:nvPr/>
          </p:nvSpPr>
          <p:spPr>
            <a:xfrm>
              <a:off x="23075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9"/>
            <p:cNvSpPr/>
            <p:nvPr/>
          </p:nvSpPr>
          <p:spPr>
            <a:xfrm>
              <a:off x="32632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9"/>
            <p:cNvSpPr/>
            <p:nvPr/>
          </p:nvSpPr>
          <p:spPr>
            <a:xfrm>
              <a:off x="826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9"/>
            <p:cNvSpPr/>
            <p:nvPr/>
          </p:nvSpPr>
          <p:spPr>
            <a:xfrm>
              <a:off x="39120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9"/>
            <p:cNvSpPr/>
            <p:nvPr/>
          </p:nvSpPr>
          <p:spPr>
            <a:xfrm>
              <a:off x="4092800" y="1049300"/>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9"/>
            <p:cNvSpPr/>
            <p:nvPr/>
          </p:nvSpPr>
          <p:spPr>
            <a:xfrm>
              <a:off x="26169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
            <p:cNvSpPr/>
            <p:nvPr/>
          </p:nvSpPr>
          <p:spPr>
            <a:xfrm>
              <a:off x="35726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9"/>
            <p:cNvSpPr/>
            <p:nvPr/>
          </p:nvSpPr>
          <p:spPr>
            <a:xfrm>
              <a:off x="3920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
            <p:cNvSpPr/>
            <p:nvPr/>
          </p:nvSpPr>
          <p:spPr>
            <a:xfrm>
              <a:off x="6047850" y="155125"/>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9"/>
            <p:cNvSpPr/>
            <p:nvPr/>
          </p:nvSpPr>
          <p:spPr>
            <a:xfrm>
              <a:off x="8380325" y="519550"/>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
            <p:cNvSpPr/>
            <p:nvPr/>
          </p:nvSpPr>
          <p:spPr>
            <a:xfrm>
              <a:off x="5712600" y="17104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9"/>
            <p:cNvSpPr/>
            <p:nvPr/>
          </p:nvSpPr>
          <p:spPr>
            <a:xfrm>
              <a:off x="4869500" y="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
            <p:cNvSpPr/>
            <p:nvPr/>
          </p:nvSpPr>
          <p:spPr>
            <a:xfrm>
              <a:off x="4471725" y="1522775"/>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9"/>
            <p:cNvSpPr/>
            <p:nvPr/>
          </p:nvSpPr>
          <p:spPr>
            <a:xfrm>
              <a:off x="6783375" y="311075"/>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9"/>
            <p:cNvSpPr/>
            <p:nvPr/>
          </p:nvSpPr>
          <p:spPr>
            <a:xfrm>
              <a:off x="5571675" y="229350"/>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9"/>
            <p:cNvSpPr/>
            <p:nvPr/>
          </p:nvSpPr>
          <p:spPr>
            <a:xfrm>
              <a:off x="7598950" y="203500"/>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9"/>
            <p:cNvSpPr/>
            <p:nvPr/>
          </p:nvSpPr>
          <p:spPr>
            <a:xfrm>
              <a:off x="6563200" y="974875"/>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9"/>
            <p:cNvSpPr/>
            <p:nvPr/>
          </p:nvSpPr>
          <p:spPr>
            <a:xfrm>
              <a:off x="6186275" y="17371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9"/>
            <p:cNvSpPr/>
            <p:nvPr/>
          </p:nvSpPr>
          <p:spPr>
            <a:xfrm>
              <a:off x="7496375" y="111997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9"/>
            <p:cNvSpPr/>
            <p:nvPr/>
          </p:nvSpPr>
          <p:spPr>
            <a:xfrm>
              <a:off x="4760775" y="1089325"/>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9"/>
            <p:cNvSpPr/>
            <p:nvPr/>
          </p:nvSpPr>
          <p:spPr>
            <a:xfrm>
              <a:off x="4801950" y="2140700"/>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9"/>
            <p:cNvSpPr/>
            <p:nvPr/>
          </p:nvSpPr>
          <p:spPr>
            <a:xfrm>
              <a:off x="8075125" y="2276650"/>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9"/>
            <p:cNvSpPr/>
            <p:nvPr/>
          </p:nvSpPr>
          <p:spPr>
            <a:xfrm>
              <a:off x="6729150" y="1558625"/>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9"/>
            <p:cNvSpPr/>
            <p:nvPr/>
          </p:nvSpPr>
          <p:spPr>
            <a:xfrm>
              <a:off x="7684850" y="1710400"/>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9"/>
            <p:cNvSpPr/>
            <p:nvPr/>
          </p:nvSpPr>
          <p:spPr>
            <a:xfrm>
              <a:off x="4504225" y="50370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9"/>
            <p:cNvSpPr/>
            <p:nvPr/>
          </p:nvSpPr>
          <p:spPr>
            <a:xfrm>
              <a:off x="8333625" y="1474400"/>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
            <p:cNvSpPr/>
            <p:nvPr/>
          </p:nvSpPr>
          <p:spPr>
            <a:xfrm>
              <a:off x="4813625" y="686325"/>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9"/>
            <p:cNvSpPr/>
            <p:nvPr/>
          </p:nvSpPr>
          <p:spPr>
            <a:xfrm>
              <a:off x="6169800" y="11770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9"/>
            <p:cNvSpPr/>
            <p:nvPr/>
          </p:nvSpPr>
          <p:spPr>
            <a:xfrm flipH="1">
              <a:off x="1517850" y="765563"/>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9"/>
            <p:cNvSpPr/>
            <p:nvPr/>
          </p:nvSpPr>
          <p:spPr>
            <a:xfrm flipH="1">
              <a:off x="1329375" y="1355988"/>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9"/>
            <p:cNvSpPr/>
            <p:nvPr/>
          </p:nvSpPr>
          <p:spPr>
            <a:xfrm>
              <a:off x="7751450" y="75555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9"/>
            <p:cNvSpPr/>
            <p:nvPr/>
          </p:nvSpPr>
          <p:spPr>
            <a:xfrm>
              <a:off x="8225125" y="78225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9"/>
            <p:cNvSpPr/>
            <p:nvPr/>
          </p:nvSpPr>
          <p:spPr>
            <a:xfrm>
              <a:off x="3335788" y="7121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9"/>
            <p:cNvSpPr/>
            <p:nvPr/>
          </p:nvSpPr>
          <p:spPr>
            <a:xfrm>
              <a:off x="3809463" y="7388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
            <p:cNvSpPr/>
            <p:nvPr/>
          </p:nvSpPr>
          <p:spPr>
            <a:xfrm>
              <a:off x="17165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9"/>
            <p:cNvSpPr/>
            <p:nvPr/>
          </p:nvSpPr>
          <p:spPr>
            <a:xfrm>
              <a:off x="40489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
            <p:cNvSpPr/>
            <p:nvPr/>
          </p:nvSpPr>
          <p:spPr>
            <a:xfrm>
              <a:off x="13812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9"/>
            <p:cNvSpPr/>
            <p:nvPr/>
          </p:nvSpPr>
          <p:spPr>
            <a:xfrm>
              <a:off x="5381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
            <p:cNvSpPr/>
            <p:nvPr/>
          </p:nvSpPr>
          <p:spPr>
            <a:xfrm>
              <a:off x="1403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9"/>
            <p:cNvSpPr/>
            <p:nvPr/>
          </p:nvSpPr>
          <p:spPr>
            <a:xfrm>
              <a:off x="24520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
            <p:cNvSpPr/>
            <p:nvPr/>
          </p:nvSpPr>
          <p:spPr>
            <a:xfrm>
              <a:off x="12403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9"/>
            <p:cNvSpPr/>
            <p:nvPr/>
          </p:nvSpPr>
          <p:spPr>
            <a:xfrm>
              <a:off x="32676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9"/>
            <p:cNvSpPr/>
            <p:nvPr/>
          </p:nvSpPr>
          <p:spPr>
            <a:xfrm>
              <a:off x="4606875" y="2393250"/>
              <a:ext cx="132625" cy="167625"/>
            </a:xfrm>
            <a:custGeom>
              <a:avLst/>
              <a:gdLst/>
              <a:ahLst/>
              <a:cxnLst/>
              <a:rect l="l" t="t" r="r" b="b"/>
              <a:pathLst>
                <a:path w="5305" h="6705" extrusionOk="0">
                  <a:moveTo>
                    <a:pt x="2670" y="0"/>
                  </a:moveTo>
                  <a:cubicBezTo>
                    <a:pt x="2069" y="1735"/>
                    <a:pt x="1" y="6705"/>
                    <a:pt x="2670" y="6705"/>
                  </a:cubicBezTo>
                  <a:cubicBezTo>
                    <a:pt x="5305" y="6705"/>
                    <a:pt x="3370" y="1835"/>
                    <a:pt x="2670"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9"/>
            <p:cNvSpPr/>
            <p:nvPr/>
          </p:nvSpPr>
          <p:spPr>
            <a:xfrm>
              <a:off x="22318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9"/>
            <p:cNvSpPr/>
            <p:nvPr/>
          </p:nvSpPr>
          <p:spPr>
            <a:xfrm>
              <a:off x="18549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9"/>
            <p:cNvSpPr/>
            <p:nvPr/>
          </p:nvSpPr>
          <p:spPr>
            <a:xfrm>
              <a:off x="31650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9"/>
            <p:cNvSpPr/>
            <p:nvPr/>
          </p:nvSpPr>
          <p:spPr>
            <a:xfrm>
              <a:off x="505625" y="33472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9"/>
            <p:cNvSpPr/>
            <p:nvPr/>
          </p:nvSpPr>
          <p:spPr>
            <a:xfrm>
              <a:off x="4706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9"/>
            <p:cNvSpPr/>
            <p:nvPr/>
          </p:nvSpPr>
          <p:spPr>
            <a:xfrm>
              <a:off x="37437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9"/>
            <p:cNvSpPr/>
            <p:nvPr/>
          </p:nvSpPr>
          <p:spPr>
            <a:xfrm>
              <a:off x="23978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9"/>
            <p:cNvSpPr/>
            <p:nvPr/>
          </p:nvSpPr>
          <p:spPr>
            <a:xfrm>
              <a:off x="33535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9"/>
            <p:cNvSpPr/>
            <p:nvPr/>
          </p:nvSpPr>
          <p:spPr>
            <a:xfrm>
              <a:off x="1728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9"/>
            <p:cNvSpPr/>
            <p:nvPr/>
          </p:nvSpPr>
          <p:spPr>
            <a:xfrm>
              <a:off x="40022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9"/>
            <p:cNvSpPr/>
            <p:nvPr/>
          </p:nvSpPr>
          <p:spPr>
            <a:xfrm>
              <a:off x="4183050" y="3154825"/>
              <a:ext cx="132600" cy="167650"/>
            </a:xfrm>
            <a:custGeom>
              <a:avLst/>
              <a:gdLst/>
              <a:ahLst/>
              <a:cxnLst/>
              <a:rect l="l" t="t" r="r" b="b"/>
              <a:pathLst>
                <a:path w="5304" h="6706" extrusionOk="0">
                  <a:moveTo>
                    <a:pt x="2669" y="1"/>
                  </a:moveTo>
                  <a:cubicBezTo>
                    <a:pt x="2068" y="1735"/>
                    <a:pt x="0" y="6705"/>
                    <a:pt x="2669" y="6705"/>
                  </a:cubicBezTo>
                  <a:cubicBezTo>
                    <a:pt x="5304" y="6705"/>
                    <a:pt x="3369" y="1835"/>
                    <a:pt x="26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9"/>
            <p:cNvSpPr/>
            <p:nvPr/>
          </p:nvSpPr>
          <p:spPr>
            <a:xfrm>
              <a:off x="20258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9"/>
            <p:cNvSpPr/>
            <p:nvPr/>
          </p:nvSpPr>
          <p:spPr>
            <a:xfrm>
              <a:off x="35769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9"/>
            <p:cNvSpPr/>
            <p:nvPr/>
          </p:nvSpPr>
          <p:spPr>
            <a:xfrm>
              <a:off x="27072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9"/>
            <p:cNvSpPr/>
            <p:nvPr/>
          </p:nvSpPr>
          <p:spPr>
            <a:xfrm>
              <a:off x="4822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9"/>
            <p:cNvSpPr/>
            <p:nvPr/>
          </p:nvSpPr>
          <p:spPr>
            <a:xfrm>
              <a:off x="6138100" y="2260650"/>
              <a:ext cx="128450" cy="162650"/>
            </a:xfrm>
            <a:custGeom>
              <a:avLst/>
              <a:gdLst/>
              <a:ahLst/>
              <a:cxnLst/>
              <a:rect l="l" t="t" r="r" b="b"/>
              <a:pathLst>
                <a:path w="5138" h="6506" extrusionOk="0">
                  <a:moveTo>
                    <a:pt x="2569" y="0"/>
                  </a:moveTo>
                  <a:cubicBezTo>
                    <a:pt x="2001" y="1702"/>
                    <a:pt x="0" y="6505"/>
                    <a:pt x="2569" y="6505"/>
                  </a:cubicBezTo>
                  <a:cubicBezTo>
                    <a:pt x="5137" y="6505"/>
                    <a:pt x="3236"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9"/>
            <p:cNvSpPr/>
            <p:nvPr/>
          </p:nvSpPr>
          <p:spPr>
            <a:xfrm>
              <a:off x="8470575" y="2625075"/>
              <a:ext cx="128450" cy="162650"/>
            </a:xfrm>
            <a:custGeom>
              <a:avLst/>
              <a:gdLst/>
              <a:ahLst/>
              <a:cxnLst/>
              <a:rect l="l" t="t" r="r" b="b"/>
              <a:pathLst>
                <a:path w="5138" h="6506" extrusionOk="0">
                  <a:moveTo>
                    <a:pt x="2569" y="0"/>
                  </a:moveTo>
                  <a:cubicBezTo>
                    <a:pt x="1969" y="1668"/>
                    <a:pt x="1" y="6505"/>
                    <a:pt x="2569" y="6505"/>
                  </a:cubicBezTo>
                  <a:cubicBezTo>
                    <a:pt x="5138" y="6505"/>
                    <a:pt x="3237" y="1802"/>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
            <p:cNvSpPr/>
            <p:nvPr/>
          </p:nvSpPr>
          <p:spPr>
            <a:xfrm>
              <a:off x="5802850" y="38159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9"/>
            <p:cNvSpPr/>
            <p:nvPr/>
          </p:nvSpPr>
          <p:spPr>
            <a:xfrm>
              <a:off x="4959750" y="21055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
            <p:cNvSpPr/>
            <p:nvPr/>
          </p:nvSpPr>
          <p:spPr>
            <a:xfrm>
              <a:off x="4561975" y="3628300"/>
              <a:ext cx="128450" cy="162625"/>
            </a:xfrm>
            <a:custGeom>
              <a:avLst/>
              <a:gdLst/>
              <a:ahLst/>
              <a:cxnLst/>
              <a:rect l="l" t="t" r="r" b="b"/>
              <a:pathLst>
                <a:path w="5138" h="6505" extrusionOk="0">
                  <a:moveTo>
                    <a:pt x="2569" y="0"/>
                  </a:moveTo>
                  <a:cubicBezTo>
                    <a:pt x="2001" y="1701"/>
                    <a:pt x="0" y="6505"/>
                    <a:pt x="2569" y="6505"/>
                  </a:cubicBezTo>
                  <a:cubicBezTo>
                    <a:pt x="5137" y="6505"/>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9"/>
            <p:cNvSpPr/>
            <p:nvPr/>
          </p:nvSpPr>
          <p:spPr>
            <a:xfrm>
              <a:off x="6873625" y="2416600"/>
              <a:ext cx="128450" cy="162625"/>
            </a:xfrm>
            <a:custGeom>
              <a:avLst/>
              <a:gdLst/>
              <a:ahLst/>
              <a:cxnLst/>
              <a:rect l="l" t="t" r="r" b="b"/>
              <a:pathLst>
                <a:path w="5138" h="6505" extrusionOk="0">
                  <a:moveTo>
                    <a:pt x="2569" y="0"/>
                  </a:moveTo>
                  <a:cubicBezTo>
                    <a:pt x="1968" y="1668"/>
                    <a:pt x="0" y="6505"/>
                    <a:pt x="2569" y="6505"/>
                  </a:cubicBezTo>
                  <a:cubicBezTo>
                    <a:pt x="5137" y="6505"/>
                    <a:pt x="3236"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
            <p:cNvSpPr/>
            <p:nvPr/>
          </p:nvSpPr>
          <p:spPr>
            <a:xfrm>
              <a:off x="5661925" y="2334875"/>
              <a:ext cx="128450" cy="163475"/>
            </a:xfrm>
            <a:custGeom>
              <a:avLst/>
              <a:gdLst/>
              <a:ahLst/>
              <a:cxnLst/>
              <a:rect l="l" t="t" r="r" b="b"/>
              <a:pathLst>
                <a:path w="5138" h="6539" extrusionOk="0">
                  <a:moveTo>
                    <a:pt x="2569" y="0"/>
                  </a:moveTo>
                  <a:cubicBezTo>
                    <a:pt x="2002" y="1701"/>
                    <a:pt x="0" y="6538"/>
                    <a:pt x="2569" y="6538"/>
                  </a:cubicBezTo>
                  <a:cubicBezTo>
                    <a:pt x="5137" y="6538"/>
                    <a:pt x="3269" y="1801"/>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9"/>
            <p:cNvSpPr/>
            <p:nvPr/>
          </p:nvSpPr>
          <p:spPr>
            <a:xfrm>
              <a:off x="7689200" y="2309025"/>
              <a:ext cx="131775" cy="167625"/>
            </a:xfrm>
            <a:custGeom>
              <a:avLst/>
              <a:gdLst/>
              <a:ahLst/>
              <a:cxnLst/>
              <a:rect l="l" t="t" r="r" b="b"/>
              <a:pathLst>
                <a:path w="5271" h="6705" extrusionOk="0">
                  <a:moveTo>
                    <a:pt x="2636" y="0"/>
                  </a:moveTo>
                  <a:cubicBezTo>
                    <a:pt x="2035" y="1735"/>
                    <a:pt x="0" y="6705"/>
                    <a:pt x="2636" y="6705"/>
                  </a:cubicBezTo>
                  <a:cubicBezTo>
                    <a:pt x="5271" y="6705"/>
                    <a:pt x="3336"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
            <p:cNvSpPr/>
            <p:nvPr/>
          </p:nvSpPr>
          <p:spPr>
            <a:xfrm>
              <a:off x="6653450" y="3080400"/>
              <a:ext cx="128450" cy="162650"/>
            </a:xfrm>
            <a:custGeom>
              <a:avLst/>
              <a:gdLst/>
              <a:ahLst/>
              <a:cxnLst/>
              <a:rect l="l" t="t" r="r" b="b"/>
              <a:pathLst>
                <a:path w="5138" h="6506" extrusionOk="0">
                  <a:moveTo>
                    <a:pt x="2569" y="1"/>
                  </a:moveTo>
                  <a:cubicBezTo>
                    <a:pt x="2002" y="1702"/>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9"/>
            <p:cNvSpPr/>
            <p:nvPr/>
          </p:nvSpPr>
          <p:spPr>
            <a:xfrm>
              <a:off x="6276525" y="384262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
            <p:cNvSpPr/>
            <p:nvPr/>
          </p:nvSpPr>
          <p:spPr>
            <a:xfrm>
              <a:off x="7586625" y="322550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9"/>
            <p:cNvSpPr/>
            <p:nvPr/>
          </p:nvSpPr>
          <p:spPr>
            <a:xfrm>
              <a:off x="4851025" y="3194850"/>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
            <p:cNvSpPr/>
            <p:nvPr/>
          </p:nvSpPr>
          <p:spPr>
            <a:xfrm>
              <a:off x="4892200" y="4246225"/>
              <a:ext cx="132625" cy="167650"/>
            </a:xfrm>
            <a:custGeom>
              <a:avLst/>
              <a:gdLst/>
              <a:ahLst/>
              <a:cxnLst/>
              <a:rect l="l" t="t" r="r" b="b"/>
              <a:pathLst>
                <a:path w="5305" h="6706" extrusionOk="0">
                  <a:moveTo>
                    <a:pt x="2636" y="1"/>
                  </a:moveTo>
                  <a:cubicBezTo>
                    <a:pt x="2069" y="1735"/>
                    <a:pt x="0" y="6706"/>
                    <a:pt x="2636" y="6706"/>
                  </a:cubicBezTo>
                  <a:cubicBezTo>
                    <a:pt x="5304" y="6706"/>
                    <a:pt x="3370" y="1836"/>
                    <a:pt x="2636"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9"/>
            <p:cNvSpPr/>
            <p:nvPr/>
          </p:nvSpPr>
          <p:spPr>
            <a:xfrm>
              <a:off x="8165375" y="4382175"/>
              <a:ext cx="132625" cy="167625"/>
            </a:xfrm>
            <a:custGeom>
              <a:avLst/>
              <a:gdLst/>
              <a:ahLst/>
              <a:cxnLst/>
              <a:rect l="l" t="t" r="r" b="b"/>
              <a:pathLst>
                <a:path w="5305" h="6705" extrusionOk="0">
                  <a:moveTo>
                    <a:pt x="2669" y="0"/>
                  </a:moveTo>
                  <a:cubicBezTo>
                    <a:pt x="2068" y="1735"/>
                    <a:pt x="0" y="6705"/>
                    <a:pt x="2669" y="6705"/>
                  </a:cubicBezTo>
                  <a:cubicBezTo>
                    <a:pt x="5304" y="6705"/>
                    <a:pt x="3369" y="1868"/>
                    <a:pt x="26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9"/>
            <p:cNvSpPr/>
            <p:nvPr/>
          </p:nvSpPr>
          <p:spPr>
            <a:xfrm>
              <a:off x="6819400" y="3664150"/>
              <a:ext cx="128450" cy="162650"/>
            </a:xfrm>
            <a:custGeom>
              <a:avLst/>
              <a:gdLst/>
              <a:ahLst/>
              <a:cxnLst/>
              <a:rect l="l" t="t" r="r" b="b"/>
              <a:pathLst>
                <a:path w="5138" h="6506" extrusionOk="0">
                  <a:moveTo>
                    <a:pt x="2569" y="1"/>
                  </a:moveTo>
                  <a:cubicBezTo>
                    <a:pt x="2002" y="1668"/>
                    <a:pt x="1" y="6505"/>
                    <a:pt x="2569" y="6505"/>
                  </a:cubicBezTo>
                  <a:cubicBezTo>
                    <a:pt x="5138" y="6505"/>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9"/>
            <p:cNvSpPr/>
            <p:nvPr/>
          </p:nvSpPr>
          <p:spPr>
            <a:xfrm>
              <a:off x="7775100" y="3815925"/>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9"/>
            <p:cNvSpPr/>
            <p:nvPr/>
          </p:nvSpPr>
          <p:spPr>
            <a:xfrm>
              <a:off x="4594475" y="26092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9"/>
            <p:cNvSpPr/>
            <p:nvPr/>
          </p:nvSpPr>
          <p:spPr>
            <a:xfrm>
              <a:off x="8423875" y="3579925"/>
              <a:ext cx="131800" cy="167650"/>
            </a:xfrm>
            <a:custGeom>
              <a:avLst/>
              <a:gdLst/>
              <a:ahLst/>
              <a:cxnLst/>
              <a:rect l="l" t="t" r="r" b="b"/>
              <a:pathLst>
                <a:path w="5272" h="6706" extrusionOk="0">
                  <a:moveTo>
                    <a:pt x="2636" y="0"/>
                  </a:moveTo>
                  <a:cubicBezTo>
                    <a:pt x="2036" y="1735"/>
                    <a:pt x="1" y="6705"/>
                    <a:pt x="2636" y="6705"/>
                  </a:cubicBezTo>
                  <a:cubicBezTo>
                    <a:pt x="5271" y="6705"/>
                    <a:pt x="3337" y="1868"/>
                    <a:pt x="2636"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9"/>
            <p:cNvSpPr/>
            <p:nvPr/>
          </p:nvSpPr>
          <p:spPr>
            <a:xfrm>
              <a:off x="4903875" y="2791850"/>
              <a:ext cx="128450" cy="162650"/>
            </a:xfrm>
            <a:custGeom>
              <a:avLst/>
              <a:gdLst/>
              <a:ahLst/>
              <a:cxnLst/>
              <a:rect l="l" t="t" r="r" b="b"/>
              <a:pathLst>
                <a:path w="5138" h="6506" extrusionOk="0">
                  <a:moveTo>
                    <a:pt x="2569" y="1"/>
                  </a:moveTo>
                  <a:cubicBezTo>
                    <a:pt x="2002" y="1669"/>
                    <a:pt x="0" y="6506"/>
                    <a:pt x="2569" y="6506"/>
                  </a:cubicBezTo>
                  <a:cubicBezTo>
                    <a:pt x="5137" y="6506"/>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9"/>
            <p:cNvSpPr/>
            <p:nvPr/>
          </p:nvSpPr>
          <p:spPr>
            <a:xfrm>
              <a:off x="6260050" y="328252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9"/>
            <p:cNvSpPr/>
            <p:nvPr/>
          </p:nvSpPr>
          <p:spPr>
            <a:xfrm flipH="1">
              <a:off x="1608100" y="2871088"/>
              <a:ext cx="128450" cy="162650"/>
            </a:xfrm>
            <a:custGeom>
              <a:avLst/>
              <a:gdLst/>
              <a:ahLst/>
              <a:cxnLst/>
              <a:rect l="l" t="t" r="r" b="b"/>
              <a:pathLst>
                <a:path w="5138" h="6506" extrusionOk="0">
                  <a:moveTo>
                    <a:pt x="2569" y="1"/>
                  </a:moveTo>
                  <a:cubicBezTo>
                    <a:pt x="2002" y="1702"/>
                    <a:pt x="0" y="6505"/>
                    <a:pt x="2569" y="6505"/>
                  </a:cubicBezTo>
                  <a:cubicBezTo>
                    <a:pt x="5137" y="6505"/>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9"/>
            <p:cNvSpPr/>
            <p:nvPr/>
          </p:nvSpPr>
          <p:spPr>
            <a:xfrm flipH="1">
              <a:off x="1419625" y="3461513"/>
              <a:ext cx="128450" cy="163475"/>
            </a:xfrm>
            <a:custGeom>
              <a:avLst/>
              <a:gdLst/>
              <a:ahLst/>
              <a:cxnLst/>
              <a:rect l="l" t="t" r="r" b="b"/>
              <a:pathLst>
                <a:path w="5138" h="6539" extrusionOk="0">
                  <a:moveTo>
                    <a:pt x="2569" y="1"/>
                  </a:moveTo>
                  <a:cubicBezTo>
                    <a:pt x="2002" y="1702"/>
                    <a:pt x="0" y="6539"/>
                    <a:pt x="2569" y="6539"/>
                  </a:cubicBezTo>
                  <a:cubicBezTo>
                    <a:pt x="5137" y="6539"/>
                    <a:pt x="3269"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9"/>
            <p:cNvSpPr/>
            <p:nvPr/>
          </p:nvSpPr>
          <p:spPr>
            <a:xfrm>
              <a:off x="7841700" y="2861075"/>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9"/>
            <p:cNvSpPr/>
            <p:nvPr/>
          </p:nvSpPr>
          <p:spPr>
            <a:xfrm>
              <a:off x="8315375" y="2887775"/>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9"/>
            <p:cNvSpPr/>
            <p:nvPr/>
          </p:nvSpPr>
          <p:spPr>
            <a:xfrm>
              <a:off x="3426038" y="2817700"/>
              <a:ext cx="128450" cy="163475"/>
            </a:xfrm>
            <a:custGeom>
              <a:avLst/>
              <a:gdLst/>
              <a:ahLst/>
              <a:cxnLst/>
              <a:rect l="l" t="t" r="r" b="b"/>
              <a:pathLst>
                <a:path w="5138" h="6539" extrusionOk="0">
                  <a:moveTo>
                    <a:pt x="2569" y="1"/>
                  </a:moveTo>
                  <a:cubicBezTo>
                    <a:pt x="2002" y="1702"/>
                    <a:pt x="0" y="6539"/>
                    <a:pt x="2569" y="6539"/>
                  </a:cubicBezTo>
                  <a:cubicBezTo>
                    <a:pt x="5137" y="6539"/>
                    <a:pt x="3236" y="1802"/>
                    <a:pt x="2569" y="1"/>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9"/>
            <p:cNvSpPr/>
            <p:nvPr/>
          </p:nvSpPr>
          <p:spPr>
            <a:xfrm>
              <a:off x="3899713" y="2844400"/>
              <a:ext cx="128450" cy="162625"/>
            </a:xfrm>
            <a:custGeom>
              <a:avLst/>
              <a:gdLst/>
              <a:ahLst/>
              <a:cxnLst/>
              <a:rect l="l" t="t" r="r" b="b"/>
              <a:pathLst>
                <a:path w="5138" h="6505" extrusionOk="0">
                  <a:moveTo>
                    <a:pt x="2569" y="0"/>
                  </a:moveTo>
                  <a:cubicBezTo>
                    <a:pt x="2002" y="1668"/>
                    <a:pt x="0" y="6505"/>
                    <a:pt x="2569" y="6505"/>
                  </a:cubicBezTo>
                  <a:cubicBezTo>
                    <a:pt x="5137" y="6505"/>
                    <a:pt x="3269" y="1768"/>
                    <a:pt x="2569"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3" name="Google Shape;1913;p9"/>
            <p:cNvGrpSpPr/>
            <p:nvPr/>
          </p:nvGrpSpPr>
          <p:grpSpPr>
            <a:xfrm>
              <a:off x="359500" y="182650"/>
              <a:ext cx="8548925" cy="3978550"/>
              <a:chOff x="359500" y="182650"/>
              <a:chExt cx="8548925" cy="3978550"/>
            </a:xfrm>
          </p:grpSpPr>
          <p:sp>
            <p:nvSpPr>
              <p:cNvPr id="1914" name="Google Shape;1914;p9"/>
              <p:cNvSpPr/>
              <p:nvPr/>
            </p:nvSpPr>
            <p:spPr>
              <a:xfrm>
                <a:off x="19356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9"/>
              <p:cNvSpPr/>
              <p:nvPr/>
            </p:nvSpPr>
            <p:spPr>
              <a:xfrm>
                <a:off x="42681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9"/>
              <p:cNvSpPr/>
              <p:nvPr/>
            </p:nvSpPr>
            <p:spPr>
              <a:xfrm>
                <a:off x="16003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9"/>
              <p:cNvSpPr/>
              <p:nvPr/>
            </p:nvSpPr>
            <p:spPr>
              <a:xfrm>
                <a:off x="7572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9"/>
              <p:cNvSpPr/>
              <p:nvPr/>
            </p:nvSpPr>
            <p:spPr>
              <a:xfrm>
                <a:off x="3595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9"/>
              <p:cNvSpPr/>
              <p:nvPr/>
            </p:nvSpPr>
            <p:spPr>
              <a:xfrm>
                <a:off x="26703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
              <p:cNvSpPr/>
              <p:nvPr/>
            </p:nvSpPr>
            <p:spPr>
              <a:xfrm>
                <a:off x="14594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9"/>
              <p:cNvSpPr/>
              <p:nvPr/>
            </p:nvSpPr>
            <p:spPr>
              <a:xfrm>
                <a:off x="34867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
              <p:cNvSpPr/>
              <p:nvPr/>
            </p:nvSpPr>
            <p:spPr>
              <a:xfrm>
                <a:off x="4826025" y="469525"/>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9"/>
              <p:cNvSpPr/>
              <p:nvPr/>
            </p:nvSpPr>
            <p:spPr>
              <a:xfrm>
                <a:off x="24510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
              <p:cNvSpPr/>
              <p:nvPr/>
            </p:nvSpPr>
            <p:spPr>
              <a:xfrm>
                <a:off x="33841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9"/>
              <p:cNvSpPr/>
              <p:nvPr/>
            </p:nvSpPr>
            <p:spPr>
              <a:xfrm>
                <a:off x="7247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
              <p:cNvSpPr/>
              <p:nvPr/>
            </p:nvSpPr>
            <p:spPr>
              <a:xfrm>
                <a:off x="42206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9"/>
              <p:cNvSpPr/>
              <p:nvPr/>
            </p:nvSpPr>
            <p:spPr>
              <a:xfrm>
                <a:off x="4859375" y="1383500"/>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
              <p:cNvSpPr/>
              <p:nvPr/>
            </p:nvSpPr>
            <p:spPr>
              <a:xfrm>
                <a:off x="6357225" y="337750"/>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9"/>
              <p:cNvSpPr/>
              <p:nvPr/>
            </p:nvSpPr>
            <p:spPr>
              <a:xfrm>
                <a:off x="8689725" y="701350"/>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
              <p:cNvSpPr/>
              <p:nvPr/>
            </p:nvSpPr>
            <p:spPr>
              <a:xfrm>
                <a:off x="6021975" y="18930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9"/>
              <p:cNvSpPr/>
              <p:nvPr/>
            </p:nvSpPr>
            <p:spPr>
              <a:xfrm>
                <a:off x="5178875" y="182650"/>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9"/>
              <p:cNvSpPr/>
              <p:nvPr/>
            </p:nvSpPr>
            <p:spPr>
              <a:xfrm>
                <a:off x="4781100" y="1704575"/>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9"/>
              <p:cNvSpPr/>
              <p:nvPr/>
            </p:nvSpPr>
            <p:spPr>
              <a:xfrm>
                <a:off x="7091925" y="492875"/>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9"/>
              <p:cNvSpPr/>
              <p:nvPr/>
            </p:nvSpPr>
            <p:spPr>
              <a:xfrm>
                <a:off x="5881050" y="411975"/>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9"/>
              <p:cNvSpPr/>
              <p:nvPr/>
            </p:nvSpPr>
            <p:spPr>
              <a:xfrm>
                <a:off x="7908325" y="386125"/>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9"/>
              <p:cNvSpPr/>
              <p:nvPr/>
            </p:nvSpPr>
            <p:spPr>
              <a:xfrm>
                <a:off x="6872600" y="1156675"/>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9"/>
              <p:cNvSpPr/>
              <p:nvPr/>
            </p:nvSpPr>
            <p:spPr>
              <a:xfrm>
                <a:off x="7805750" y="1302600"/>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9"/>
              <p:cNvSpPr/>
              <p:nvPr/>
            </p:nvSpPr>
            <p:spPr>
              <a:xfrm>
                <a:off x="5146350" y="14235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9"/>
              <p:cNvSpPr/>
              <p:nvPr/>
            </p:nvSpPr>
            <p:spPr>
              <a:xfrm>
                <a:off x="7038550" y="1740425"/>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9"/>
              <p:cNvSpPr/>
              <p:nvPr/>
            </p:nvSpPr>
            <p:spPr>
              <a:xfrm>
                <a:off x="7994225" y="1893025"/>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9"/>
              <p:cNvSpPr/>
              <p:nvPr/>
            </p:nvSpPr>
            <p:spPr>
              <a:xfrm>
                <a:off x="8642200" y="1657025"/>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9"/>
              <p:cNvSpPr/>
              <p:nvPr/>
            </p:nvSpPr>
            <p:spPr>
              <a:xfrm>
                <a:off x="5374950" y="9663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9"/>
              <p:cNvSpPr/>
              <p:nvPr/>
            </p:nvSpPr>
            <p:spPr>
              <a:xfrm>
                <a:off x="5679750" y="1271125"/>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9"/>
              <p:cNvSpPr/>
              <p:nvPr/>
            </p:nvSpPr>
            <p:spPr>
              <a:xfrm flipH="1">
                <a:off x="1208475" y="948188"/>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9"/>
              <p:cNvSpPr/>
              <p:nvPr/>
            </p:nvSpPr>
            <p:spPr>
              <a:xfrm>
                <a:off x="8060825" y="93817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9"/>
              <p:cNvSpPr/>
              <p:nvPr/>
            </p:nvSpPr>
            <p:spPr>
              <a:xfrm>
                <a:off x="3645163" y="8948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9"/>
              <p:cNvSpPr/>
              <p:nvPr/>
            </p:nvSpPr>
            <p:spPr>
              <a:xfrm>
                <a:off x="43583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9"/>
              <p:cNvSpPr/>
              <p:nvPr/>
            </p:nvSpPr>
            <p:spPr>
              <a:xfrm>
                <a:off x="16906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9"/>
              <p:cNvSpPr/>
              <p:nvPr/>
            </p:nvSpPr>
            <p:spPr>
              <a:xfrm>
                <a:off x="8475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9"/>
              <p:cNvSpPr/>
              <p:nvPr/>
            </p:nvSpPr>
            <p:spPr>
              <a:xfrm>
                <a:off x="4497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
              <p:cNvSpPr/>
              <p:nvPr/>
            </p:nvSpPr>
            <p:spPr>
              <a:xfrm>
                <a:off x="27605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9"/>
              <p:cNvSpPr/>
              <p:nvPr/>
            </p:nvSpPr>
            <p:spPr>
              <a:xfrm>
                <a:off x="15497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
              <p:cNvSpPr/>
              <p:nvPr/>
            </p:nvSpPr>
            <p:spPr>
              <a:xfrm>
                <a:off x="4916275" y="25750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9"/>
              <p:cNvSpPr/>
              <p:nvPr/>
            </p:nvSpPr>
            <p:spPr>
              <a:xfrm>
                <a:off x="25412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
              <p:cNvSpPr/>
              <p:nvPr/>
            </p:nvSpPr>
            <p:spPr>
              <a:xfrm>
                <a:off x="34744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9"/>
              <p:cNvSpPr/>
              <p:nvPr/>
            </p:nvSpPr>
            <p:spPr>
              <a:xfrm>
                <a:off x="8150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
              <p:cNvSpPr/>
              <p:nvPr/>
            </p:nvSpPr>
            <p:spPr>
              <a:xfrm>
                <a:off x="36628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9"/>
              <p:cNvSpPr/>
              <p:nvPr/>
            </p:nvSpPr>
            <p:spPr>
              <a:xfrm>
                <a:off x="43108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
              <p:cNvSpPr/>
              <p:nvPr/>
            </p:nvSpPr>
            <p:spPr>
              <a:xfrm>
                <a:off x="4949625" y="3489025"/>
                <a:ext cx="132625" cy="167650"/>
              </a:xfrm>
              <a:custGeom>
                <a:avLst/>
                <a:gdLst/>
                <a:ahLst/>
                <a:cxnLst/>
                <a:rect l="l" t="t" r="r" b="b"/>
                <a:pathLst>
                  <a:path w="5305" h="6706" extrusionOk="0">
                    <a:moveTo>
                      <a:pt x="2669" y="1"/>
                    </a:moveTo>
                    <a:cubicBezTo>
                      <a:pt x="2069" y="1735"/>
                      <a:pt x="1" y="6705"/>
                      <a:pt x="2669" y="6705"/>
                    </a:cubicBezTo>
                    <a:cubicBezTo>
                      <a:pt x="5305" y="6705"/>
                      <a:pt x="3370" y="1869"/>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9"/>
              <p:cNvSpPr/>
              <p:nvPr/>
            </p:nvSpPr>
            <p:spPr>
              <a:xfrm>
                <a:off x="6447475" y="24432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
              <p:cNvSpPr/>
              <p:nvPr/>
            </p:nvSpPr>
            <p:spPr>
              <a:xfrm>
                <a:off x="8779975" y="28068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9"/>
              <p:cNvSpPr/>
              <p:nvPr/>
            </p:nvSpPr>
            <p:spPr>
              <a:xfrm>
                <a:off x="6112225" y="399855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9"/>
              <p:cNvSpPr/>
              <p:nvPr/>
            </p:nvSpPr>
            <p:spPr>
              <a:xfrm>
                <a:off x="5269125" y="22881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9"/>
              <p:cNvSpPr/>
              <p:nvPr/>
            </p:nvSpPr>
            <p:spPr>
              <a:xfrm>
                <a:off x="4871350" y="3810100"/>
                <a:ext cx="128450" cy="163475"/>
              </a:xfrm>
              <a:custGeom>
                <a:avLst/>
                <a:gdLst/>
                <a:ahLst/>
                <a:cxnLst/>
                <a:rect l="l" t="t" r="r" b="b"/>
                <a:pathLst>
                  <a:path w="5138" h="6539" extrusionOk="0">
                    <a:moveTo>
                      <a:pt x="2569" y="0"/>
                    </a:moveTo>
                    <a:cubicBezTo>
                      <a:pt x="2002" y="1701"/>
                      <a:pt x="1" y="6538"/>
                      <a:pt x="2569" y="6538"/>
                    </a:cubicBezTo>
                    <a:cubicBezTo>
                      <a:pt x="5138" y="6538"/>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9"/>
              <p:cNvSpPr/>
              <p:nvPr/>
            </p:nvSpPr>
            <p:spPr>
              <a:xfrm>
                <a:off x="7182175" y="25984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9"/>
              <p:cNvSpPr/>
              <p:nvPr/>
            </p:nvSpPr>
            <p:spPr>
              <a:xfrm>
                <a:off x="5971300" y="25175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9"/>
              <p:cNvSpPr/>
              <p:nvPr/>
            </p:nvSpPr>
            <p:spPr>
              <a:xfrm>
                <a:off x="7998575" y="24916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9"/>
              <p:cNvSpPr/>
              <p:nvPr/>
            </p:nvSpPr>
            <p:spPr>
              <a:xfrm>
                <a:off x="6962850" y="32622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9"/>
              <p:cNvSpPr/>
              <p:nvPr/>
            </p:nvSpPr>
            <p:spPr>
              <a:xfrm>
                <a:off x="7896000" y="3408125"/>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9"/>
              <p:cNvSpPr/>
              <p:nvPr/>
            </p:nvSpPr>
            <p:spPr>
              <a:xfrm>
                <a:off x="5236600" y="3529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9"/>
              <p:cNvSpPr/>
              <p:nvPr/>
            </p:nvSpPr>
            <p:spPr>
              <a:xfrm>
                <a:off x="7128800" y="3845950"/>
                <a:ext cx="128450" cy="162650"/>
              </a:xfrm>
              <a:custGeom>
                <a:avLst/>
                <a:gdLst/>
                <a:ahLst/>
                <a:cxnLst/>
                <a:rect l="l" t="t" r="r" b="b"/>
                <a:pathLst>
                  <a:path w="5138" h="6506" extrusionOk="0">
                    <a:moveTo>
                      <a:pt x="2569" y="0"/>
                    </a:moveTo>
                    <a:cubicBezTo>
                      <a:pt x="2002" y="1702"/>
                      <a:pt x="0" y="6505"/>
                      <a:pt x="2569" y="6505"/>
                    </a:cubicBezTo>
                    <a:cubicBezTo>
                      <a:pt x="5137" y="6505"/>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9"/>
              <p:cNvSpPr/>
              <p:nvPr/>
            </p:nvSpPr>
            <p:spPr>
              <a:xfrm>
                <a:off x="8084475" y="3998550"/>
                <a:ext cx="128450" cy="162650"/>
              </a:xfrm>
              <a:custGeom>
                <a:avLst/>
                <a:gdLst/>
                <a:ahLst/>
                <a:cxnLst/>
                <a:rect l="l" t="t" r="r" b="b"/>
                <a:pathLst>
                  <a:path w="5138" h="6506" extrusionOk="0">
                    <a:moveTo>
                      <a:pt x="2569" y="1"/>
                    </a:moveTo>
                    <a:cubicBezTo>
                      <a:pt x="2002" y="1669"/>
                      <a:pt x="1" y="6505"/>
                      <a:pt x="2569" y="6505"/>
                    </a:cubicBezTo>
                    <a:cubicBezTo>
                      <a:pt x="5138" y="6505"/>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9"/>
              <p:cNvSpPr/>
              <p:nvPr/>
            </p:nvSpPr>
            <p:spPr>
              <a:xfrm>
                <a:off x="8732450" y="3762550"/>
                <a:ext cx="132600" cy="167650"/>
              </a:xfrm>
              <a:custGeom>
                <a:avLst/>
                <a:gdLst/>
                <a:ahLst/>
                <a:cxnLst/>
                <a:rect l="l" t="t" r="r" b="b"/>
                <a:pathLst>
                  <a:path w="5304" h="6706" extrusionOk="0">
                    <a:moveTo>
                      <a:pt x="2669" y="1"/>
                    </a:moveTo>
                    <a:cubicBezTo>
                      <a:pt x="2068" y="1735"/>
                      <a:pt x="0" y="6706"/>
                      <a:pt x="2669" y="6706"/>
                    </a:cubicBezTo>
                    <a:cubicBezTo>
                      <a:pt x="5304" y="6706"/>
                      <a:pt x="3369" y="1835"/>
                      <a:pt x="26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9"/>
              <p:cNvSpPr/>
              <p:nvPr/>
            </p:nvSpPr>
            <p:spPr>
              <a:xfrm>
                <a:off x="5465200" y="30718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9"/>
              <p:cNvSpPr/>
              <p:nvPr/>
            </p:nvSpPr>
            <p:spPr>
              <a:xfrm>
                <a:off x="5770000" y="33766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9"/>
              <p:cNvSpPr/>
              <p:nvPr/>
            </p:nvSpPr>
            <p:spPr>
              <a:xfrm flipH="1">
                <a:off x="1298725" y="30537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9"/>
              <p:cNvSpPr/>
              <p:nvPr/>
            </p:nvSpPr>
            <p:spPr>
              <a:xfrm>
                <a:off x="8151075" y="30437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9"/>
              <p:cNvSpPr/>
              <p:nvPr/>
            </p:nvSpPr>
            <p:spPr>
              <a:xfrm>
                <a:off x="3735413" y="30003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9" name="Google Shape;1979;p9"/>
            <p:cNvSpPr/>
            <p:nvPr/>
          </p:nvSpPr>
          <p:spPr>
            <a:xfrm>
              <a:off x="20118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9"/>
            <p:cNvSpPr/>
            <p:nvPr/>
          </p:nvSpPr>
          <p:spPr>
            <a:xfrm>
              <a:off x="43443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9"/>
            <p:cNvSpPr/>
            <p:nvPr/>
          </p:nvSpPr>
          <p:spPr>
            <a:xfrm>
              <a:off x="8334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
            <p:cNvSpPr/>
            <p:nvPr/>
          </p:nvSpPr>
          <p:spPr>
            <a:xfrm>
              <a:off x="27465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9"/>
            <p:cNvSpPr/>
            <p:nvPr/>
          </p:nvSpPr>
          <p:spPr>
            <a:xfrm>
              <a:off x="15356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
            <p:cNvSpPr/>
            <p:nvPr/>
          </p:nvSpPr>
          <p:spPr>
            <a:xfrm>
              <a:off x="35629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9"/>
            <p:cNvSpPr/>
            <p:nvPr/>
          </p:nvSpPr>
          <p:spPr>
            <a:xfrm>
              <a:off x="4902225" y="4467250"/>
              <a:ext cx="132625" cy="167625"/>
            </a:xfrm>
            <a:custGeom>
              <a:avLst/>
              <a:gdLst/>
              <a:ahLst/>
              <a:cxnLst/>
              <a:rect l="l" t="t" r="r" b="b"/>
              <a:pathLst>
                <a:path w="5305" h="6705" extrusionOk="0">
                  <a:moveTo>
                    <a:pt x="2669" y="0"/>
                  </a:moveTo>
                  <a:cubicBezTo>
                    <a:pt x="2069" y="1735"/>
                    <a:pt x="0" y="6705"/>
                    <a:pt x="2669" y="6705"/>
                  </a:cubicBezTo>
                  <a:cubicBezTo>
                    <a:pt x="5304" y="6705"/>
                    <a:pt x="3370" y="1868"/>
                    <a:pt x="26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
            <p:cNvSpPr/>
            <p:nvPr/>
          </p:nvSpPr>
          <p:spPr>
            <a:xfrm>
              <a:off x="25272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9"/>
            <p:cNvSpPr/>
            <p:nvPr/>
          </p:nvSpPr>
          <p:spPr>
            <a:xfrm>
              <a:off x="6433425" y="4335475"/>
              <a:ext cx="128450" cy="162650"/>
            </a:xfrm>
            <a:custGeom>
              <a:avLst/>
              <a:gdLst/>
              <a:ahLst/>
              <a:cxnLst/>
              <a:rect l="l" t="t" r="r" b="b"/>
              <a:pathLst>
                <a:path w="5138" h="6506" extrusionOk="0">
                  <a:moveTo>
                    <a:pt x="2569" y="1"/>
                  </a:moveTo>
                  <a:cubicBezTo>
                    <a:pt x="1969" y="1668"/>
                    <a:pt x="1" y="6505"/>
                    <a:pt x="2569" y="6505"/>
                  </a:cubicBezTo>
                  <a:cubicBezTo>
                    <a:pt x="5138" y="6505"/>
                    <a:pt x="3236"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
            <p:cNvSpPr/>
            <p:nvPr/>
          </p:nvSpPr>
          <p:spPr>
            <a:xfrm>
              <a:off x="8765925" y="4699075"/>
              <a:ext cx="128450" cy="162625"/>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9"/>
            <p:cNvSpPr/>
            <p:nvPr/>
          </p:nvSpPr>
          <p:spPr>
            <a:xfrm>
              <a:off x="5255075" y="4180375"/>
              <a:ext cx="128450" cy="162625"/>
            </a:xfrm>
            <a:custGeom>
              <a:avLst/>
              <a:gdLst/>
              <a:ahLst/>
              <a:cxnLst/>
              <a:rect l="l" t="t" r="r" b="b"/>
              <a:pathLst>
                <a:path w="5138" h="6505" extrusionOk="0">
                  <a:moveTo>
                    <a:pt x="2569" y="0"/>
                  </a:moveTo>
                  <a:cubicBezTo>
                    <a:pt x="2002" y="1668"/>
                    <a:pt x="1" y="6505"/>
                    <a:pt x="2569" y="6505"/>
                  </a:cubicBezTo>
                  <a:cubicBezTo>
                    <a:pt x="5138" y="6505"/>
                    <a:pt x="3270"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
            <p:cNvSpPr/>
            <p:nvPr/>
          </p:nvSpPr>
          <p:spPr>
            <a:xfrm>
              <a:off x="7168125" y="4490600"/>
              <a:ext cx="128450" cy="162625"/>
            </a:xfrm>
            <a:custGeom>
              <a:avLst/>
              <a:gdLst/>
              <a:ahLst/>
              <a:cxnLst/>
              <a:rect l="l" t="t" r="r" b="b"/>
              <a:pathLst>
                <a:path w="5138" h="6505" extrusionOk="0">
                  <a:moveTo>
                    <a:pt x="2569" y="0"/>
                  </a:moveTo>
                  <a:cubicBezTo>
                    <a:pt x="2002" y="1701"/>
                    <a:pt x="0" y="6505"/>
                    <a:pt x="2569" y="6505"/>
                  </a:cubicBezTo>
                  <a:cubicBezTo>
                    <a:pt x="5137" y="6505"/>
                    <a:pt x="3269" y="1801"/>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9"/>
            <p:cNvSpPr/>
            <p:nvPr/>
          </p:nvSpPr>
          <p:spPr>
            <a:xfrm>
              <a:off x="5957250" y="4409700"/>
              <a:ext cx="128450" cy="162650"/>
            </a:xfrm>
            <a:custGeom>
              <a:avLst/>
              <a:gdLst/>
              <a:ahLst/>
              <a:cxnLst/>
              <a:rect l="l" t="t" r="r" b="b"/>
              <a:pathLst>
                <a:path w="5138" h="6506" extrusionOk="0">
                  <a:moveTo>
                    <a:pt x="2569" y="0"/>
                  </a:moveTo>
                  <a:cubicBezTo>
                    <a:pt x="2002" y="1668"/>
                    <a:pt x="1" y="6505"/>
                    <a:pt x="2569" y="6505"/>
                  </a:cubicBezTo>
                  <a:cubicBezTo>
                    <a:pt x="5138" y="6505"/>
                    <a:pt x="3270"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
            <p:cNvSpPr/>
            <p:nvPr/>
          </p:nvSpPr>
          <p:spPr>
            <a:xfrm>
              <a:off x="7984525" y="4383850"/>
              <a:ext cx="131800" cy="167650"/>
            </a:xfrm>
            <a:custGeom>
              <a:avLst/>
              <a:gdLst/>
              <a:ahLst/>
              <a:cxnLst/>
              <a:rect l="l" t="t" r="r" b="b"/>
              <a:pathLst>
                <a:path w="5272" h="6706" extrusionOk="0">
                  <a:moveTo>
                    <a:pt x="2636" y="0"/>
                  </a:moveTo>
                  <a:cubicBezTo>
                    <a:pt x="2036" y="1735"/>
                    <a:pt x="1" y="6705"/>
                    <a:pt x="2636" y="6705"/>
                  </a:cubicBezTo>
                  <a:cubicBezTo>
                    <a:pt x="5271" y="6705"/>
                    <a:pt x="3337" y="1835"/>
                    <a:pt x="2636"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9"/>
            <p:cNvSpPr/>
            <p:nvPr/>
          </p:nvSpPr>
          <p:spPr>
            <a:xfrm>
              <a:off x="6948800" y="5154400"/>
              <a:ext cx="128450" cy="163475"/>
            </a:xfrm>
            <a:custGeom>
              <a:avLst/>
              <a:gdLst/>
              <a:ahLst/>
              <a:cxnLst/>
              <a:rect l="l" t="t" r="r" b="b"/>
              <a:pathLst>
                <a:path w="5138" h="6539" extrusionOk="0">
                  <a:moveTo>
                    <a:pt x="2569" y="0"/>
                  </a:moveTo>
                  <a:cubicBezTo>
                    <a:pt x="2002" y="1702"/>
                    <a:pt x="0" y="6538"/>
                    <a:pt x="2569" y="6538"/>
                  </a:cubicBezTo>
                  <a:cubicBezTo>
                    <a:pt x="5137" y="6538"/>
                    <a:pt x="3269" y="1802"/>
                    <a:pt x="2569" y="0"/>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9"/>
            <p:cNvSpPr/>
            <p:nvPr/>
          </p:nvSpPr>
          <p:spPr>
            <a:xfrm>
              <a:off x="5451150" y="4964050"/>
              <a:ext cx="128450" cy="163475"/>
            </a:xfrm>
            <a:custGeom>
              <a:avLst/>
              <a:gdLst/>
              <a:ahLst/>
              <a:cxnLst/>
              <a:rect l="l" t="t" r="r" b="b"/>
              <a:pathLst>
                <a:path w="5138" h="6539" extrusionOk="0">
                  <a:moveTo>
                    <a:pt x="2569" y="1"/>
                  </a:moveTo>
                  <a:cubicBezTo>
                    <a:pt x="2002" y="1702"/>
                    <a:pt x="1" y="6539"/>
                    <a:pt x="2569" y="6539"/>
                  </a:cubicBezTo>
                  <a:cubicBezTo>
                    <a:pt x="5138" y="6539"/>
                    <a:pt x="3270"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9"/>
            <p:cNvSpPr/>
            <p:nvPr/>
          </p:nvSpPr>
          <p:spPr>
            <a:xfrm flipH="1">
              <a:off x="1284675" y="4945913"/>
              <a:ext cx="128450" cy="162650"/>
            </a:xfrm>
            <a:custGeom>
              <a:avLst/>
              <a:gdLst/>
              <a:ahLst/>
              <a:cxnLst/>
              <a:rect l="l" t="t" r="r" b="b"/>
              <a:pathLst>
                <a:path w="5138" h="6506" extrusionOk="0">
                  <a:moveTo>
                    <a:pt x="2569" y="1"/>
                  </a:moveTo>
                  <a:cubicBezTo>
                    <a:pt x="2002" y="1669"/>
                    <a:pt x="1" y="6506"/>
                    <a:pt x="2569" y="6506"/>
                  </a:cubicBezTo>
                  <a:cubicBezTo>
                    <a:pt x="5138" y="6506"/>
                    <a:pt x="3270" y="1769"/>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9"/>
            <p:cNvSpPr/>
            <p:nvPr/>
          </p:nvSpPr>
          <p:spPr>
            <a:xfrm>
              <a:off x="8137025" y="4935900"/>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9"/>
            <p:cNvSpPr/>
            <p:nvPr/>
          </p:nvSpPr>
          <p:spPr>
            <a:xfrm>
              <a:off x="3721363" y="4892525"/>
              <a:ext cx="128450" cy="162650"/>
            </a:xfrm>
            <a:custGeom>
              <a:avLst/>
              <a:gdLst/>
              <a:ahLst/>
              <a:cxnLst/>
              <a:rect l="l" t="t" r="r" b="b"/>
              <a:pathLst>
                <a:path w="5138" h="6506" extrusionOk="0">
                  <a:moveTo>
                    <a:pt x="2569" y="1"/>
                  </a:moveTo>
                  <a:cubicBezTo>
                    <a:pt x="1969" y="1669"/>
                    <a:pt x="1" y="6505"/>
                    <a:pt x="2569" y="6505"/>
                  </a:cubicBezTo>
                  <a:cubicBezTo>
                    <a:pt x="5138" y="6505"/>
                    <a:pt x="3237" y="1802"/>
                    <a:pt x="2569"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8" name="Google Shape;1998;p9"/>
          <p:cNvSpPr txBox="1">
            <a:spLocks noGrp="1"/>
          </p:cNvSpPr>
          <p:nvPr>
            <p:ph type="subTitle" idx="1"/>
          </p:nvPr>
        </p:nvSpPr>
        <p:spPr>
          <a:xfrm flipH="1">
            <a:off x="4617125" y="1959450"/>
            <a:ext cx="38169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0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9" name="Google Shape;1999;p9"/>
          <p:cNvSpPr txBox="1">
            <a:spLocks noGrp="1"/>
          </p:cNvSpPr>
          <p:nvPr>
            <p:ph type="title"/>
          </p:nvPr>
        </p:nvSpPr>
        <p:spPr>
          <a:xfrm>
            <a:off x="720000" y="532925"/>
            <a:ext cx="77040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000" name="Google Shape;2000;p9"/>
          <p:cNvGrpSpPr/>
          <p:nvPr/>
        </p:nvGrpSpPr>
        <p:grpSpPr>
          <a:xfrm>
            <a:off x="5064546" y="4152368"/>
            <a:ext cx="3369488" cy="1707138"/>
            <a:chOff x="4915213" y="3574313"/>
            <a:chExt cx="3624275" cy="1836225"/>
          </a:xfrm>
        </p:grpSpPr>
        <p:grpSp>
          <p:nvGrpSpPr>
            <p:cNvPr id="2001" name="Google Shape;2001;p9"/>
            <p:cNvGrpSpPr/>
            <p:nvPr/>
          </p:nvGrpSpPr>
          <p:grpSpPr>
            <a:xfrm>
              <a:off x="4915213" y="3574313"/>
              <a:ext cx="3624275" cy="1836225"/>
              <a:chOff x="6533200" y="2928913"/>
              <a:chExt cx="3624275" cy="1836225"/>
            </a:xfrm>
          </p:grpSpPr>
          <p:sp>
            <p:nvSpPr>
              <p:cNvPr id="2002" name="Google Shape;2002;p9"/>
              <p:cNvSpPr/>
              <p:nvPr/>
            </p:nvSpPr>
            <p:spPr>
              <a:xfrm>
                <a:off x="6533200" y="3211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9"/>
              <p:cNvSpPr/>
              <p:nvPr/>
            </p:nvSpPr>
            <p:spPr>
              <a:xfrm>
                <a:off x="6781700" y="3225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9"/>
              <p:cNvSpPr/>
              <p:nvPr/>
            </p:nvSpPr>
            <p:spPr>
              <a:xfrm>
                <a:off x="7468375" y="3231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9"/>
              <p:cNvSpPr/>
              <p:nvPr/>
            </p:nvSpPr>
            <p:spPr>
              <a:xfrm>
                <a:off x="8324475" y="3210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9"/>
              <p:cNvSpPr/>
              <p:nvPr/>
            </p:nvSpPr>
            <p:spPr>
              <a:xfrm>
                <a:off x="8320300" y="3217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9"/>
              <p:cNvSpPr/>
              <p:nvPr/>
            </p:nvSpPr>
            <p:spPr>
              <a:xfrm>
                <a:off x="8279425" y="3219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8" name="Google Shape;2008;p9"/>
              <p:cNvGrpSpPr/>
              <p:nvPr/>
            </p:nvGrpSpPr>
            <p:grpSpPr>
              <a:xfrm>
                <a:off x="6533200" y="2928913"/>
                <a:ext cx="3624275" cy="1836225"/>
                <a:chOff x="112275" y="2665738"/>
                <a:chExt cx="3624275" cy="1836225"/>
              </a:xfrm>
            </p:grpSpPr>
            <p:sp>
              <p:nvSpPr>
                <p:cNvPr id="2009" name="Google Shape;2009;p9"/>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9"/>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9"/>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9"/>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9"/>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9"/>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9"/>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9"/>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7" name="Google Shape;2017;p9"/>
            <p:cNvSpPr/>
            <p:nvPr/>
          </p:nvSpPr>
          <p:spPr>
            <a:xfrm>
              <a:off x="6580563" y="3762025"/>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9"/>
          <p:cNvGrpSpPr/>
          <p:nvPr/>
        </p:nvGrpSpPr>
        <p:grpSpPr>
          <a:xfrm>
            <a:off x="-779296" y="4550554"/>
            <a:ext cx="3369488" cy="1707138"/>
            <a:chOff x="-2125575" y="3574325"/>
            <a:chExt cx="3624275" cy="1836225"/>
          </a:xfrm>
        </p:grpSpPr>
        <p:sp>
          <p:nvSpPr>
            <p:cNvPr id="2019" name="Google Shape;2019;p9"/>
            <p:cNvSpPr/>
            <p:nvPr/>
          </p:nvSpPr>
          <p:spPr>
            <a:xfrm>
              <a:off x="-2125575" y="3857025"/>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9"/>
            <p:cNvSpPr/>
            <p:nvPr/>
          </p:nvSpPr>
          <p:spPr>
            <a:xfrm>
              <a:off x="-1877075" y="3871200"/>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9"/>
            <p:cNvSpPr/>
            <p:nvPr/>
          </p:nvSpPr>
          <p:spPr>
            <a:xfrm>
              <a:off x="-1190400" y="3877050"/>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9"/>
            <p:cNvSpPr/>
            <p:nvPr/>
          </p:nvSpPr>
          <p:spPr>
            <a:xfrm>
              <a:off x="-334300" y="3856200"/>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9"/>
            <p:cNvSpPr/>
            <p:nvPr/>
          </p:nvSpPr>
          <p:spPr>
            <a:xfrm>
              <a:off x="-338475" y="3862875"/>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9"/>
            <p:cNvSpPr/>
            <p:nvPr/>
          </p:nvSpPr>
          <p:spPr>
            <a:xfrm>
              <a:off x="-379350" y="3864525"/>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5" name="Google Shape;2025;p9"/>
            <p:cNvGrpSpPr/>
            <p:nvPr/>
          </p:nvGrpSpPr>
          <p:grpSpPr>
            <a:xfrm>
              <a:off x="-2125575" y="3574325"/>
              <a:ext cx="3624275" cy="1836225"/>
              <a:chOff x="-4100775" y="3456250"/>
              <a:chExt cx="3624275" cy="1836225"/>
            </a:xfrm>
          </p:grpSpPr>
          <p:sp>
            <p:nvSpPr>
              <p:cNvPr id="2026" name="Google Shape;2026;p9"/>
              <p:cNvSpPr/>
              <p:nvPr/>
            </p:nvSpPr>
            <p:spPr>
              <a:xfrm>
                <a:off x="-4100775" y="3738950"/>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9"/>
              <p:cNvSpPr/>
              <p:nvPr/>
            </p:nvSpPr>
            <p:spPr>
              <a:xfrm>
                <a:off x="-3852275" y="3753125"/>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9"/>
              <p:cNvSpPr/>
              <p:nvPr/>
            </p:nvSpPr>
            <p:spPr>
              <a:xfrm>
                <a:off x="-3165600" y="3758975"/>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9"/>
              <p:cNvSpPr/>
              <p:nvPr/>
            </p:nvSpPr>
            <p:spPr>
              <a:xfrm>
                <a:off x="-2309500" y="3738125"/>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9"/>
              <p:cNvSpPr/>
              <p:nvPr/>
            </p:nvSpPr>
            <p:spPr>
              <a:xfrm>
                <a:off x="-2313675" y="3744800"/>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9"/>
              <p:cNvSpPr/>
              <p:nvPr/>
            </p:nvSpPr>
            <p:spPr>
              <a:xfrm>
                <a:off x="-2354550" y="3746450"/>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9"/>
              <p:cNvSpPr/>
              <p:nvPr/>
            </p:nvSpPr>
            <p:spPr>
              <a:xfrm>
                <a:off x="-4100775" y="3738950"/>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9"/>
              <p:cNvSpPr/>
              <p:nvPr/>
            </p:nvSpPr>
            <p:spPr>
              <a:xfrm>
                <a:off x="-2392900" y="3456250"/>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9"/>
              <p:cNvSpPr/>
              <p:nvPr/>
            </p:nvSpPr>
            <p:spPr>
              <a:xfrm>
                <a:off x="-2447950" y="3655550"/>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35" name="Google Shape;2035;p9"/>
          <p:cNvGrpSpPr/>
          <p:nvPr/>
        </p:nvGrpSpPr>
        <p:grpSpPr>
          <a:xfrm>
            <a:off x="451898" y="4758781"/>
            <a:ext cx="3369488" cy="1707138"/>
            <a:chOff x="-939100" y="529913"/>
            <a:chExt cx="3624275" cy="1836225"/>
          </a:xfrm>
        </p:grpSpPr>
        <p:sp>
          <p:nvSpPr>
            <p:cNvPr id="2036" name="Google Shape;2036;p9"/>
            <p:cNvSpPr/>
            <p:nvPr/>
          </p:nvSpPr>
          <p:spPr>
            <a:xfrm>
              <a:off x="-939100" y="8126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9"/>
            <p:cNvSpPr/>
            <p:nvPr/>
          </p:nvSpPr>
          <p:spPr>
            <a:xfrm>
              <a:off x="-690600" y="8267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9"/>
            <p:cNvSpPr/>
            <p:nvPr/>
          </p:nvSpPr>
          <p:spPr>
            <a:xfrm>
              <a:off x="-3925" y="8326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9"/>
            <p:cNvSpPr/>
            <p:nvPr/>
          </p:nvSpPr>
          <p:spPr>
            <a:xfrm>
              <a:off x="852175" y="8117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9"/>
            <p:cNvSpPr/>
            <p:nvPr/>
          </p:nvSpPr>
          <p:spPr>
            <a:xfrm>
              <a:off x="848000" y="8184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9"/>
            <p:cNvSpPr/>
            <p:nvPr/>
          </p:nvSpPr>
          <p:spPr>
            <a:xfrm>
              <a:off x="807125" y="8201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2" name="Google Shape;2042;p9"/>
            <p:cNvGrpSpPr/>
            <p:nvPr/>
          </p:nvGrpSpPr>
          <p:grpSpPr>
            <a:xfrm>
              <a:off x="-939100" y="529913"/>
              <a:ext cx="3624275" cy="1836225"/>
              <a:chOff x="112275" y="2665738"/>
              <a:chExt cx="3624275" cy="1836225"/>
            </a:xfrm>
          </p:grpSpPr>
          <p:sp>
            <p:nvSpPr>
              <p:cNvPr id="2043" name="Google Shape;2043;p9"/>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9"/>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9"/>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9"/>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9"/>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9"/>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9"/>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9"/>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9"/>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52" name="Google Shape;2052;p9"/>
          <p:cNvGrpSpPr/>
          <p:nvPr/>
        </p:nvGrpSpPr>
        <p:grpSpPr>
          <a:xfrm>
            <a:off x="6832683" y="4409614"/>
            <a:ext cx="3369488" cy="1707138"/>
            <a:chOff x="2087475" y="2783813"/>
            <a:chExt cx="3624275" cy="1836225"/>
          </a:xfrm>
        </p:grpSpPr>
        <p:sp>
          <p:nvSpPr>
            <p:cNvPr id="2053" name="Google Shape;2053;p9"/>
            <p:cNvSpPr/>
            <p:nvPr/>
          </p:nvSpPr>
          <p:spPr>
            <a:xfrm>
              <a:off x="2087475" y="3066513"/>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9"/>
            <p:cNvSpPr/>
            <p:nvPr/>
          </p:nvSpPr>
          <p:spPr>
            <a:xfrm>
              <a:off x="2335975" y="3080688"/>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9"/>
            <p:cNvSpPr/>
            <p:nvPr/>
          </p:nvSpPr>
          <p:spPr>
            <a:xfrm>
              <a:off x="3022650" y="3086538"/>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9"/>
            <p:cNvSpPr/>
            <p:nvPr/>
          </p:nvSpPr>
          <p:spPr>
            <a:xfrm>
              <a:off x="3878750" y="3065688"/>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9"/>
            <p:cNvSpPr/>
            <p:nvPr/>
          </p:nvSpPr>
          <p:spPr>
            <a:xfrm>
              <a:off x="3874575" y="3072363"/>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9"/>
            <p:cNvSpPr/>
            <p:nvPr/>
          </p:nvSpPr>
          <p:spPr>
            <a:xfrm>
              <a:off x="3833700" y="3074013"/>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9" name="Google Shape;2059;p9"/>
            <p:cNvGrpSpPr/>
            <p:nvPr/>
          </p:nvGrpSpPr>
          <p:grpSpPr>
            <a:xfrm>
              <a:off x="2087475" y="2783813"/>
              <a:ext cx="3624275" cy="1836225"/>
              <a:chOff x="112275" y="2665738"/>
              <a:chExt cx="3624275" cy="1836225"/>
            </a:xfrm>
          </p:grpSpPr>
          <p:sp>
            <p:nvSpPr>
              <p:cNvPr id="2060" name="Google Shape;2060;p9"/>
              <p:cNvSpPr/>
              <p:nvPr/>
            </p:nvSpPr>
            <p:spPr>
              <a:xfrm>
                <a:off x="112275" y="2948438"/>
                <a:ext cx="1777125" cy="1163775"/>
              </a:xfrm>
              <a:custGeom>
                <a:avLst/>
                <a:gdLst/>
                <a:ahLst/>
                <a:cxnLst/>
                <a:rect l="l" t="t" r="r" b="b"/>
                <a:pathLst>
                  <a:path w="71085" h="46551" extrusionOk="0">
                    <a:moveTo>
                      <a:pt x="71051" y="1"/>
                    </a:moveTo>
                    <a:cubicBezTo>
                      <a:pt x="59209" y="601"/>
                      <a:pt x="18213" y="15879"/>
                      <a:pt x="1301" y="29722"/>
                    </a:cubicBezTo>
                    <a:cubicBezTo>
                      <a:pt x="100" y="30723"/>
                      <a:pt x="0" y="32524"/>
                      <a:pt x="1101" y="33625"/>
                    </a:cubicBezTo>
                    <a:cubicBezTo>
                      <a:pt x="3569" y="36060"/>
                      <a:pt x="5371" y="39762"/>
                      <a:pt x="5904" y="44166"/>
                    </a:cubicBezTo>
                    <a:cubicBezTo>
                      <a:pt x="6057" y="45630"/>
                      <a:pt x="7285" y="46551"/>
                      <a:pt x="8555" y="46551"/>
                    </a:cubicBezTo>
                    <a:cubicBezTo>
                      <a:pt x="9222" y="46551"/>
                      <a:pt x="9901" y="46296"/>
                      <a:pt x="10441" y="45733"/>
                    </a:cubicBezTo>
                    <a:cubicBezTo>
                      <a:pt x="24151" y="31390"/>
                      <a:pt x="50203" y="12610"/>
                      <a:pt x="71051" y="568"/>
                    </a:cubicBezTo>
                    <a:cubicBezTo>
                      <a:pt x="71051" y="401"/>
                      <a:pt x="71051" y="201"/>
                      <a:pt x="7108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9"/>
              <p:cNvSpPr/>
              <p:nvPr/>
            </p:nvSpPr>
            <p:spPr>
              <a:xfrm>
                <a:off x="360775" y="2962613"/>
                <a:ext cx="1529450" cy="1427300"/>
              </a:xfrm>
              <a:custGeom>
                <a:avLst/>
                <a:gdLst/>
                <a:ahLst/>
                <a:cxnLst/>
                <a:rect l="l" t="t" r="r" b="b"/>
                <a:pathLst>
                  <a:path w="61178" h="57092" extrusionOk="0">
                    <a:moveTo>
                      <a:pt x="61111" y="1"/>
                    </a:moveTo>
                    <a:cubicBezTo>
                      <a:pt x="40830" y="11709"/>
                      <a:pt x="15678" y="29789"/>
                      <a:pt x="1668" y="43932"/>
                    </a:cubicBezTo>
                    <a:cubicBezTo>
                      <a:pt x="1" y="45633"/>
                      <a:pt x="1235" y="48435"/>
                      <a:pt x="3603" y="48435"/>
                    </a:cubicBezTo>
                    <a:cubicBezTo>
                      <a:pt x="10441" y="48469"/>
                      <a:pt x="18947" y="51604"/>
                      <a:pt x="23250" y="56208"/>
                    </a:cubicBezTo>
                    <a:cubicBezTo>
                      <a:pt x="23794" y="56806"/>
                      <a:pt x="24517" y="57091"/>
                      <a:pt x="25231" y="57091"/>
                    </a:cubicBezTo>
                    <a:cubicBezTo>
                      <a:pt x="26228" y="57091"/>
                      <a:pt x="27207" y="56537"/>
                      <a:pt x="27654" y="55507"/>
                    </a:cubicBezTo>
                    <a:cubicBezTo>
                      <a:pt x="34525" y="39529"/>
                      <a:pt x="48001" y="18180"/>
                      <a:pt x="61178" y="101"/>
                    </a:cubicBezTo>
                    <a:cubicBezTo>
                      <a:pt x="61144" y="34"/>
                      <a:pt x="61144" y="67"/>
                      <a:pt x="61111" y="1"/>
                    </a:cubicBezTo>
                    <a:close/>
                  </a:path>
                </a:pathLst>
              </a:custGeom>
              <a:solidFill>
                <a:srgbClr val="191919">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9"/>
              <p:cNvSpPr/>
              <p:nvPr/>
            </p:nvSpPr>
            <p:spPr>
              <a:xfrm>
                <a:off x="1047450" y="2968463"/>
                <a:ext cx="858600" cy="1520275"/>
              </a:xfrm>
              <a:custGeom>
                <a:avLst/>
                <a:gdLst/>
                <a:ahLst/>
                <a:cxnLst/>
                <a:rect l="l" t="t" r="r" b="b"/>
                <a:pathLst>
                  <a:path w="34344" h="60811" extrusionOk="0">
                    <a:moveTo>
                      <a:pt x="33610" y="0"/>
                    </a:moveTo>
                    <a:lnTo>
                      <a:pt x="33610" y="0"/>
                    </a:lnTo>
                    <a:cubicBezTo>
                      <a:pt x="20868" y="17479"/>
                      <a:pt x="7859" y="38027"/>
                      <a:pt x="820" y="53805"/>
                    </a:cubicBezTo>
                    <a:cubicBezTo>
                      <a:pt x="1" y="55627"/>
                      <a:pt x="1392" y="57532"/>
                      <a:pt x="3259" y="57532"/>
                    </a:cubicBezTo>
                    <a:cubicBezTo>
                      <a:pt x="3442" y="57532"/>
                      <a:pt x="3631" y="57514"/>
                      <a:pt x="3823" y="57475"/>
                    </a:cubicBezTo>
                    <a:cubicBezTo>
                      <a:pt x="5960" y="57013"/>
                      <a:pt x="8473" y="56796"/>
                      <a:pt x="11131" y="56796"/>
                    </a:cubicBezTo>
                    <a:cubicBezTo>
                      <a:pt x="17887" y="56796"/>
                      <a:pt x="25582" y="58197"/>
                      <a:pt x="30442" y="60543"/>
                    </a:cubicBezTo>
                    <a:cubicBezTo>
                      <a:pt x="30815" y="60727"/>
                      <a:pt x="31200" y="60811"/>
                      <a:pt x="31574" y="60811"/>
                    </a:cubicBezTo>
                    <a:cubicBezTo>
                      <a:pt x="33038" y="60811"/>
                      <a:pt x="34344" y="59529"/>
                      <a:pt x="34211" y="57908"/>
                    </a:cubicBezTo>
                    <a:cubicBezTo>
                      <a:pt x="32443" y="37794"/>
                      <a:pt x="32777" y="16745"/>
                      <a:pt x="33610" y="0"/>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9"/>
              <p:cNvSpPr/>
              <p:nvPr/>
            </p:nvSpPr>
            <p:spPr>
              <a:xfrm>
                <a:off x="1903550" y="2947613"/>
                <a:ext cx="1833000" cy="1095200"/>
              </a:xfrm>
              <a:custGeom>
                <a:avLst/>
                <a:gdLst/>
                <a:ahLst/>
                <a:cxnLst/>
                <a:rect l="l" t="t" r="r" b="b"/>
                <a:pathLst>
                  <a:path w="73320" h="43808" extrusionOk="0">
                    <a:moveTo>
                      <a:pt x="100" y="0"/>
                    </a:moveTo>
                    <a:lnTo>
                      <a:pt x="0" y="334"/>
                    </a:lnTo>
                    <a:cubicBezTo>
                      <a:pt x="23450" y="12276"/>
                      <a:pt x="51837" y="29588"/>
                      <a:pt x="67248" y="43131"/>
                    </a:cubicBezTo>
                    <a:cubicBezTo>
                      <a:pt x="67767" y="43597"/>
                      <a:pt x="68383" y="43807"/>
                      <a:pt x="68988" y="43807"/>
                    </a:cubicBezTo>
                    <a:cubicBezTo>
                      <a:pt x="70289" y="43807"/>
                      <a:pt x="71538" y="42833"/>
                      <a:pt x="71651" y="41330"/>
                    </a:cubicBezTo>
                    <a:cubicBezTo>
                      <a:pt x="71818" y="38961"/>
                      <a:pt x="72218" y="36326"/>
                      <a:pt x="72986" y="34125"/>
                    </a:cubicBezTo>
                    <a:cubicBezTo>
                      <a:pt x="73319" y="33091"/>
                      <a:pt x="73052" y="31956"/>
                      <a:pt x="72252" y="31256"/>
                    </a:cubicBezTo>
                    <a:cubicBezTo>
                      <a:pt x="56274" y="16712"/>
                      <a:pt x="11275" y="0"/>
                      <a:pt x="100" y="0"/>
                    </a:cubicBezTo>
                    <a:close/>
                  </a:path>
                </a:pathLst>
              </a:custGeom>
              <a:solidFill>
                <a:srgbClr val="191919">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9"/>
              <p:cNvSpPr/>
              <p:nvPr/>
            </p:nvSpPr>
            <p:spPr>
              <a:xfrm>
                <a:off x="1899375" y="2954288"/>
                <a:ext cx="1687900" cy="1388950"/>
              </a:xfrm>
              <a:custGeom>
                <a:avLst/>
                <a:gdLst/>
                <a:ahLst/>
                <a:cxnLst/>
                <a:rect l="l" t="t" r="r" b="b"/>
                <a:pathLst>
                  <a:path w="67516" h="55558" extrusionOk="0">
                    <a:moveTo>
                      <a:pt x="67" y="0"/>
                    </a:moveTo>
                    <a:cubicBezTo>
                      <a:pt x="34" y="67"/>
                      <a:pt x="34" y="33"/>
                      <a:pt x="0" y="67"/>
                    </a:cubicBezTo>
                    <a:cubicBezTo>
                      <a:pt x="16979" y="16979"/>
                      <a:pt x="36593" y="38361"/>
                      <a:pt x="44466" y="54072"/>
                    </a:cubicBezTo>
                    <a:cubicBezTo>
                      <a:pt x="44945" y="55049"/>
                      <a:pt x="45883" y="55558"/>
                      <a:pt x="46835" y="55558"/>
                    </a:cubicBezTo>
                    <a:cubicBezTo>
                      <a:pt x="47605" y="55558"/>
                      <a:pt x="48384" y="55225"/>
                      <a:pt x="48935" y="54539"/>
                    </a:cubicBezTo>
                    <a:cubicBezTo>
                      <a:pt x="53238" y="49135"/>
                      <a:pt x="58676" y="46367"/>
                      <a:pt x="64080" y="46033"/>
                    </a:cubicBezTo>
                    <a:cubicBezTo>
                      <a:pt x="66481" y="45900"/>
                      <a:pt x="67515" y="42931"/>
                      <a:pt x="65681" y="41363"/>
                    </a:cubicBezTo>
                    <a:cubicBezTo>
                      <a:pt x="49936" y="28053"/>
                      <a:pt x="22650" y="11508"/>
                      <a:pt x="67" y="0"/>
                    </a:cubicBezTo>
                    <a:close/>
                  </a:path>
                </a:pathLst>
              </a:custGeom>
              <a:solidFill>
                <a:srgbClr val="191919">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9"/>
              <p:cNvSpPr/>
              <p:nvPr/>
            </p:nvSpPr>
            <p:spPr>
              <a:xfrm>
                <a:off x="1858500" y="2955938"/>
                <a:ext cx="1148675" cy="1546025"/>
              </a:xfrm>
              <a:custGeom>
                <a:avLst/>
                <a:gdLst/>
                <a:ahLst/>
                <a:cxnLst/>
                <a:rect l="l" t="t" r="r" b="b"/>
                <a:pathLst>
                  <a:path w="45947" h="61841" extrusionOk="0">
                    <a:moveTo>
                      <a:pt x="1635" y="1"/>
                    </a:moveTo>
                    <a:cubicBezTo>
                      <a:pt x="1602" y="34"/>
                      <a:pt x="1569" y="34"/>
                      <a:pt x="1502" y="34"/>
                    </a:cubicBezTo>
                    <a:cubicBezTo>
                      <a:pt x="1402" y="168"/>
                      <a:pt x="1302" y="334"/>
                      <a:pt x="1168" y="501"/>
                    </a:cubicBezTo>
                    <a:cubicBezTo>
                      <a:pt x="301" y="17547"/>
                      <a:pt x="1" y="38995"/>
                      <a:pt x="1869" y="59443"/>
                    </a:cubicBezTo>
                    <a:cubicBezTo>
                      <a:pt x="1989" y="60884"/>
                      <a:pt x="3215" y="61841"/>
                      <a:pt x="4515" y="61841"/>
                    </a:cubicBezTo>
                    <a:cubicBezTo>
                      <a:pt x="5021" y="61841"/>
                      <a:pt x="5538" y="61696"/>
                      <a:pt x="6005" y="61378"/>
                    </a:cubicBezTo>
                    <a:cubicBezTo>
                      <a:pt x="12280" y="57075"/>
                      <a:pt x="22400" y="54418"/>
                      <a:pt x="31722" y="54418"/>
                    </a:cubicBezTo>
                    <a:cubicBezTo>
                      <a:pt x="35335" y="54418"/>
                      <a:pt x="38828" y="54817"/>
                      <a:pt x="41931" y="55674"/>
                    </a:cubicBezTo>
                    <a:cubicBezTo>
                      <a:pt x="42172" y="55738"/>
                      <a:pt x="42409" y="55768"/>
                      <a:pt x="42637" y="55768"/>
                    </a:cubicBezTo>
                    <a:cubicBezTo>
                      <a:pt x="44562" y="55768"/>
                      <a:pt x="45947" y="53653"/>
                      <a:pt x="44933" y="51805"/>
                    </a:cubicBezTo>
                    <a:cubicBezTo>
                      <a:pt x="36427" y="36360"/>
                      <a:pt x="17847" y="16112"/>
                      <a:pt x="1635" y="1"/>
                    </a:cubicBezTo>
                    <a:close/>
                  </a:path>
                </a:pathLst>
              </a:custGeom>
              <a:solidFill>
                <a:srgbClr val="191919">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9"/>
              <p:cNvSpPr/>
              <p:nvPr/>
            </p:nvSpPr>
            <p:spPr>
              <a:xfrm>
                <a:off x="112275" y="2948438"/>
                <a:ext cx="2249125" cy="1553525"/>
              </a:xfrm>
              <a:custGeom>
                <a:avLst/>
                <a:gdLst/>
                <a:ahLst/>
                <a:cxnLst/>
                <a:rect l="l" t="t" r="r" b="b"/>
                <a:pathLst>
                  <a:path w="89965" h="62141" extrusionOk="0">
                    <a:moveTo>
                      <a:pt x="71585" y="58242"/>
                    </a:moveTo>
                    <a:lnTo>
                      <a:pt x="71585" y="58242"/>
                    </a:lnTo>
                    <a:cubicBezTo>
                      <a:pt x="71590" y="58323"/>
                      <a:pt x="71595" y="58404"/>
                      <a:pt x="71601" y="58485"/>
                    </a:cubicBezTo>
                    <a:lnTo>
                      <a:pt x="71601" y="58485"/>
                    </a:lnTo>
                    <a:cubicBezTo>
                      <a:pt x="71593" y="58407"/>
                      <a:pt x="71585" y="58324"/>
                      <a:pt x="71585" y="58242"/>
                    </a:cubicBezTo>
                    <a:close/>
                    <a:moveTo>
                      <a:pt x="71017" y="1"/>
                    </a:moveTo>
                    <a:lnTo>
                      <a:pt x="71017" y="1"/>
                    </a:lnTo>
                    <a:cubicBezTo>
                      <a:pt x="59142" y="634"/>
                      <a:pt x="18180" y="15879"/>
                      <a:pt x="1301" y="29722"/>
                    </a:cubicBezTo>
                    <a:cubicBezTo>
                      <a:pt x="100" y="30723"/>
                      <a:pt x="0" y="32524"/>
                      <a:pt x="1101" y="33625"/>
                    </a:cubicBezTo>
                    <a:cubicBezTo>
                      <a:pt x="3569" y="36060"/>
                      <a:pt x="5371" y="39762"/>
                      <a:pt x="5871" y="44166"/>
                    </a:cubicBezTo>
                    <a:cubicBezTo>
                      <a:pt x="6046" y="45630"/>
                      <a:pt x="7281" y="46551"/>
                      <a:pt x="8544" y="46551"/>
                    </a:cubicBezTo>
                    <a:cubicBezTo>
                      <a:pt x="9208" y="46551"/>
                      <a:pt x="9879" y="46296"/>
                      <a:pt x="10408" y="45733"/>
                    </a:cubicBezTo>
                    <a:cubicBezTo>
                      <a:pt x="10808" y="45333"/>
                      <a:pt x="11208" y="44933"/>
                      <a:pt x="11608" y="44532"/>
                    </a:cubicBezTo>
                    <a:lnTo>
                      <a:pt x="11608" y="44532"/>
                    </a:lnTo>
                    <a:cubicBezTo>
                      <a:pt x="9974" y="46200"/>
                      <a:pt x="11175" y="49002"/>
                      <a:pt x="13543" y="49002"/>
                    </a:cubicBezTo>
                    <a:cubicBezTo>
                      <a:pt x="20381" y="49036"/>
                      <a:pt x="28887" y="52171"/>
                      <a:pt x="33190" y="56775"/>
                    </a:cubicBezTo>
                    <a:cubicBezTo>
                      <a:pt x="33734" y="57373"/>
                      <a:pt x="34457" y="57658"/>
                      <a:pt x="35171" y="57658"/>
                    </a:cubicBezTo>
                    <a:cubicBezTo>
                      <a:pt x="36168" y="57658"/>
                      <a:pt x="37147" y="57104"/>
                      <a:pt x="37594" y="56074"/>
                    </a:cubicBezTo>
                    <a:cubicBezTo>
                      <a:pt x="37794" y="55574"/>
                      <a:pt x="37994" y="55107"/>
                      <a:pt x="38227" y="54606"/>
                    </a:cubicBezTo>
                    <a:lnTo>
                      <a:pt x="38227" y="54606"/>
                    </a:lnTo>
                    <a:cubicBezTo>
                      <a:pt x="37408" y="56428"/>
                      <a:pt x="38799" y="58333"/>
                      <a:pt x="40666" y="58333"/>
                    </a:cubicBezTo>
                    <a:cubicBezTo>
                      <a:pt x="40849" y="58333"/>
                      <a:pt x="41038" y="58315"/>
                      <a:pt x="41230" y="58276"/>
                    </a:cubicBezTo>
                    <a:cubicBezTo>
                      <a:pt x="43367" y="57814"/>
                      <a:pt x="45880" y="57597"/>
                      <a:pt x="48538" y="57597"/>
                    </a:cubicBezTo>
                    <a:cubicBezTo>
                      <a:pt x="55294" y="57597"/>
                      <a:pt x="62989" y="58998"/>
                      <a:pt x="67849" y="61344"/>
                    </a:cubicBezTo>
                    <a:cubicBezTo>
                      <a:pt x="68217" y="61519"/>
                      <a:pt x="68597" y="61599"/>
                      <a:pt x="68967" y="61599"/>
                    </a:cubicBezTo>
                    <a:cubicBezTo>
                      <a:pt x="70405" y="61599"/>
                      <a:pt x="71694" y="60389"/>
                      <a:pt x="71625" y="58814"/>
                    </a:cubicBezTo>
                    <a:lnTo>
                      <a:pt x="71625" y="58814"/>
                    </a:lnTo>
                    <a:cubicBezTo>
                      <a:pt x="71648" y="59124"/>
                      <a:pt x="71677" y="59434"/>
                      <a:pt x="71718" y="59743"/>
                    </a:cubicBezTo>
                    <a:cubicBezTo>
                      <a:pt x="71838" y="61184"/>
                      <a:pt x="73064" y="62141"/>
                      <a:pt x="74364" y="62141"/>
                    </a:cubicBezTo>
                    <a:cubicBezTo>
                      <a:pt x="74870" y="62141"/>
                      <a:pt x="75387" y="61996"/>
                      <a:pt x="75854" y="61678"/>
                    </a:cubicBezTo>
                    <a:cubicBezTo>
                      <a:pt x="79557" y="59143"/>
                      <a:pt x="84560" y="57175"/>
                      <a:pt x="89964" y="56007"/>
                    </a:cubicBezTo>
                    <a:cubicBezTo>
                      <a:pt x="89764" y="55974"/>
                      <a:pt x="89531" y="55874"/>
                      <a:pt x="89331" y="55774"/>
                    </a:cubicBezTo>
                    <a:cubicBezTo>
                      <a:pt x="84466" y="53426"/>
                      <a:pt x="76762" y="52041"/>
                      <a:pt x="70001" y="52041"/>
                    </a:cubicBezTo>
                    <a:cubicBezTo>
                      <a:pt x="67350" y="52041"/>
                      <a:pt x="64844" y="52254"/>
                      <a:pt x="62712" y="52705"/>
                    </a:cubicBezTo>
                    <a:cubicBezTo>
                      <a:pt x="62205" y="52816"/>
                      <a:pt x="61561" y="52870"/>
                      <a:pt x="60853" y="52870"/>
                    </a:cubicBezTo>
                    <a:cubicBezTo>
                      <a:pt x="58578" y="52870"/>
                      <a:pt x="55657" y="52306"/>
                      <a:pt x="54639" y="51237"/>
                    </a:cubicBezTo>
                    <a:cubicBezTo>
                      <a:pt x="50369" y="46601"/>
                      <a:pt x="41830" y="43498"/>
                      <a:pt x="35025" y="43465"/>
                    </a:cubicBezTo>
                    <a:cubicBezTo>
                      <a:pt x="32657" y="43465"/>
                      <a:pt x="27620" y="40863"/>
                      <a:pt x="27353" y="38628"/>
                    </a:cubicBezTo>
                    <a:cubicBezTo>
                      <a:pt x="26853" y="34225"/>
                      <a:pt x="25051" y="30522"/>
                      <a:pt x="22550" y="28054"/>
                    </a:cubicBezTo>
                    <a:cubicBezTo>
                      <a:pt x="21449" y="26987"/>
                      <a:pt x="21582" y="25152"/>
                      <a:pt x="22783" y="24185"/>
                    </a:cubicBezTo>
                    <a:cubicBezTo>
                      <a:pt x="33624" y="15278"/>
                      <a:pt x="54406" y="5805"/>
                      <a:pt x="7101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9"/>
              <p:cNvSpPr/>
              <p:nvPr/>
            </p:nvSpPr>
            <p:spPr>
              <a:xfrm>
                <a:off x="1820150" y="2665738"/>
                <a:ext cx="184325" cy="255200"/>
              </a:xfrm>
              <a:custGeom>
                <a:avLst/>
                <a:gdLst/>
                <a:ahLst/>
                <a:cxnLst/>
                <a:rect l="l" t="t" r="r" b="b"/>
                <a:pathLst>
                  <a:path w="7373" h="10208" extrusionOk="0">
                    <a:moveTo>
                      <a:pt x="3670" y="0"/>
                    </a:moveTo>
                    <a:cubicBezTo>
                      <a:pt x="1835" y="0"/>
                      <a:pt x="1" y="10208"/>
                      <a:pt x="1" y="10208"/>
                    </a:cubicBezTo>
                    <a:lnTo>
                      <a:pt x="7372" y="10208"/>
                    </a:lnTo>
                    <a:cubicBezTo>
                      <a:pt x="7372" y="10208"/>
                      <a:pt x="5538"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9"/>
              <p:cNvSpPr/>
              <p:nvPr/>
            </p:nvSpPr>
            <p:spPr>
              <a:xfrm>
                <a:off x="1765100" y="2865038"/>
                <a:ext cx="293575" cy="111775"/>
              </a:xfrm>
              <a:custGeom>
                <a:avLst/>
                <a:gdLst/>
                <a:ahLst/>
                <a:cxnLst/>
                <a:rect l="l" t="t" r="r" b="b"/>
                <a:pathLst>
                  <a:path w="11743" h="4471" extrusionOk="0">
                    <a:moveTo>
                      <a:pt x="2002" y="1"/>
                    </a:moveTo>
                    <a:cubicBezTo>
                      <a:pt x="902" y="1"/>
                      <a:pt x="1" y="902"/>
                      <a:pt x="1" y="2002"/>
                    </a:cubicBezTo>
                    <a:lnTo>
                      <a:pt x="1" y="2469"/>
                    </a:lnTo>
                    <a:cubicBezTo>
                      <a:pt x="1" y="3570"/>
                      <a:pt x="902" y="4471"/>
                      <a:pt x="2002" y="4471"/>
                    </a:cubicBezTo>
                    <a:lnTo>
                      <a:pt x="9741" y="4471"/>
                    </a:lnTo>
                    <a:cubicBezTo>
                      <a:pt x="10875" y="4471"/>
                      <a:pt x="11743" y="3570"/>
                      <a:pt x="11743" y="2469"/>
                    </a:cubicBezTo>
                    <a:lnTo>
                      <a:pt x="11743" y="2002"/>
                    </a:lnTo>
                    <a:cubicBezTo>
                      <a:pt x="11743" y="902"/>
                      <a:pt x="10875" y="1"/>
                      <a:pt x="9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69"/>
        <p:cNvGrpSpPr/>
        <p:nvPr/>
      </p:nvGrpSpPr>
      <p:grpSpPr>
        <a:xfrm>
          <a:off x="0" y="0"/>
          <a:ext cx="0" cy="0"/>
          <a:chOff x="0" y="0"/>
          <a:chExt cx="0" cy="0"/>
        </a:xfrm>
      </p:grpSpPr>
      <p:sp>
        <p:nvSpPr>
          <p:cNvPr id="2070" name="Google Shape;2070;p10"/>
          <p:cNvSpPr txBox="1">
            <a:spLocks noGrp="1"/>
          </p:cNvSpPr>
          <p:nvPr>
            <p:ph type="title"/>
          </p:nvPr>
        </p:nvSpPr>
        <p:spPr>
          <a:xfrm>
            <a:off x="3808100" y="1814707"/>
            <a:ext cx="4483800" cy="1514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sz="4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solidFill>
            <a:schemeClr val="lt1"/>
          </a:solid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matic SC"/>
              <a:buNone/>
              <a:defRPr sz="3000" b="1">
                <a:solidFill>
                  <a:schemeClr val="dk1"/>
                </a:solidFill>
                <a:latin typeface="Amatic SC"/>
                <a:ea typeface="Amatic SC"/>
                <a:cs typeface="Amatic SC"/>
                <a:sym typeface="Amatic SC"/>
              </a:defRPr>
            </a:lvl1pPr>
            <a:lvl2pPr lvl="1" rtl="0">
              <a:spcBef>
                <a:spcPts val="0"/>
              </a:spcBef>
              <a:spcAft>
                <a:spcPts val="0"/>
              </a:spcAft>
              <a:buClr>
                <a:schemeClr val="dk1"/>
              </a:buClr>
              <a:buSzPts val="3000"/>
              <a:buFont typeface="Amatic SC"/>
              <a:buNone/>
              <a:defRPr sz="3000" b="1">
                <a:solidFill>
                  <a:schemeClr val="dk1"/>
                </a:solidFill>
                <a:latin typeface="Amatic SC"/>
                <a:ea typeface="Amatic SC"/>
                <a:cs typeface="Amatic SC"/>
                <a:sym typeface="Amatic SC"/>
              </a:defRPr>
            </a:lvl2pPr>
            <a:lvl3pPr lvl="2" rtl="0">
              <a:spcBef>
                <a:spcPts val="0"/>
              </a:spcBef>
              <a:spcAft>
                <a:spcPts val="0"/>
              </a:spcAft>
              <a:buClr>
                <a:schemeClr val="dk1"/>
              </a:buClr>
              <a:buSzPts val="3000"/>
              <a:buFont typeface="Amatic SC"/>
              <a:buNone/>
              <a:defRPr sz="3000" b="1">
                <a:solidFill>
                  <a:schemeClr val="dk1"/>
                </a:solidFill>
                <a:latin typeface="Amatic SC"/>
                <a:ea typeface="Amatic SC"/>
                <a:cs typeface="Amatic SC"/>
                <a:sym typeface="Amatic SC"/>
              </a:defRPr>
            </a:lvl3pPr>
            <a:lvl4pPr lvl="3" rtl="0">
              <a:spcBef>
                <a:spcPts val="0"/>
              </a:spcBef>
              <a:spcAft>
                <a:spcPts val="0"/>
              </a:spcAft>
              <a:buClr>
                <a:schemeClr val="dk1"/>
              </a:buClr>
              <a:buSzPts val="3000"/>
              <a:buFont typeface="Amatic SC"/>
              <a:buNone/>
              <a:defRPr sz="3000" b="1">
                <a:solidFill>
                  <a:schemeClr val="dk1"/>
                </a:solidFill>
                <a:latin typeface="Amatic SC"/>
                <a:ea typeface="Amatic SC"/>
                <a:cs typeface="Amatic SC"/>
                <a:sym typeface="Amatic SC"/>
              </a:defRPr>
            </a:lvl4pPr>
            <a:lvl5pPr lvl="4" rtl="0">
              <a:spcBef>
                <a:spcPts val="0"/>
              </a:spcBef>
              <a:spcAft>
                <a:spcPts val="0"/>
              </a:spcAft>
              <a:buClr>
                <a:schemeClr val="dk1"/>
              </a:buClr>
              <a:buSzPts val="3000"/>
              <a:buFont typeface="Amatic SC"/>
              <a:buNone/>
              <a:defRPr sz="3000" b="1">
                <a:solidFill>
                  <a:schemeClr val="dk1"/>
                </a:solidFill>
                <a:latin typeface="Amatic SC"/>
                <a:ea typeface="Amatic SC"/>
                <a:cs typeface="Amatic SC"/>
                <a:sym typeface="Amatic SC"/>
              </a:defRPr>
            </a:lvl5pPr>
            <a:lvl6pPr lvl="5" rtl="0">
              <a:spcBef>
                <a:spcPts val="0"/>
              </a:spcBef>
              <a:spcAft>
                <a:spcPts val="0"/>
              </a:spcAft>
              <a:buClr>
                <a:schemeClr val="dk1"/>
              </a:buClr>
              <a:buSzPts val="3000"/>
              <a:buFont typeface="Amatic SC"/>
              <a:buNone/>
              <a:defRPr sz="3000" b="1">
                <a:solidFill>
                  <a:schemeClr val="dk1"/>
                </a:solidFill>
                <a:latin typeface="Amatic SC"/>
                <a:ea typeface="Amatic SC"/>
                <a:cs typeface="Amatic SC"/>
                <a:sym typeface="Amatic SC"/>
              </a:defRPr>
            </a:lvl6pPr>
            <a:lvl7pPr lvl="6" rtl="0">
              <a:spcBef>
                <a:spcPts val="0"/>
              </a:spcBef>
              <a:spcAft>
                <a:spcPts val="0"/>
              </a:spcAft>
              <a:buClr>
                <a:schemeClr val="dk1"/>
              </a:buClr>
              <a:buSzPts val="3000"/>
              <a:buFont typeface="Amatic SC"/>
              <a:buNone/>
              <a:defRPr sz="3000" b="1">
                <a:solidFill>
                  <a:schemeClr val="dk1"/>
                </a:solidFill>
                <a:latin typeface="Amatic SC"/>
                <a:ea typeface="Amatic SC"/>
                <a:cs typeface="Amatic SC"/>
                <a:sym typeface="Amatic SC"/>
              </a:defRPr>
            </a:lvl7pPr>
            <a:lvl8pPr lvl="7" rtl="0">
              <a:spcBef>
                <a:spcPts val="0"/>
              </a:spcBef>
              <a:spcAft>
                <a:spcPts val="0"/>
              </a:spcAft>
              <a:buClr>
                <a:schemeClr val="dk1"/>
              </a:buClr>
              <a:buSzPts val="3000"/>
              <a:buFont typeface="Amatic SC"/>
              <a:buNone/>
              <a:defRPr sz="3000" b="1">
                <a:solidFill>
                  <a:schemeClr val="dk1"/>
                </a:solidFill>
                <a:latin typeface="Amatic SC"/>
                <a:ea typeface="Amatic SC"/>
                <a:cs typeface="Amatic SC"/>
                <a:sym typeface="Amatic SC"/>
              </a:defRPr>
            </a:lvl8pPr>
            <a:lvl9pPr lvl="8" rtl="0">
              <a:spcBef>
                <a:spcPts val="0"/>
              </a:spcBef>
              <a:spcAft>
                <a:spcPts val="0"/>
              </a:spcAft>
              <a:buClr>
                <a:schemeClr val="dk1"/>
              </a:buClr>
              <a:buSzPts val="3000"/>
              <a:buFont typeface="Amatic SC"/>
              <a:buNone/>
              <a:defRPr sz="3000" b="1">
                <a:solidFill>
                  <a:schemeClr val="dk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swald Light"/>
              <a:buChar char="●"/>
              <a:defRPr sz="1800">
                <a:solidFill>
                  <a:schemeClr val="dk2"/>
                </a:solidFill>
                <a:latin typeface="Oswald Light"/>
                <a:ea typeface="Oswald Light"/>
                <a:cs typeface="Oswald Light"/>
                <a:sym typeface="Oswald Light"/>
              </a:defRPr>
            </a:lvl1pPr>
            <a:lvl2pPr marL="914400" lvl="1" indent="-317500">
              <a:lnSpc>
                <a:spcPct val="115000"/>
              </a:lnSpc>
              <a:spcBef>
                <a:spcPts val="1600"/>
              </a:spcBef>
              <a:spcAft>
                <a:spcPts val="0"/>
              </a:spcAft>
              <a:buClr>
                <a:schemeClr val="dk2"/>
              </a:buClr>
              <a:buSzPts val="1400"/>
              <a:buFont typeface="Oswald Light"/>
              <a:buChar char="○"/>
              <a:defRPr>
                <a:solidFill>
                  <a:schemeClr val="dk2"/>
                </a:solidFill>
                <a:latin typeface="Oswald Light"/>
                <a:ea typeface="Oswald Light"/>
                <a:cs typeface="Oswald Light"/>
                <a:sym typeface="Oswald Light"/>
              </a:defRPr>
            </a:lvl2pPr>
            <a:lvl3pPr marL="1371600" lvl="2" indent="-317500">
              <a:lnSpc>
                <a:spcPct val="115000"/>
              </a:lnSpc>
              <a:spcBef>
                <a:spcPts val="1600"/>
              </a:spcBef>
              <a:spcAft>
                <a:spcPts val="0"/>
              </a:spcAft>
              <a:buClr>
                <a:schemeClr val="dk2"/>
              </a:buClr>
              <a:buSzPts val="1400"/>
              <a:buFont typeface="Oswald Light"/>
              <a:buChar char="■"/>
              <a:defRPr>
                <a:solidFill>
                  <a:schemeClr val="dk2"/>
                </a:solidFill>
                <a:latin typeface="Oswald Light"/>
                <a:ea typeface="Oswald Light"/>
                <a:cs typeface="Oswald Light"/>
                <a:sym typeface="Oswald Light"/>
              </a:defRPr>
            </a:lvl3pPr>
            <a:lvl4pPr marL="1828800" lvl="3" indent="-317500">
              <a:lnSpc>
                <a:spcPct val="115000"/>
              </a:lnSpc>
              <a:spcBef>
                <a:spcPts val="1600"/>
              </a:spcBef>
              <a:spcAft>
                <a:spcPts val="0"/>
              </a:spcAft>
              <a:buClr>
                <a:schemeClr val="dk2"/>
              </a:buClr>
              <a:buSzPts val="1400"/>
              <a:buFont typeface="Oswald Light"/>
              <a:buChar char="●"/>
              <a:defRPr>
                <a:solidFill>
                  <a:schemeClr val="dk2"/>
                </a:solidFill>
                <a:latin typeface="Oswald Light"/>
                <a:ea typeface="Oswald Light"/>
                <a:cs typeface="Oswald Light"/>
                <a:sym typeface="Oswald Light"/>
              </a:defRPr>
            </a:lvl4pPr>
            <a:lvl5pPr marL="2286000" lvl="4" indent="-317500">
              <a:lnSpc>
                <a:spcPct val="115000"/>
              </a:lnSpc>
              <a:spcBef>
                <a:spcPts val="1600"/>
              </a:spcBef>
              <a:spcAft>
                <a:spcPts val="0"/>
              </a:spcAft>
              <a:buClr>
                <a:schemeClr val="dk2"/>
              </a:buClr>
              <a:buSzPts val="1400"/>
              <a:buFont typeface="Oswald Light"/>
              <a:buChar char="○"/>
              <a:defRPr>
                <a:solidFill>
                  <a:schemeClr val="dk2"/>
                </a:solidFill>
                <a:latin typeface="Oswald Light"/>
                <a:ea typeface="Oswald Light"/>
                <a:cs typeface="Oswald Light"/>
                <a:sym typeface="Oswald Light"/>
              </a:defRPr>
            </a:lvl5pPr>
            <a:lvl6pPr marL="2743200" lvl="5" indent="-317500">
              <a:lnSpc>
                <a:spcPct val="115000"/>
              </a:lnSpc>
              <a:spcBef>
                <a:spcPts val="1600"/>
              </a:spcBef>
              <a:spcAft>
                <a:spcPts val="0"/>
              </a:spcAft>
              <a:buClr>
                <a:schemeClr val="dk2"/>
              </a:buClr>
              <a:buSzPts val="1400"/>
              <a:buFont typeface="Oswald Light"/>
              <a:buChar char="■"/>
              <a:defRPr>
                <a:solidFill>
                  <a:schemeClr val="dk2"/>
                </a:solidFill>
                <a:latin typeface="Oswald Light"/>
                <a:ea typeface="Oswald Light"/>
                <a:cs typeface="Oswald Light"/>
                <a:sym typeface="Oswald Light"/>
              </a:defRPr>
            </a:lvl6pPr>
            <a:lvl7pPr marL="3200400" lvl="6" indent="-317500">
              <a:lnSpc>
                <a:spcPct val="115000"/>
              </a:lnSpc>
              <a:spcBef>
                <a:spcPts val="1600"/>
              </a:spcBef>
              <a:spcAft>
                <a:spcPts val="0"/>
              </a:spcAft>
              <a:buClr>
                <a:schemeClr val="dk2"/>
              </a:buClr>
              <a:buSzPts val="1400"/>
              <a:buFont typeface="Oswald Light"/>
              <a:buChar char="●"/>
              <a:defRPr>
                <a:solidFill>
                  <a:schemeClr val="dk2"/>
                </a:solidFill>
                <a:latin typeface="Oswald Light"/>
                <a:ea typeface="Oswald Light"/>
                <a:cs typeface="Oswald Light"/>
                <a:sym typeface="Oswald Light"/>
              </a:defRPr>
            </a:lvl7pPr>
            <a:lvl8pPr marL="3657600" lvl="7" indent="-317500">
              <a:lnSpc>
                <a:spcPct val="115000"/>
              </a:lnSpc>
              <a:spcBef>
                <a:spcPts val="1600"/>
              </a:spcBef>
              <a:spcAft>
                <a:spcPts val="0"/>
              </a:spcAft>
              <a:buClr>
                <a:schemeClr val="dk2"/>
              </a:buClr>
              <a:buSzPts val="1400"/>
              <a:buFont typeface="Oswald Light"/>
              <a:buChar char="○"/>
              <a:defRPr>
                <a:solidFill>
                  <a:schemeClr val="dk2"/>
                </a:solidFill>
                <a:latin typeface="Oswald Light"/>
                <a:ea typeface="Oswald Light"/>
                <a:cs typeface="Oswald Light"/>
                <a:sym typeface="Oswald Light"/>
              </a:defRPr>
            </a:lvl8pPr>
            <a:lvl9pPr marL="4114800" lvl="8" indent="-317500">
              <a:lnSpc>
                <a:spcPct val="115000"/>
              </a:lnSpc>
              <a:spcBef>
                <a:spcPts val="1600"/>
              </a:spcBef>
              <a:spcAft>
                <a:spcPts val="1600"/>
              </a:spcAft>
              <a:buClr>
                <a:schemeClr val="dk2"/>
              </a:buClr>
              <a:buSzPts val="1400"/>
              <a:buFont typeface="Oswald Light"/>
              <a:buChar char="■"/>
              <a:defRPr>
                <a:solidFill>
                  <a:schemeClr val="dk2"/>
                </a:solidFill>
                <a:latin typeface="Oswald Light"/>
                <a:ea typeface="Oswald Light"/>
                <a:cs typeface="Oswald Light"/>
                <a:sym typeface="Oswal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611"/>
        <p:cNvGrpSpPr/>
        <p:nvPr/>
      </p:nvGrpSpPr>
      <p:grpSpPr>
        <a:xfrm>
          <a:off x="0" y="0"/>
          <a:ext cx="0" cy="0"/>
          <a:chOff x="0" y="0"/>
          <a:chExt cx="0" cy="0"/>
        </a:xfrm>
      </p:grpSpPr>
      <p:sp>
        <p:nvSpPr>
          <p:cNvPr id="5612" name="Google Shape;5612;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613" name="Google Shape;5613;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ZLXe9s0wDRUGZQASKZFtg98GqE5it61Rd0gQYG77HaE/copy#gid=0"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www.freepik.com/free-photo/woman-holding-colorful-umbrella-her-head_9365499.htm/?utm_source=slidesgo_template&amp;utm_medium=referral-link&amp;utm_campaign=sg_resources&amp;utm_content=freepik" TargetMode="External"/><Relationship Id="rId7" Type="http://schemas.openxmlformats.org/officeDocument/2006/relationships/hyperlink" Target="https://www.freepik.com/free-photo/woman-with-umbrella-standing-rain-front-view_12396439.htm#&amp;position=2" TargetMode="External"/><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hyperlink" Target="https://www.freepik.com/free-photo/woman-with-colorful-umbrella-taking-photo-with-her-camera_9362551.htm/?utm_source=slidesgo_template&amp;utm_medium=referral-link&amp;utm_campaign=sg_resources&amp;utm_content=freepik" TargetMode="External"/><Relationship Id="rId5" Type="http://schemas.openxmlformats.org/officeDocument/2006/relationships/hyperlink" Target="https://www.freepik.com/free-photo/woman-holding-colorful-umbrella_9365500.htm/?utm_source=slidesgo_template&amp;utm_medium=referral-link&amp;utm_campaign=sg_resources&amp;utm_content=freepik" TargetMode="External"/><Relationship Id="rId4" Type="http://schemas.openxmlformats.org/officeDocument/2006/relationships/hyperlink" Target="https://www.freepik.com/free-photo/little-boy-holding-umbrella_9365498.htm/?utm_source=slidesgo_template&amp;utm_medium=referral-link&amp;utm_campaign=sg_resources&amp;utm_content=freepik"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flaticon.com/packs/weather-158?word=rainy/?utm_source=slidesgo_template&amp;utm_medium=referral-link&amp;utm_campaign=sg_resources&amp;utm_content=flaticon" TargetMode="External"/><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hyperlink" Target="https://www.freepik.com/free-photo/woman-rain-boots-standing-colorful-umbrella_9365532.htm/?utm_source=slidesgo_template&amp;utm_medium=referral-link&amp;utm_campaign=sg_resources&amp;utm_content=freepik" TargetMode="External"/><Relationship Id="rId5" Type="http://schemas.openxmlformats.org/officeDocument/2006/relationships/hyperlink" Target="https://www.freepik.com/free-photo/red-rain-boots-street_12396494.htm/?utm_source=slidesgo_template&amp;utm_medium=referral-link&amp;utm_campaign=sg_resources&amp;utm_content=freepik" TargetMode="External"/><Relationship Id="rId4" Type="http://schemas.openxmlformats.org/officeDocument/2006/relationships/hyperlink" Target="https://www.freepik.com/free-photo/mother-son-holding-hands-while-wearing-rain-coats_9367134.htm/?utm_source=slidesgo_template&amp;utm_medium=referral-link&amp;utm_campaign=sg_resources&amp;utm_content=freepik"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5.xml"/><Relationship Id="rId1" Type="http://schemas.openxmlformats.org/officeDocument/2006/relationships/slideLayout" Target="../slideLayouts/slideLayout26.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2.xml"/></Relationships>
</file>

<file path=ppt/slides/_rels/slide27.xml.rels><?xml version="1.0" encoding="UTF-8" standalone="yes"?>
<Relationships xmlns="http://schemas.openxmlformats.org/package/2006/relationships"><Relationship Id="rId3" Type="http://schemas.openxmlformats.org/officeDocument/2006/relationships/hyperlink" Target="https://fonts.google.com/specimen/Amatic+SC" TargetMode="External"/><Relationship Id="rId2" Type="http://schemas.openxmlformats.org/officeDocument/2006/relationships/notesSlide" Target="../notesSlides/notesSlide26.xml"/><Relationship Id="rId1" Type="http://schemas.openxmlformats.org/officeDocument/2006/relationships/slideLayout" Target="../slideLayouts/slideLayout26.xml"/><Relationship Id="rId4" Type="http://schemas.openxmlformats.org/officeDocument/2006/relationships/hyperlink" Target="https://fonts.google.com/specimen/Oswald"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2.gif"/><Relationship Id="rId2" Type="http://schemas.openxmlformats.org/officeDocument/2006/relationships/notesSlide" Target="../notesSlides/notesSlide27.xml"/><Relationship Id="rId1" Type="http://schemas.openxmlformats.org/officeDocument/2006/relationships/slideLayout" Target="../slideLayouts/slideLayout2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1.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0.gif"/><Relationship Id="rId4" Type="http://schemas.openxmlformats.org/officeDocument/2006/relationships/image" Target="../media/image8.gif"/><Relationship Id="rId9" Type="http://schemas.openxmlformats.org/officeDocument/2006/relationships/image" Target="../media/image9.gif"/></Relationships>
</file>

<file path=ppt/slides/_rels/slide2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4.xml"/><Relationship Id="rId1" Type="http://schemas.openxmlformats.org/officeDocument/2006/relationships/slideLayout" Target="../slideLayouts/slideLayout26.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18"/>
        <p:cNvGrpSpPr/>
        <p:nvPr/>
      </p:nvGrpSpPr>
      <p:grpSpPr>
        <a:xfrm>
          <a:off x="0" y="0"/>
          <a:ext cx="0" cy="0"/>
          <a:chOff x="0" y="0"/>
          <a:chExt cx="0" cy="0"/>
        </a:xfrm>
      </p:grpSpPr>
      <p:sp>
        <p:nvSpPr>
          <p:cNvPr id="5619" name="Google Shape;5619;p29"/>
          <p:cNvSpPr/>
          <p:nvPr/>
        </p:nvSpPr>
        <p:spPr>
          <a:xfrm>
            <a:off x="551775" y="2346850"/>
            <a:ext cx="4841839" cy="1291619"/>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5620" name="Google Shape;5620;p29"/>
          <p:cNvSpPr txBox="1">
            <a:spLocks noGrp="1"/>
          </p:cNvSpPr>
          <p:nvPr>
            <p:ph type="ctrTitle"/>
          </p:nvPr>
        </p:nvSpPr>
        <p:spPr>
          <a:xfrm>
            <a:off x="698561" y="1076672"/>
            <a:ext cx="5789100" cy="269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9600" dirty="0"/>
              <a:t>Inundacion en la comunidad de </a:t>
            </a:r>
            <a:r>
              <a:rPr lang="es-MX" sz="9600" dirty="0"/>
              <a:t>Hopelchén</a:t>
            </a:r>
            <a:endParaRPr sz="10200" dirty="0"/>
          </a:p>
        </p:txBody>
      </p:sp>
      <p:sp>
        <p:nvSpPr>
          <p:cNvPr id="5621" name="Google Shape;5621;p29"/>
          <p:cNvSpPr/>
          <p:nvPr/>
        </p:nvSpPr>
        <p:spPr>
          <a:xfrm>
            <a:off x="7692230" y="2515637"/>
            <a:ext cx="133100" cy="168512"/>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A5D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29"/>
          <p:cNvSpPr/>
          <p:nvPr/>
        </p:nvSpPr>
        <p:spPr>
          <a:xfrm>
            <a:off x="5242482" y="1149618"/>
            <a:ext cx="25076" cy="18159"/>
          </a:xfrm>
          <a:custGeom>
            <a:avLst/>
            <a:gdLst/>
            <a:ahLst/>
            <a:cxnLst/>
            <a:rect l="l" t="t" r="r" b="b"/>
            <a:pathLst>
              <a:path w="968" h="701" extrusionOk="0">
                <a:moveTo>
                  <a:pt x="1" y="0"/>
                </a:moveTo>
                <a:lnTo>
                  <a:pt x="1" y="0"/>
                </a:lnTo>
                <a:cubicBezTo>
                  <a:pt x="334" y="234"/>
                  <a:pt x="668" y="467"/>
                  <a:pt x="968" y="701"/>
                </a:cubicBezTo>
                <a:cubicBezTo>
                  <a:pt x="901" y="534"/>
                  <a:pt x="835" y="367"/>
                  <a:pt x="734" y="200"/>
                </a:cubicBezTo>
                <a:cubicBezTo>
                  <a:pt x="501" y="134"/>
                  <a:pt x="234" y="67"/>
                  <a:pt x="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29"/>
          <p:cNvSpPr/>
          <p:nvPr/>
        </p:nvSpPr>
        <p:spPr>
          <a:xfrm>
            <a:off x="7638985" y="459718"/>
            <a:ext cx="6943" cy="11269"/>
          </a:xfrm>
          <a:custGeom>
            <a:avLst/>
            <a:gdLst/>
            <a:ahLst/>
            <a:cxnLst/>
            <a:rect l="l" t="t" r="r" b="b"/>
            <a:pathLst>
              <a:path w="268" h="435" extrusionOk="0">
                <a:moveTo>
                  <a:pt x="0" y="0"/>
                </a:moveTo>
                <a:lnTo>
                  <a:pt x="0" y="0"/>
                </a:lnTo>
                <a:cubicBezTo>
                  <a:pt x="101" y="134"/>
                  <a:pt x="201" y="301"/>
                  <a:pt x="267" y="434"/>
                </a:cubicBezTo>
                <a:cubicBezTo>
                  <a:pt x="234" y="334"/>
                  <a:pt x="234" y="267"/>
                  <a:pt x="234" y="167"/>
                </a:cubicBezTo>
                <a:cubicBezTo>
                  <a:pt x="167" y="100"/>
                  <a:pt x="101" y="67"/>
                  <a:pt x="0" y="0"/>
                </a:cubicBezTo>
                <a:close/>
              </a:path>
            </a:pathLst>
          </a:custGeom>
          <a:solidFill>
            <a:srgbClr val="F2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29"/>
          <p:cNvSpPr txBox="1">
            <a:spLocks noGrp="1"/>
          </p:cNvSpPr>
          <p:nvPr>
            <p:ph type="subTitle" idx="1"/>
          </p:nvPr>
        </p:nvSpPr>
        <p:spPr>
          <a:xfrm>
            <a:off x="862375" y="3682138"/>
            <a:ext cx="46419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 is where your presentation begins</a:t>
            </a:r>
            <a:endParaRPr dirty="0"/>
          </a:p>
        </p:txBody>
      </p:sp>
      <p:grpSp>
        <p:nvGrpSpPr>
          <p:cNvPr id="5625" name="Google Shape;5625;p29"/>
          <p:cNvGrpSpPr/>
          <p:nvPr/>
        </p:nvGrpSpPr>
        <p:grpSpPr>
          <a:xfrm>
            <a:off x="5488351" y="459724"/>
            <a:ext cx="3808057" cy="2509851"/>
            <a:chOff x="5488351" y="459724"/>
            <a:chExt cx="3808057" cy="2509851"/>
          </a:xfrm>
        </p:grpSpPr>
        <p:sp>
          <p:nvSpPr>
            <p:cNvPr id="5626" name="Google Shape;5626;p29"/>
            <p:cNvSpPr/>
            <p:nvPr/>
          </p:nvSpPr>
          <p:spPr>
            <a:xfrm>
              <a:off x="6531655" y="2530649"/>
              <a:ext cx="133100" cy="168512"/>
            </a:xfrm>
            <a:custGeom>
              <a:avLst/>
              <a:gdLst/>
              <a:ahLst/>
              <a:cxnLst/>
              <a:rect l="l" t="t" r="r" b="b"/>
              <a:pathLst>
                <a:path w="5138" h="6505" extrusionOk="0">
                  <a:moveTo>
                    <a:pt x="2569" y="0"/>
                  </a:moveTo>
                  <a:cubicBezTo>
                    <a:pt x="1969" y="1702"/>
                    <a:pt x="0" y="6505"/>
                    <a:pt x="2569" y="6505"/>
                  </a:cubicBezTo>
                  <a:cubicBezTo>
                    <a:pt x="5137" y="6505"/>
                    <a:pt x="3236" y="1802"/>
                    <a:pt x="2569" y="0"/>
                  </a:cubicBezTo>
                  <a:close/>
                </a:path>
              </a:pathLst>
            </a:custGeom>
            <a:solidFill>
              <a:srgbClr val="A5D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29"/>
            <p:cNvSpPr/>
            <p:nvPr/>
          </p:nvSpPr>
          <p:spPr>
            <a:xfrm>
              <a:off x="5914328" y="1600239"/>
              <a:ext cx="459736" cy="685576"/>
            </a:xfrm>
            <a:custGeom>
              <a:avLst/>
              <a:gdLst/>
              <a:ahLst/>
              <a:cxnLst/>
              <a:rect l="l" t="t" r="r" b="b"/>
              <a:pathLst>
                <a:path w="17747" h="26465" extrusionOk="0">
                  <a:moveTo>
                    <a:pt x="11122" y="0"/>
                  </a:moveTo>
                  <a:cubicBezTo>
                    <a:pt x="6616" y="0"/>
                    <a:pt x="3331" y="3234"/>
                    <a:pt x="2035" y="5616"/>
                  </a:cubicBezTo>
                  <a:cubicBezTo>
                    <a:pt x="67" y="9219"/>
                    <a:pt x="1" y="21928"/>
                    <a:pt x="8340" y="25831"/>
                  </a:cubicBezTo>
                  <a:cubicBezTo>
                    <a:pt x="8840" y="26064"/>
                    <a:pt x="9574" y="26264"/>
                    <a:pt x="10541" y="26465"/>
                  </a:cubicBezTo>
                  <a:cubicBezTo>
                    <a:pt x="4370" y="21594"/>
                    <a:pt x="4571" y="10853"/>
                    <a:pt x="6338" y="7584"/>
                  </a:cubicBezTo>
                  <a:cubicBezTo>
                    <a:pt x="7656" y="5206"/>
                    <a:pt x="10943" y="1967"/>
                    <a:pt x="15438" y="1967"/>
                  </a:cubicBezTo>
                  <a:cubicBezTo>
                    <a:pt x="16176" y="1967"/>
                    <a:pt x="16947" y="2054"/>
                    <a:pt x="17747" y="2247"/>
                  </a:cubicBezTo>
                  <a:cubicBezTo>
                    <a:pt x="15344" y="632"/>
                    <a:pt x="13114" y="0"/>
                    <a:pt x="11122" y="0"/>
                  </a:cubicBezTo>
                  <a:close/>
                </a:path>
              </a:pathLst>
            </a:custGeom>
            <a:solidFill>
              <a:srgbClr val="00000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29"/>
            <p:cNvSpPr/>
            <p:nvPr/>
          </p:nvSpPr>
          <p:spPr>
            <a:xfrm>
              <a:off x="6555457" y="1774231"/>
              <a:ext cx="25076" cy="18159"/>
            </a:xfrm>
            <a:custGeom>
              <a:avLst/>
              <a:gdLst/>
              <a:ahLst/>
              <a:cxnLst/>
              <a:rect l="l" t="t" r="r" b="b"/>
              <a:pathLst>
                <a:path w="968" h="701" extrusionOk="0">
                  <a:moveTo>
                    <a:pt x="1" y="0"/>
                  </a:moveTo>
                  <a:lnTo>
                    <a:pt x="1" y="0"/>
                  </a:lnTo>
                  <a:cubicBezTo>
                    <a:pt x="334" y="234"/>
                    <a:pt x="668" y="467"/>
                    <a:pt x="968" y="701"/>
                  </a:cubicBezTo>
                  <a:cubicBezTo>
                    <a:pt x="901" y="534"/>
                    <a:pt x="835" y="367"/>
                    <a:pt x="734" y="200"/>
                  </a:cubicBezTo>
                  <a:cubicBezTo>
                    <a:pt x="501" y="134"/>
                    <a:pt x="234" y="67"/>
                    <a:pt x="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29"/>
            <p:cNvSpPr/>
            <p:nvPr/>
          </p:nvSpPr>
          <p:spPr>
            <a:xfrm>
              <a:off x="5510809" y="2053311"/>
              <a:ext cx="458881" cy="763913"/>
            </a:xfrm>
            <a:custGeom>
              <a:avLst/>
              <a:gdLst/>
              <a:ahLst/>
              <a:cxnLst/>
              <a:rect l="l" t="t" r="r" b="b"/>
              <a:pathLst>
                <a:path w="17714" h="29489" extrusionOk="0">
                  <a:moveTo>
                    <a:pt x="17347" y="0"/>
                  </a:moveTo>
                  <a:cubicBezTo>
                    <a:pt x="4070" y="3636"/>
                    <a:pt x="1" y="20782"/>
                    <a:pt x="13110" y="29488"/>
                  </a:cubicBezTo>
                  <a:cubicBezTo>
                    <a:pt x="1702" y="20749"/>
                    <a:pt x="5471" y="5037"/>
                    <a:pt x="17713" y="1068"/>
                  </a:cubicBezTo>
                  <a:cubicBezTo>
                    <a:pt x="17580" y="701"/>
                    <a:pt x="17447" y="367"/>
                    <a:pt x="17347"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29"/>
            <p:cNvSpPr/>
            <p:nvPr/>
          </p:nvSpPr>
          <p:spPr>
            <a:xfrm>
              <a:off x="5914328" y="459724"/>
              <a:ext cx="2933793" cy="1877024"/>
            </a:xfrm>
            <a:custGeom>
              <a:avLst/>
              <a:gdLst/>
              <a:ahLst/>
              <a:cxnLst/>
              <a:rect l="l" t="t" r="r" b="b"/>
              <a:pathLst>
                <a:path w="113252" h="72458" extrusionOk="0">
                  <a:moveTo>
                    <a:pt x="54257" y="0"/>
                  </a:moveTo>
                  <a:cubicBezTo>
                    <a:pt x="52777" y="0"/>
                    <a:pt x="51194" y="130"/>
                    <a:pt x="49503" y="411"/>
                  </a:cubicBezTo>
                  <a:cubicBezTo>
                    <a:pt x="28354" y="3914"/>
                    <a:pt x="24084" y="27364"/>
                    <a:pt x="27087" y="41741"/>
                  </a:cubicBezTo>
                  <a:cubicBezTo>
                    <a:pt x="25579" y="40494"/>
                    <a:pt x="23944" y="39944"/>
                    <a:pt x="22478" y="39944"/>
                  </a:cubicBezTo>
                  <a:cubicBezTo>
                    <a:pt x="19080" y="39944"/>
                    <a:pt x="16593" y="42899"/>
                    <a:pt x="18714" y="46978"/>
                  </a:cubicBezTo>
                  <a:cubicBezTo>
                    <a:pt x="15943" y="44841"/>
                    <a:pt x="13380" y="44030"/>
                    <a:pt x="11122" y="44030"/>
                  </a:cubicBezTo>
                  <a:cubicBezTo>
                    <a:pt x="6610" y="44030"/>
                    <a:pt x="3314" y="47268"/>
                    <a:pt x="2002" y="49646"/>
                  </a:cubicBezTo>
                  <a:cubicBezTo>
                    <a:pt x="67" y="53249"/>
                    <a:pt x="1" y="65925"/>
                    <a:pt x="8340" y="69827"/>
                  </a:cubicBezTo>
                  <a:cubicBezTo>
                    <a:pt x="12886" y="71982"/>
                    <a:pt x="36101" y="72457"/>
                    <a:pt x="57919" y="72457"/>
                  </a:cubicBezTo>
                  <a:cubicBezTo>
                    <a:pt x="75162" y="72457"/>
                    <a:pt x="91532" y="72160"/>
                    <a:pt x="97128" y="72160"/>
                  </a:cubicBezTo>
                  <a:cubicBezTo>
                    <a:pt x="97388" y="72160"/>
                    <a:pt x="97625" y="72161"/>
                    <a:pt x="97837" y="72162"/>
                  </a:cubicBezTo>
                  <a:cubicBezTo>
                    <a:pt x="97987" y="72163"/>
                    <a:pt x="98135" y="72163"/>
                    <a:pt x="98281" y="72163"/>
                  </a:cubicBezTo>
                  <a:cubicBezTo>
                    <a:pt x="108474" y="72163"/>
                    <a:pt x="110633" y="70974"/>
                    <a:pt x="112047" y="62556"/>
                  </a:cubicBezTo>
                  <a:cubicBezTo>
                    <a:pt x="113252" y="55355"/>
                    <a:pt x="107374" y="51261"/>
                    <a:pt x="101014" y="51261"/>
                  </a:cubicBezTo>
                  <a:cubicBezTo>
                    <a:pt x="99802" y="51261"/>
                    <a:pt x="98572" y="51410"/>
                    <a:pt x="97370" y="51714"/>
                  </a:cubicBezTo>
                  <a:cubicBezTo>
                    <a:pt x="101300" y="44636"/>
                    <a:pt x="97088" y="41191"/>
                    <a:pt x="93066" y="41191"/>
                  </a:cubicBezTo>
                  <a:cubicBezTo>
                    <a:pt x="91933" y="41191"/>
                    <a:pt x="90815" y="41465"/>
                    <a:pt x="89898" y="42008"/>
                  </a:cubicBezTo>
                  <a:cubicBezTo>
                    <a:pt x="97792" y="22785"/>
                    <a:pt x="90867" y="16730"/>
                    <a:pt x="83890" y="16730"/>
                  </a:cubicBezTo>
                  <a:cubicBezTo>
                    <a:pt x="79958" y="16730"/>
                    <a:pt x="76010" y="18653"/>
                    <a:pt x="74687" y="21226"/>
                  </a:cubicBezTo>
                  <a:cubicBezTo>
                    <a:pt x="74718" y="17176"/>
                    <a:pt x="71249" y="0"/>
                    <a:pt x="542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29"/>
            <p:cNvSpPr/>
            <p:nvPr/>
          </p:nvSpPr>
          <p:spPr>
            <a:xfrm>
              <a:off x="5914328" y="459853"/>
              <a:ext cx="1764545" cy="1828634"/>
            </a:xfrm>
            <a:custGeom>
              <a:avLst/>
              <a:gdLst/>
              <a:ahLst/>
              <a:cxnLst/>
              <a:rect l="l" t="t" r="r" b="b"/>
              <a:pathLst>
                <a:path w="68116" h="70590" extrusionOk="0">
                  <a:moveTo>
                    <a:pt x="54225" y="1"/>
                  </a:moveTo>
                  <a:cubicBezTo>
                    <a:pt x="52754" y="1"/>
                    <a:pt x="51182" y="129"/>
                    <a:pt x="49503" y="406"/>
                  </a:cubicBezTo>
                  <a:cubicBezTo>
                    <a:pt x="28354" y="3909"/>
                    <a:pt x="24084" y="27359"/>
                    <a:pt x="27087" y="41736"/>
                  </a:cubicBezTo>
                  <a:cubicBezTo>
                    <a:pt x="25578" y="40478"/>
                    <a:pt x="23942" y="39925"/>
                    <a:pt x="22475" y="39925"/>
                  </a:cubicBezTo>
                  <a:cubicBezTo>
                    <a:pt x="19079" y="39925"/>
                    <a:pt x="16594" y="42895"/>
                    <a:pt x="18714" y="46973"/>
                  </a:cubicBezTo>
                  <a:cubicBezTo>
                    <a:pt x="15943" y="44836"/>
                    <a:pt x="13384" y="44025"/>
                    <a:pt x="11131" y="44025"/>
                  </a:cubicBezTo>
                  <a:cubicBezTo>
                    <a:pt x="6629" y="44025"/>
                    <a:pt x="3347" y="47263"/>
                    <a:pt x="2035" y="49641"/>
                  </a:cubicBezTo>
                  <a:cubicBezTo>
                    <a:pt x="67" y="53244"/>
                    <a:pt x="1" y="65920"/>
                    <a:pt x="8340" y="69822"/>
                  </a:cubicBezTo>
                  <a:cubicBezTo>
                    <a:pt x="8907" y="70123"/>
                    <a:pt x="9808" y="70356"/>
                    <a:pt x="10942" y="70590"/>
                  </a:cubicBezTo>
                  <a:cubicBezTo>
                    <a:pt x="7139" y="65186"/>
                    <a:pt x="7539" y="56913"/>
                    <a:pt x="9040" y="54145"/>
                  </a:cubicBezTo>
                  <a:cubicBezTo>
                    <a:pt x="10352" y="51743"/>
                    <a:pt x="13636" y="48511"/>
                    <a:pt x="18141" y="48511"/>
                  </a:cubicBezTo>
                  <a:cubicBezTo>
                    <a:pt x="20393" y="48511"/>
                    <a:pt x="22950" y="49319"/>
                    <a:pt x="25719" y="51443"/>
                  </a:cubicBezTo>
                  <a:cubicBezTo>
                    <a:pt x="23623" y="47390"/>
                    <a:pt x="26113" y="44427"/>
                    <a:pt x="29498" y="44427"/>
                  </a:cubicBezTo>
                  <a:cubicBezTo>
                    <a:pt x="30961" y="44427"/>
                    <a:pt x="32592" y="44981"/>
                    <a:pt x="34092" y="46239"/>
                  </a:cubicBezTo>
                  <a:cubicBezTo>
                    <a:pt x="31089" y="31862"/>
                    <a:pt x="35359" y="8412"/>
                    <a:pt x="56508" y="4909"/>
                  </a:cubicBezTo>
                  <a:cubicBezTo>
                    <a:pt x="58205" y="4630"/>
                    <a:pt x="59788" y="4501"/>
                    <a:pt x="61266" y="4501"/>
                  </a:cubicBezTo>
                  <a:cubicBezTo>
                    <a:pt x="63854" y="4501"/>
                    <a:pt x="66120" y="4897"/>
                    <a:pt x="68116" y="5576"/>
                  </a:cubicBezTo>
                  <a:cubicBezTo>
                    <a:pt x="65030" y="2382"/>
                    <a:pt x="60560" y="1"/>
                    <a:pt x="54225"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29"/>
            <p:cNvSpPr/>
            <p:nvPr/>
          </p:nvSpPr>
          <p:spPr>
            <a:xfrm>
              <a:off x="6349527" y="459801"/>
              <a:ext cx="1242922" cy="1267014"/>
            </a:xfrm>
            <a:custGeom>
              <a:avLst/>
              <a:gdLst/>
              <a:ahLst/>
              <a:cxnLst/>
              <a:rect l="l" t="t" r="r" b="b"/>
              <a:pathLst>
                <a:path w="47980" h="48910" extrusionOk="0">
                  <a:moveTo>
                    <a:pt x="37423" y="0"/>
                  </a:moveTo>
                  <a:cubicBezTo>
                    <a:pt x="35953" y="0"/>
                    <a:pt x="34382" y="129"/>
                    <a:pt x="32702" y="408"/>
                  </a:cubicBezTo>
                  <a:cubicBezTo>
                    <a:pt x="11553" y="3911"/>
                    <a:pt x="7283" y="27361"/>
                    <a:pt x="10286" y="41738"/>
                  </a:cubicBezTo>
                  <a:cubicBezTo>
                    <a:pt x="8784" y="40485"/>
                    <a:pt x="7151" y="39932"/>
                    <a:pt x="5685" y="39932"/>
                  </a:cubicBezTo>
                  <a:cubicBezTo>
                    <a:pt x="2429" y="39932"/>
                    <a:pt x="0" y="42656"/>
                    <a:pt x="1679" y="46474"/>
                  </a:cubicBezTo>
                  <a:cubicBezTo>
                    <a:pt x="3114" y="46908"/>
                    <a:pt x="4648" y="47709"/>
                    <a:pt x="6249" y="48909"/>
                  </a:cubicBezTo>
                  <a:cubicBezTo>
                    <a:pt x="4130" y="44857"/>
                    <a:pt x="6613" y="41894"/>
                    <a:pt x="9996" y="41894"/>
                  </a:cubicBezTo>
                  <a:cubicBezTo>
                    <a:pt x="11458" y="41894"/>
                    <a:pt x="13089" y="42447"/>
                    <a:pt x="14589" y="43706"/>
                  </a:cubicBezTo>
                  <a:cubicBezTo>
                    <a:pt x="11587" y="29329"/>
                    <a:pt x="15856" y="5879"/>
                    <a:pt x="37005" y="2376"/>
                  </a:cubicBezTo>
                  <a:cubicBezTo>
                    <a:pt x="38687" y="2104"/>
                    <a:pt x="40260" y="1978"/>
                    <a:pt x="41731" y="1978"/>
                  </a:cubicBezTo>
                  <a:cubicBezTo>
                    <a:pt x="44052" y="1978"/>
                    <a:pt x="46122" y="2292"/>
                    <a:pt x="47979" y="2843"/>
                  </a:cubicBezTo>
                  <a:cubicBezTo>
                    <a:pt x="45214" y="1124"/>
                    <a:pt x="41760" y="0"/>
                    <a:pt x="3742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29"/>
            <p:cNvSpPr/>
            <p:nvPr/>
          </p:nvSpPr>
          <p:spPr>
            <a:xfrm>
              <a:off x="6768018" y="1992827"/>
              <a:ext cx="167657" cy="79528"/>
            </a:xfrm>
            <a:custGeom>
              <a:avLst/>
              <a:gdLst/>
              <a:ahLst/>
              <a:cxnLst/>
              <a:rect l="l" t="t" r="r" b="b"/>
              <a:pathLst>
                <a:path w="6472" h="3070" extrusionOk="0">
                  <a:moveTo>
                    <a:pt x="3236" y="0"/>
                  </a:moveTo>
                  <a:cubicBezTo>
                    <a:pt x="1468" y="0"/>
                    <a:pt x="34" y="668"/>
                    <a:pt x="0" y="1535"/>
                  </a:cubicBezTo>
                  <a:cubicBezTo>
                    <a:pt x="0" y="2369"/>
                    <a:pt x="1468" y="3069"/>
                    <a:pt x="3236" y="3069"/>
                  </a:cubicBezTo>
                  <a:cubicBezTo>
                    <a:pt x="5037" y="3069"/>
                    <a:pt x="6472" y="2402"/>
                    <a:pt x="6472" y="1535"/>
                  </a:cubicBezTo>
                  <a:cubicBezTo>
                    <a:pt x="6472" y="701"/>
                    <a:pt x="5037" y="0"/>
                    <a:pt x="32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29"/>
            <p:cNvSpPr/>
            <p:nvPr/>
          </p:nvSpPr>
          <p:spPr>
            <a:xfrm>
              <a:off x="7664914" y="1996272"/>
              <a:ext cx="167657" cy="79528"/>
            </a:xfrm>
            <a:custGeom>
              <a:avLst/>
              <a:gdLst/>
              <a:ahLst/>
              <a:cxnLst/>
              <a:rect l="l" t="t" r="r" b="b"/>
              <a:pathLst>
                <a:path w="6472" h="3070" extrusionOk="0">
                  <a:moveTo>
                    <a:pt x="3236" y="1"/>
                  </a:moveTo>
                  <a:cubicBezTo>
                    <a:pt x="1435" y="1"/>
                    <a:pt x="0" y="701"/>
                    <a:pt x="0" y="1535"/>
                  </a:cubicBezTo>
                  <a:cubicBezTo>
                    <a:pt x="0" y="2369"/>
                    <a:pt x="1435" y="3070"/>
                    <a:pt x="3236" y="3070"/>
                  </a:cubicBezTo>
                  <a:cubicBezTo>
                    <a:pt x="5004" y="3070"/>
                    <a:pt x="6471" y="2403"/>
                    <a:pt x="6471" y="1569"/>
                  </a:cubicBezTo>
                  <a:cubicBezTo>
                    <a:pt x="6471" y="701"/>
                    <a:pt x="5004" y="34"/>
                    <a:pt x="3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29"/>
            <p:cNvSpPr/>
            <p:nvPr/>
          </p:nvSpPr>
          <p:spPr>
            <a:xfrm>
              <a:off x="6859611" y="1511728"/>
              <a:ext cx="193588" cy="107014"/>
            </a:xfrm>
            <a:custGeom>
              <a:avLst/>
              <a:gdLst/>
              <a:ahLst/>
              <a:cxnLst/>
              <a:rect l="l" t="t" r="r" b="b"/>
              <a:pathLst>
                <a:path w="7473" h="4131" extrusionOk="0">
                  <a:moveTo>
                    <a:pt x="4963" y="1"/>
                  </a:moveTo>
                  <a:cubicBezTo>
                    <a:pt x="3266" y="1"/>
                    <a:pt x="997" y="1514"/>
                    <a:pt x="601" y="1995"/>
                  </a:cubicBezTo>
                  <a:cubicBezTo>
                    <a:pt x="0" y="2729"/>
                    <a:pt x="701" y="3863"/>
                    <a:pt x="1301" y="4096"/>
                  </a:cubicBezTo>
                  <a:cubicBezTo>
                    <a:pt x="1375" y="4120"/>
                    <a:pt x="1479" y="4130"/>
                    <a:pt x="1608" y="4130"/>
                  </a:cubicBezTo>
                  <a:cubicBezTo>
                    <a:pt x="2584" y="4130"/>
                    <a:pt x="4950" y="3516"/>
                    <a:pt x="5804" y="3162"/>
                  </a:cubicBezTo>
                  <a:cubicBezTo>
                    <a:pt x="7272" y="2562"/>
                    <a:pt x="7472" y="894"/>
                    <a:pt x="5804" y="160"/>
                  </a:cubicBezTo>
                  <a:cubicBezTo>
                    <a:pt x="5552" y="49"/>
                    <a:pt x="5266" y="1"/>
                    <a:pt x="4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29"/>
            <p:cNvSpPr/>
            <p:nvPr/>
          </p:nvSpPr>
          <p:spPr>
            <a:xfrm>
              <a:off x="7530114" y="1514370"/>
              <a:ext cx="192733" cy="107791"/>
            </a:xfrm>
            <a:custGeom>
              <a:avLst/>
              <a:gdLst/>
              <a:ahLst/>
              <a:cxnLst/>
              <a:rect l="l" t="t" r="r" b="b"/>
              <a:pathLst>
                <a:path w="7440" h="4161" extrusionOk="0">
                  <a:moveTo>
                    <a:pt x="2497" y="1"/>
                  </a:moveTo>
                  <a:cubicBezTo>
                    <a:pt x="2198" y="1"/>
                    <a:pt x="1918" y="49"/>
                    <a:pt x="1668" y="158"/>
                  </a:cubicBezTo>
                  <a:cubicBezTo>
                    <a:pt x="0" y="892"/>
                    <a:pt x="201" y="2527"/>
                    <a:pt x="1668" y="3161"/>
                  </a:cubicBezTo>
                  <a:cubicBezTo>
                    <a:pt x="2498" y="3516"/>
                    <a:pt x="4878" y="4161"/>
                    <a:pt x="5845" y="4161"/>
                  </a:cubicBezTo>
                  <a:cubicBezTo>
                    <a:pt x="5968" y="4161"/>
                    <a:pt x="6067" y="4150"/>
                    <a:pt x="6138" y="4128"/>
                  </a:cubicBezTo>
                  <a:cubicBezTo>
                    <a:pt x="6772" y="3894"/>
                    <a:pt x="7439" y="2794"/>
                    <a:pt x="6872" y="2060"/>
                  </a:cubicBezTo>
                  <a:cubicBezTo>
                    <a:pt x="6475" y="1549"/>
                    <a:pt x="4196" y="1"/>
                    <a:pt x="2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29"/>
            <p:cNvSpPr/>
            <p:nvPr/>
          </p:nvSpPr>
          <p:spPr>
            <a:xfrm>
              <a:off x="7180163" y="1962572"/>
              <a:ext cx="206566" cy="159912"/>
            </a:xfrm>
            <a:custGeom>
              <a:avLst/>
              <a:gdLst/>
              <a:ahLst/>
              <a:cxnLst/>
              <a:rect l="l" t="t" r="r" b="b"/>
              <a:pathLst>
                <a:path w="7974" h="6173" extrusionOk="0">
                  <a:moveTo>
                    <a:pt x="4037" y="1"/>
                  </a:moveTo>
                  <a:cubicBezTo>
                    <a:pt x="2403" y="1"/>
                    <a:pt x="334" y="3904"/>
                    <a:pt x="1" y="6172"/>
                  </a:cubicBezTo>
                  <a:cubicBezTo>
                    <a:pt x="1113" y="5570"/>
                    <a:pt x="2603" y="5218"/>
                    <a:pt x="4157" y="5218"/>
                  </a:cubicBezTo>
                  <a:cubicBezTo>
                    <a:pt x="5446" y="5218"/>
                    <a:pt x="6778" y="5461"/>
                    <a:pt x="7973" y="6005"/>
                  </a:cubicBezTo>
                  <a:cubicBezTo>
                    <a:pt x="7573" y="3704"/>
                    <a:pt x="5605" y="1"/>
                    <a:pt x="403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29"/>
            <p:cNvSpPr/>
            <p:nvPr/>
          </p:nvSpPr>
          <p:spPr>
            <a:xfrm>
              <a:off x="7177572" y="2097709"/>
              <a:ext cx="212602" cy="88155"/>
            </a:xfrm>
            <a:custGeom>
              <a:avLst/>
              <a:gdLst/>
              <a:ahLst/>
              <a:cxnLst/>
              <a:rect l="l" t="t" r="r" b="b"/>
              <a:pathLst>
                <a:path w="8207" h="3403" extrusionOk="0">
                  <a:moveTo>
                    <a:pt x="4257" y="1"/>
                  </a:moveTo>
                  <a:cubicBezTo>
                    <a:pt x="2703" y="1"/>
                    <a:pt x="1213" y="353"/>
                    <a:pt x="101" y="955"/>
                  </a:cubicBezTo>
                  <a:cubicBezTo>
                    <a:pt x="1" y="1556"/>
                    <a:pt x="34" y="2056"/>
                    <a:pt x="234" y="2323"/>
                  </a:cubicBezTo>
                  <a:cubicBezTo>
                    <a:pt x="970" y="3294"/>
                    <a:pt x="2945" y="3398"/>
                    <a:pt x="3753" y="3398"/>
                  </a:cubicBezTo>
                  <a:cubicBezTo>
                    <a:pt x="3971" y="3398"/>
                    <a:pt x="4104" y="3390"/>
                    <a:pt x="4104" y="3390"/>
                  </a:cubicBezTo>
                  <a:cubicBezTo>
                    <a:pt x="4104" y="3390"/>
                    <a:pt x="4276" y="3402"/>
                    <a:pt x="4550" y="3402"/>
                  </a:cubicBezTo>
                  <a:cubicBezTo>
                    <a:pt x="5395" y="3402"/>
                    <a:pt x="7209" y="3288"/>
                    <a:pt x="7940" y="2356"/>
                  </a:cubicBezTo>
                  <a:cubicBezTo>
                    <a:pt x="8173" y="2056"/>
                    <a:pt x="8207" y="1489"/>
                    <a:pt x="8073" y="788"/>
                  </a:cubicBezTo>
                  <a:cubicBezTo>
                    <a:pt x="6878" y="244"/>
                    <a:pt x="5546" y="1"/>
                    <a:pt x="4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29"/>
            <p:cNvSpPr/>
            <p:nvPr/>
          </p:nvSpPr>
          <p:spPr>
            <a:xfrm>
              <a:off x="5488351" y="2015285"/>
              <a:ext cx="1732578" cy="941129"/>
            </a:xfrm>
            <a:custGeom>
              <a:avLst/>
              <a:gdLst/>
              <a:ahLst/>
              <a:cxnLst/>
              <a:rect l="l" t="t" r="r" b="b"/>
              <a:pathLst>
                <a:path w="66882" h="36330" extrusionOk="0">
                  <a:moveTo>
                    <a:pt x="60677" y="1"/>
                  </a:moveTo>
                  <a:cubicBezTo>
                    <a:pt x="59276" y="1"/>
                    <a:pt x="60777" y="5104"/>
                    <a:pt x="61745" y="6505"/>
                  </a:cubicBezTo>
                  <a:cubicBezTo>
                    <a:pt x="62512" y="7573"/>
                    <a:pt x="62512" y="9708"/>
                    <a:pt x="61344" y="12343"/>
                  </a:cubicBezTo>
                  <a:cubicBezTo>
                    <a:pt x="61011" y="13110"/>
                    <a:pt x="60610" y="13944"/>
                    <a:pt x="60043" y="14778"/>
                  </a:cubicBezTo>
                  <a:cubicBezTo>
                    <a:pt x="57834" y="18232"/>
                    <a:pt x="50979" y="32691"/>
                    <a:pt x="32463" y="32691"/>
                  </a:cubicBezTo>
                  <a:cubicBezTo>
                    <a:pt x="31132" y="32691"/>
                    <a:pt x="29741" y="32616"/>
                    <a:pt x="28287" y="32457"/>
                  </a:cubicBezTo>
                  <a:cubicBezTo>
                    <a:pt x="5905" y="30022"/>
                    <a:pt x="4904" y="6672"/>
                    <a:pt x="20515" y="6239"/>
                  </a:cubicBezTo>
                  <a:cubicBezTo>
                    <a:pt x="19448" y="4804"/>
                    <a:pt x="18714" y="3170"/>
                    <a:pt x="18214" y="1468"/>
                  </a:cubicBezTo>
                  <a:lnTo>
                    <a:pt x="18214" y="1468"/>
                  </a:lnTo>
                  <a:cubicBezTo>
                    <a:pt x="3236" y="5571"/>
                    <a:pt x="1" y="26820"/>
                    <a:pt x="19815" y="33792"/>
                  </a:cubicBezTo>
                  <a:cubicBezTo>
                    <a:pt x="24817" y="35555"/>
                    <a:pt x="29391" y="36329"/>
                    <a:pt x="33550" y="36329"/>
                  </a:cubicBezTo>
                  <a:cubicBezTo>
                    <a:pt x="46225" y="36329"/>
                    <a:pt x="55036" y="29138"/>
                    <a:pt x="60310" y="20849"/>
                  </a:cubicBezTo>
                  <a:cubicBezTo>
                    <a:pt x="62579" y="17280"/>
                    <a:pt x="64046" y="14511"/>
                    <a:pt x="64947" y="12376"/>
                  </a:cubicBezTo>
                  <a:cubicBezTo>
                    <a:pt x="66882" y="7873"/>
                    <a:pt x="66448" y="6038"/>
                    <a:pt x="66081" y="5004"/>
                  </a:cubicBezTo>
                  <a:cubicBezTo>
                    <a:pt x="65514" y="3470"/>
                    <a:pt x="62078" y="1"/>
                    <a:pt x="60677"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29"/>
            <p:cNvSpPr/>
            <p:nvPr/>
          </p:nvSpPr>
          <p:spPr>
            <a:xfrm>
              <a:off x="5936786" y="2015285"/>
              <a:ext cx="1201163" cy="868465"/>
            </a:xfrm>
            <a:custGeom>
              <a:avLst/>
              <a:gdLst/>
              <a:ahLst/>
              <a:cxnLst/>
              <a:rect l="l" t="t" r="r" b="b"/>
              <a:pathLst>
                <a:path w="46368" h="33525" extrusionOk="0">
                  <a:moveTo>
                    <a:pt x="43365" y="1"/>
                  </a:moveTo>
                  <a:cubicBezTo>
                    <a:pt x="41964" y="1"/>
                    <a:pt x="43465" y="5104"/>
                    <a:pt x="44466" y="6505"/>
                  </a:cubicBezTo>
                  <a:cubicBezTo>
                    <a:pt x="45200" y="7573"/>
                    <a:pt x="45200" y="9708"/>
                    <a:pt x="44066" y="12343"/>
                  </a:cubicBezTo>
                  <a:cubicBezTo>
                    <a:pt x="43732" y="13110"/>
                    <a:pt x="43298" y="13944"/>
                    <a:pt x="42731" y="14778"/>
                  </a:cubicBezTo>
                  <a:cubicBezTo>
                    <a:pt x="40522" y="18232"/>
                    <a:pt x="33696" y="32691"/>
                    <a:pt x="15156" y="32691"/>
                  </a:cubicBezTo>
                  <a:cubicBezTo>
                    <a:pt x="13824" y="32691"/>
                    <a:pt x="12431" y="32616"/>
                    <a:pt x="10975" y="32457"/>
                  </a:cubicBezTo>
                  <a:cubicBezTo>
                    <a:pt x="6439" y="31957"/>
                    <a:pt x="2803" y="30623"/>
                    <a:pt x="1" y="28755"/>
                  </a:cubicBezTo>
                  <a:lnTo>
                    <a:pt x="1" y="28755"/>
                  </a:lnTo>
                  <a:cubicBezTo>
                    <a:pt x="2936" y="31023"/>
                    <a:pt x="6973" y="32724"/>
                    <a:pt x="12143" y="33291"/>
                  </a:cubicBezTo>
                  <a:cubicBezTo>
                    <a:pt x="13599" y="33450"/>
                    <a:pt x="14992" y="33525"/>
                    <a:pt x="16324" y="33525"/>
                  </a:cubicBezTo>
                  <a:cubicBezTo>
                    <a:pt x="34863" y="33525"/>
                    <a:pt x="41692" y="19066"/>
                    <a:pt x="43932" y="15612"/>
                  </a:cubicBezTo>
                  <a:cubicBezTo>
                    <a:pt x="44466" y="14778"/>
                    <a:pt x="44900" y="13944"/>
                    <a:pt x="45233" y="13177"/>
                  </a:cubicBezTo>
                  <a:cubicBezTo>
                    <a:pt x="46367" y="10542"/>
                    <a:pt x="46367" y="8407"/>
                    <a:pt x="45633" y="7339"/>
                  </a:cubicBezTo>
                  <a:cubicBezTo>
                    <a:pt x="44666" y="5938"/>
                    <a:pt x="43165" y="835"/>
                    <a:pt x="44533" y="835"/>
                  </a:cubicBezTo>
                  <a:cubicBezTo>
                    <a:pt x="44800" y="835"/>
                    <a:pt x="45166" y="968"/>
                    <a:pt x="45567" y="1202"/>
                  </a:cubicBezTo>
                  <a:cubicBezTo>
                    <a:pt x="44699" y="501"/>
                    <a:pt x="43899" y="1"/>
                    <a:pt x="4336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29"/>
            <p:cNvSpPr/>
            <p:nvPr/>
          </p:nvSpPr>
          <p:spPr>
            <a:xfrm>
              <a:off x="7342601" y="1995417"/>
              <a:ext cx="1953807" cy="974158"/>
            </a:xfrm>
            <a:custGeom>
              <a:avLst/>
              <a:gdLst/>
              <a:ahLst/>
              <a:cxnLst/>
              <a:rect l="l" t="t" r="r" b="b"/>
              <a:pathLst>
                <a:path w="75422" h="37605" extrusionOk="0">
                  <a:moveTo>
                    <a:pt x="6172" y="1"/>
                  </a:moveTo>
                  <a:cubicBezTo>
                    <a:pt x="4804" y="1"/>
                    <a:pt x="1302" y="3436"/>
                    <a:pt x="735" y="4971"/>
                  </a:cubicBezTo>
                  <a:cubicBezTo>
                    <a:pt x="368" y="5938"/>
                    <a:pt x="1" y="8507"/>
                    <a:pt x="1669" y="13177"/>
                  </a:cubicBezTo>
                  <a:cubicBezTo>
                    <a:pt x="2569" y="15712"/>
                    <a:pt x="4071" y="18881"/>
                    <a:pt x="6506" y="22817"/>
                  </a:cubicBezTo>
                  <a:cubicBezTo>
                    <a:pt x="11631" y="31038"/>
                    <a:pt x="24900" y="37605"/>
                    <a:pt x="39708" y="37605"/>
                  </a:cubicBezTo>
                  <a:cubicBezTo>
                    <a:pt x="44848" y="37605"/>
                    <a:pt x="50173" y="36813"/>
                    <a:pt x="55407" y="35026"/>
                  </a:cubicBezTo>
                  <a:cubicBezTo>
                    <a:pt x="75422" y="28187"/>
                    <a:pt x="72186" y="6672"/>
                    <a:pt x="57008" y="2602"/>
                  </a:cubicBezTo>
                  <a:lnTo>
                    <a:pt x="57008" y="2602"/>
                  </a:lnTo>
                  <a:cubicBezTo>
                    <a:pt x="56975" y="2836"/>
                    <a:pt x="56942" y="3036"/>
                    <a:pt x="56908" y="3270"/>
                  </a:cubicBezTo>
                  <a:cubicBezTo>
                    <a:pt x="56608" y="4971"/>
                    <a:pt x="56308" y="6372"/>
                    <a:pt x="55908" y="7506"/>
                  </a:cubicBezTo>
                  <a:cubicBezTo>
                    <a:pt x="70485" y="8974"/>
                    <a:pt x="68850" y="31290"/>
                    <a:pt x="46935" y="33591"/>
                  </a:cubicBezTo>
                  <a:cubicBezTo>
                    <a:pt x="44748" y="33821"/>
                    <a:pt x="42654" y="33929"/>
                    <a:pt x="40651" y="33929"/>
                  </a:cubicBezTo>
                  <a:cubicBezTo>
                    <a:pt x="20593" y="33929"/>
                    <a:pt x="9687" y="23142"/>
                    <a:pt x="6806" y="16713"/>
                  </a:cubicBezTo>
                  <a:cubicBezTo>
                    <a:pt x="6305" y="15578"/>
                    <a:pt x="5838" y="14344"/>
                    <a:pt x="5505" y="13177"/>
                  </a:cubicBezTo>
                  <a:cubicBezTo>
                    <a:pt x="4638" y="10208"/>
                    <a:pt x="4337" y="7473"/>
                    <a:pt x="5038" y="6505"/>
                  </a:cubicBezTo>
                  <a:cubicBezTo>
                    <a:pt x="6039" y="5104"/>
                    <a:pt x="7573" y="1"/>
                    <a:pt x="6172"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29"/>
            <p:cNvSpPr/>
            <p:nvPr/>
          </p:nvSpPr>
          <p:spPr>
            <a:xfrm>
              <a:off x="8793358" y="2132808"/>
              <a:ext cx="257548" cy="289514"/>
            </a:xfrm>
            <a:custGeom>
              <a:avLst/>
              <a:gdLst/>
              <a:ahLst/>
              <a:cxnLst/>
              <a:rect l="l" t="t" r="r" b="b"/>
              <a:pathLst>
                <a:path w="9942" h="11176" extrusionOk="0">
                  <a:moveTo>
                    <a:pt x="634" y="0"/>
                  </a:moveTo>
                  <a:cubicBezTo>
                    <a:pt x="434" y="834"/>
                    <a:pt x="234" y="1568"/>
                    <a:pt x="1" y="2202"/>
                  </a:cubicBezTo>
                  <a:cubicBezTo>
                    <a:pt x="5738" y="2802"/>
                    <a:pt x="8974" y="6605"/>
                    <a:pt x="9441" y="11175"/>
                  </a:cubicBezTo>
                  <a:cubicBezTo>
                    <a:pt x="9941" y="5838"/>
                    <a:pt x="6906" y="901"/>
                    <a:pt x="63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29"/>
            <p:cNvSpPr/>
            <p:nvPr/>
          </p:nvSpPr>
          <p:spPr>
            <a:xfrm>
              <a:off x="7342601" y="1995417"/>
              <a:ext cx="1475937" cy="974158"/>
            </a:xfrm>
            <a:custGeom>
              <a:avLst/>
              <a:gdLst/>
              <a:ahLst/>
              <a:cxnLst/>
              <a:rect l="l" t="t" r="r" b="b"/>
              <a:pathLst>
                <a:path w="56975" h="37605" extrusionOk="0">
                  <a:moveTo>
                    <a:pt x="56975" y="34425"/>
                  </a:moveTo>
                  <a:cubicBezTo>
                    <a:pt x="56849" y="34475"/>
                    <a:pt x="56722" y="34526"/>
                    <a:pt x="56593" y="34576"/>
                  </a:cubicBezTo>
                  <a:lnTo>
                    <a:pt x="56593" y="34576"/>
                  </a:lnTo>
                  <a:cubicBezTo>
                    <a:pt x="56642" y="34559"/>
                    <a:pt x="56692" y="34542"/>
                    <a:pt x="56742" y="34525"/>
                  </a:cubicBezTo>
                  <a:lnTo>
                    <a:pt x="56975" y="34425"/>
                  </a:lnTo>
                  <a:close/>
                  <a:moveTo>
                    <a:pt x="6205" y="1"/>
                  </a:moveTo>
                  <a:cubicBezTo>
                    <a:pt x="4804" y="1"/>
                    <a:pt x="1302" y="3436"/>
                    <a:pt x="735" y="4971"/>
                  </a:cubicBezTo>
                  <a:cubicBezTo>
                    <a:pt x="368" y="5938"/>
                    <a:pt x="1" y="8473"/>
                    <a:pt x="1669" y="13177"/>
                  </a:cubicBezTo>
                  <a:cubicBezTo>
                    <a:pt x="2569" y="15712"/>
                    <a:pt x="4071" y="18881"/>
                    <a:pt x="6506" y="22784"/>
                  </a:cubicBezTo>
                  <a:cubicBezTo>
                    <a:pt x="11632" y="31030"/>
                    <a:pt x="24904" y="37604"/>
                    <a:pt x="39713" y="37604"/>
                  </a:cubicBezTo>
                  <a:cubicBezTo>
                    <a:pt x="44851" y="37604"/>
                    <a:pt x="50175" y="36813"/>
                    <a:pt x="55407" y="35026"/>
                  </a:cubicBezTo>
                  <a:cubicBezTo>
                    <a:pt x="55807" y="34876"/>
                    <a:pt x="56207" y="34726"/>
                    <a:pt x="56593" y="34576"/>
                  </a:cubicBezTo>
                  <a:lnTo>
                    <a:pt x="56593" y="34576"/>
                  </a:lnTo>
                  <a:cubicBezTo>
                    <a:pt x="51417" y="36324"/>
                    <a:pt x="46155" y="37099"/>
                    <a:pt x="41074" y="37099"/>
                  </a:cubicBezTo>
                  <a:cubicBezTo>
                    <a:pt x="26254" y="37099"/>
                    <a:pt x="12969" y="30510"/>
                    <a:pt x="7840" y="22283"/>
                  </a:cubicBezTo>
                  <a:cubicBezTo>
                    <a:pt x="5405" y="18380"/>
                    <a:pt x="3904" y="15211"/>
                    <a:pt x="3003" y="12676"/>
                  </a:cubicBezTo>
                  <a:cubicBezTo>
                    <a:pt x="1335" y="7973"/>
                    <a:pt x="1702" y="5438"/>
                    <a:pt x="2069" y="4437"/>
                  </a:cubicBezTo>
                  <a:cubicBezTo>
                    <a:pt x="2503" y="3303"/>
                    <a:pt x="4638" y="1035"/>
                    <a:pt x="6239"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29"/>
            <p:cNvSpPr/>
            <p:nvPr/>
          </p:nvSpPr>
          <p:spPr>
            <a:xfrm>
              <a:off x="6984905" y="1904705"/>
              <a:ext cx="88155" cy="88155"/>
            </a:xfrm>
            <a:custGeom>
              <a:avLst/>
              <a:gdLst/>
              <a:ahLst/>
              <a:cxnLst/>
              <a:rect l="l" t="t" r="r" b="b"/>
              <a:pathLst>
                <a:path w="3403" h="3403" extrusionOk="0">
                  <a:moveTo>
                    <a:pt x="1701" y="0"/>
                  </a:moveTo>
                  <a:cubicBezTo>
                    <a:pt x="767" y="0"/>
                    <a:pt x="0" y="767"/>
                    <a:pt x="0" y="1701"/>
                  </a:cubicBezTo>
                  <a:cubicBezTo>
                    <a:pt x="0" y="2635"/>
                    <a:pt x="767" y="3402"/>
                    <a:pt x="1701" y="3402"/>
                  </a:cubicBezTo>
                  <a:cubicBezTo>
                    <a:pt x="2635" y="3402"/>
                    <a:pt x="3403" y="2635"/>
                    <a:pt x="3403" y="1701"/>
                  </a:cubicBezTo>
                  <a:cubicBezTo>
                    <a:pt x="3403" y="767"/>
                    <a:pt x="263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29"/>
            <p:cNvSpPr/>
            <p:nvPr/>
          </p:nvSpPr>
          <p:spPr>
            <a:xfrm>
              <a:off x="7544801" y="1904705"/>
              <a:ext cx="88155" cy="88155"/>
            </a:xfrm>
            <a:custGeom>
              <a:avLst/>
              <a:gdLst/>
              <a:ahLst/>
              <a:cxnLst/>
              <a:rect l="l" t="t" r="r" b="b"/>
              <a:pathLst>
                <a:path w="3403" h="3403" extrusionOk="0">
                  <a:moveTo>
                    <a:pt x="1702" y="0"/>
                  </a:moveTo>
                  <a:cubicBezTo>
                    <a:pt x="768" y="0"/>
                    <a:pt x="1" y="767"/>
                    <a:pt x="1" y="1701"/>
                  </a:cubicBezTo>
                  <a:cubicBezTo>
                    <a:pt x="1" y="2635"/>
                    <a:pt x="768" y="3402"/>
                    <a:pt x="1702" y="3402"/>
                  </a:cubicBezTo>
                  <a:cubicBezTo>
                    <a:pt x="2636" y="3402"/>
                    <a:pt x="3403" y="2635"/>
                    <a:pt x="3403" y="1701"/>
                  </a:cubicBezTo>
                  <a:cubicBezTo>
                    <a:pt x="3403" y="767"/>
                    <a:pt x="2636" y="0"/>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29"/>
            <p:cNvSpPr/>
            <p:nvPr/>
          </p:nvSpPr>
          <p:spPr>
            <a:xfrm>
              <a:off x="7028966" y="1923692"/>
              <a:ext cx="25076" cy="25102"/>
            </a:xfrm>
            <a:custGeom>
              <a:avLst/>
              <a:gdLst/>
              <a:ahLst/>
              <a:cxnLst/>
              <a:rect l="l" t="t" r="r" b="b"/>
              <a:pathLst>
                <a:path w="968" h="969" extrusionOk="0">
                  <a:moveTo>
                    <a:pt x="501" y="1"/>
                  </a:moveTo>
                  <a:cubicBezTo>
                    <a:pt x="234" y="1"/>
                    <a:pt x="0" y="234"/>
                    <a:pt x="0" y="501"/>
                  </a:cubicBezTo>
                  <a:cubicBezTo>
                    <a:pt x="0" y="768"/>
                    <a:pt x="234" y="968"/>
                    <a:pt x="501" y="968"/>
                  </a:cubicBezTo>
                  <a:cubicBezTo>
                    <a:pt x="768" y="968"/>
                    <a:pt x="968" y="768"/>
                    <a:pt x="968" y="501"/>
                  </a:cubicBezTo>
                  <a:cubicBezTo>
                    <a:pt x="968" y="234"/>
                    <a:pt x="768" y="1"/>
                    <a:pt x="501"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29"/>
            <p:cNvSpPr/>
            <p:nvPr/>
          </p:nvSpPr>
          <p:spPr>
            <a:xfrm>
              <a:off x="7591453" y="1923692"/>
              <a:ext cx="25102" cy="25102"/>
            </a:xfrm>
            <a:custGeom>
              <a:avLst/>
              <a:gdLst/>
              <a:ahLst/>
              <a:cxnLst/>
              <a:rect l="l" t="t" r="r" b="b"/>
              <a:pathLst>
                <a:path w="969" h="969" extrusionOk="0">
                  <a:moveTo>
                    <a:pt x="501" y="1"/>
                  </a:moveTo>
                  <a:cubicBezTo>
                    <a:pt x="234" y="1"/>
                    <a:pt x="1" y="234"/>
                    <a:pt x="1" y="501"/>
                  </a:cubicBezTo>
                  <a:cubicBezTo>
                    <a:pt x="1" y="768"/>
                    <a:pt x="234" y="968"/>
                    <a:pt x="501" y="968"/>
                  </a:cubicBezTo>
                  <a:cubicBezTo>
                    <a:pt x="768" y="968"/>
                    <a:pt x="968" y="768"/>
                    <a:pt x="968" y="501"/>
                  </a:cubicBezTo>
                  <a:cubicBezTo>
                    <a:pt x="968" y="234"/>
                    <a:pt x="768" y="1"/>
                    <a:pt x="501"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82"/>
        <p:cNvGrpSpPr/>
        <p:nvPr/>
      </p:nvGrpSpPr>
      <p:grpSpPr>
        <a:xfrm>
          <a:off x="0" y="0"/>
          <a:ext cx="0" cy="0"/>
          <a:chOff x="0" y="0"/>
          <a:chExt cx="0" cy="0"/>
        </a:xfrm>
      </p:grpSpPr>
      <p:sp>
        <p:nvSpPr>
          <p:cNvPr id="5783" name="Google Shape;5783;p36"/>
          <p:cNvSpPr txBox="1">
            <a:spLocks noGrp="1"/>
          </p:cNvSpPr>
          <p:nvPr>
            <p:ph type="title"/>
          </p:nvPr>
        </p:nvSpPr>
        <p:spPr>
          <a:xfrm>
            <a:off x="720000" y="921713"/>
            <a:ext cx="3360600" cy="20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 THE CONCEPT</a:t>
            </a:r>
            <a:endParaRPr/>
          </a:p>
        </p:txBody>
      </p:sp>
      <p:sp>
        <p:nvSpPr>
          <p:cNvPr id="5784" name="Google Shape;5784;p36"/>
          <p:cNvSpPr txBox="1">
            <a:spLocks noGrp="1"/>
          </p:cNvSpPr>
          <p:nvPr>
            <p:ph type="subTitle" idx="1"/>
          </p:nvPr>
        </p:nvSpPr>
        <p:spPr>
          <a:xfrm>
            <a:off x="720000" y="3217088"/>
            <a:ext cx="3852000" cy="100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Images reveal large amounts of data, so remember: use an image instead of a long text. Your audience will appreciate it</a:t>
            </a:r>
            <a:endParaRPr/>
          </a:p>
        </p:txBody>
      </p:sp>
      <p:pic>
        <p:nvPicPr>
          <p:cNvPr id="5785" name="Google Shape;5785;p36"/>
          <p:cNvPicPr preferRelativeResize="0"/>
          <p:nvPr/>
        </p:nvPicPr>
        <p:blipFill rotWithShape="1">
          <a:blip r:embed="rId3">
            <a:alphaModFix/>
          </a:blip>
          <a:srcRect l="13714" t="986" r="13721" b="20061"/>
          <a:stretch/>
        </p:blipFill>
        <p:spPr>
          <a:xfrm>
            <a:off x="4299675" y="1310688"/>
            <a:ext cx="4482864" cy="2522124"/>
          </a:xfrm>
          <a:prstGeom prst="cloud">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89"/>
        <p:cNvGrpSpPr/>
        <p:nvPr/>
      </p:nvGrpSpPr>
      <p:grpSpPr>
        <a:xfrm>
          <a:off x="0" y="0"/>
          <a:ext cx="0" cy="0"/>
          <a:chOff x="0" y="0"/>
          <a:chExt cx="0" cy="0"/>
        </a:xfrm>
      </p:grpSpPr>
      <p:sp>
        <p:nvSpPr>
          <p:cNvPr id="5790" name="Google Shape;5790;p37"/>
          <p:cNvSpPr/>
          <p:nvPr/>
        </p:nvSpPr>
        <p:spPr>
          <a:xfrm>
            <a:off x="3426063" y="1685487"/>
            <a:ext cx="2310893"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5791" name="Google Shape;5791;p37"/>
          <p:cNvSpPr/>
          <p:nvPr/>
        </p:nvSpPr>
        <p:spPr>
          <a:xfrm>
            <a:off x="6097875" y="1685487"/>
            <a:ext cx="2310893"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5792" name="Google Shape;5792;p37"/>
          <p:cNvSpPr/>
          <p:nvPr/>
        </p:nvSpPr>
        <p:spPr>
          <a:xfrm>
            <a:off x="754250" y="3076138"/>
            <a:ext cx="2310893"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5793" name="Google Shape;5793;p37"/>
          <p:cNvSpPr/>
          <p:nvPr/>
        </p:nvSpPr>
        <p:spPr>
          <a:xfrm>
            <a:off x="3426063" y="3076138"/>
            <a:ext cx="2310893"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5794" name="Google Shape;5794;p37"/>
          <p:cNvSpPr/>
          <p:nvPr/>
        </p:nvSpPr>
        <p:spPr>
          <a:xfrm>
            <a:off x="6097875" y="3076138"/>
            <a:ext cx="2310893"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5795" name="Google Shape;5795;p37"/>
          <p:cNvSpPr/>
          <p:nvPr/>
        </p:nvSpPr>
        <p:spPr>
          <a:xfrm>
            <a:off x="754250" y="1685487"/>
            <a:ext cx="2310893"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5796" name="Google Shape;5796;p37"/>
          <p:cNvSpPr/>
          <p:nvPr/>
        </p:nvSpPr>
        <p:spPr>
          <a:xfrm>
            <a:off x="551787" y="510050"/>
            <a:ext cx="8040437"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5797" name="Google Shape;5797;p37"/>
          <p:cNvSpPr txBox="1">
            <a:spLocks noGrp="1"/>
          </p:cNvSpPr>
          <p:nvPr>
            <p:ph type="subTitle" idx="5"/>
          </p:nvPr>
        </p:nvSpPr>
        <p:spPr>
          <a:xfrm>
            <a:off x="6378086" y="2269375"/>
            <a:ext cx="1750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Mars is actually a very cold place</a:t>
            </a:r>
            <a:endParaRPr sz="1600"/>
          </a:p>
        </p:txBody>
      </p:sp>
      <p:sp>
        <p:nvSpPr>
          <p:cNvPr id="5798" name="Google Shape;5798;p37"/>
          <p:cNvSpPr txBox="1">
            <a:spLocks noGrp="1"/>
          </p:cNvSpPr>
          <p:nvPr>
            <p:ph type="title" idx="4"/>
          </p:nvPr>
        </p:nvSpPr>
        <p:spPr>
          <a:xfrm>
            <a:off x="6260336" y="168285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MARS</a:t>
            </a:r>
            <a:endParaRPr sz="3000"/>
          </a:p>
        </p:txBody>
      </p:sp>
      <p:sp>
        <p:nvSpPr>
          <p:cNvPr id="5799" name="Google Shape;5799;p37"/>
          <p:cNvSpPr txBox="1">
            <a:spLocks noGrp="1"/>
          </p:cNvSpPr>
          <p:nvPr>
            <p:ph type="title" idx="6"/>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DEFINITION OF CONCEPTS </a:t>
            </a:r>
            <a:endParaRPr/>
          </a:p>
        </p:txBody>
      </p:sp>
      <p:sp>
        <p:nvSpPr>
          <p:cNvPr id="5800" name="Google Shape;5800;p37"/>
          <p:cNvSpPr txBox="1">
            <a:spLocks noGrp="1"/>
          </p:cNvSpPr>
          <p:nvPr>
            <p:ph type="title"/>
          </p:nvPr>
        </p:nvSpPr>
        <p:spPr>
          <a:xfrm>
            <a:off x="916711" y="168285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MERCURY</a:t>
            </a:r>
            <a:endParaRPr sz="3000"/>
          </a:p>
        </p:txBody>
      </p:sp>
      <p:sp>
        <p:nvSpPr>
          <p:cNvPr id="5801" name="Google Shape;5801;p37"/>
          <p:cNvSpPr txBox="1">
            <a:spLocks noGrp="1"/>
          </p:cNvSpPr>
          <p:nvPr>
            <p:ph type="subTitle" idx="1"/>
          </p:nvPr>
        </p:nvSpPr>
        <p:spPr>
          <a:xfrm>
            <a:off x="1129261" y="2269375"/>
            <a:ext cx="15609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It’s the closest planet to the Sun</a:t>
            </a:r>
            <a:endParaRPr sz="1600"/>
          </a:p>
        </p:txBody>
      </p:sp>
      <p:sp>
        <p:nvSpPr>
          <p:cNvPr id="5802" name="Google Shape;5802;p37"/>
          <p:cNvSpPr txBox="1">
            <a:spLocks noGrp="1"/>
          </p:cNvSpPr>
          <p:nvPr>
            <p:ph type="title" idx="2"/>
          </p:nvPr>
        </p:nvSpPr>
        <p:spPr>
          <a:xfrm>
            <a:off x="3588523" y="168285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VENUS</a:t>
            </a:r>
            <a:endParaRPr sz="3000"/>
          </a:p>
        </p:txBody>
      </p:sp>
      <p:sp>
        <p:nvSpPr>
          <p:cNvPr id="5803" name="Google Shape;5803;p37"/>
          <p:cNvSpPr txBox="1">
            <a:spLocks noGrp="1"/>
          </p:cNvSpPr>
          <p:nvPr>
            <p:ph type="subTitle" idx="3"/>
          </p:nvPr>
        </p:nvSpPr>
        <p:spPr>
          <a:xfrm>
            <a:off x="3706273" y="2269375"/>
            <a:ext cx="1750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Venus is the second planet from the Sun</a:t>
            </a:r>
            <a:endParaRPr sz="1600"/>
          </a:p>
        </p:txBody>
      </p:sp>
      <p:sp>
        <p:nvSpPr>
          <p:cNvPr id="5804" name="Google Shape;5804;p37"/>
          <p:cNvSpPr txBox="1">
            <a:spLocks noGrp="1"/>
          </p:cNvSpPr>
          <p:nvPr>
            <p:ph type="title" idx="7"/>
          </p:nvPr>
        </p:nvSpPr>
        <p:spPr>
          <a:xfrm>
            <a:off x="916711" y="307350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JUPITER</a:t>
            </a:r>
            <a:endParaRPr sz="3000"/>
          </a:p>
        </p:txBody>
      </p:sp>
      <p:sp>
        <p:nvSpPr>
          <p:cNvPr id="5805" name="Google Shape;5805;p37"/>
          <p:cNvSpPr txBox="1">
            <a:spLocks noGrp="1"/>
          </p:cNvSpPr>
          <p:nvPr>
            <p:ph type="subTitle" idx="8"/>
          </p:nvPr>
        </p:nvSpPr>
        <p:spPr>
          <a:xfrm>
            <a:off x="1034463" y="3660025"/>
            <a:ext cx="1750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5806" name="Google Shape;5806;p37"/>
          <p:cNvSpPr txBox="1">
            <a:spLocks noGrp="1"/>
          </p:cNvSpPr>
          <p:nvPr>
            <p:ph type="title" idx="9"/>
          </p:nvPr>
        </p:nvSpPr>
        <p:spPr>
          <a:xfrm>
            <a:off x="3588523" y="307350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SATURN</a:t>
            </a:r>
            <a:endParaRPr sz="3000"/>
          </a:p>
        </p:txBody>
      </p:sp>
      <p:sp>
        <p:nvSpPr>
          <p:cNvPr id="5807" name="Google Shape;5807;p37"/>
          <p:cNvSpPr txBox="1">
            <a:spLocks noGrp="1"/>
          </p:cNvSpPr>
          <p:nvPr>
            <p:ph type="subTitle" idx="13"/>
          </p:nvPr>
        </p:nvSpPr>
        <p:spPr>
          <a:xfrm>
            <a:off x="3706273" y="3660025"/>
            <a:ext cx="1750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It’s composed of hydrogen and helium</a:t>
            </a:r>
            <a:endParaRPr sz="1600"/>
          </a:p>
        </p:txBody>
      </p:sp>
      <p:sp>
        <p:nvSpPr>
          <p:cNvPr id="5808" name="Google Shape;5808;p37"/>
          <p:cNvSpPr txBox="1">
            <a:spLocks noGrp="1"/>
          </p:cNvSpPr>
          <p:nvPr>
            <p:ph type="title" idx="14"/>
          </p:nvPr>
        </p:nvSpPr>
        <p:spPr>
          <a:xfrm>
            <a:off x="6260336" y="307350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NEPTUNE</a:t>
            </a:r>
            <a:endParaRPr sz="3000"/>
          </a:p>
        </p:txBody>
      </p:sp>
      <p:sp>
        <p:nvSpPr>
          <p:cNvPr id="5809" name="Google Shape;5809;p37"/>
          <p:cNvSpPr txBox="1">
            <a:spLocks noGrp="1"/>
          </p:cNvSpPr>
          <p:nvPr>
            <p:ph type="subTitle" idx="15"/>
          </p:nvPr>
        </p:nvSpPr>
        <p:spPr>
          <a:xfrm>
            <a:off x="6378086" y="3660025"/>
            <a:ext cx="1750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It’s the farthest planet from the Sun</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13"/>
        <p:cNvGrpSpPr/>
        <p:nvPr/>
      </p:nvGrpSpPr>
      <p:grpSpPr>
        <a:xfrm>
          <a:off x="0" y="0"/>
          <a:ext cx="0" cy="0"/>
          <a:chOff x="0" y="0"/>
          <a:chExt cx="0" cy="0"/>
        </a:xfrm>
      </p:grpSpPr>
      <p:grpSp>
        <p:nvGrpSpPr>
          <p:cNvPr id="5814" name="Google Shape;5814;p38"/>
          <p:cNvGrpSpPr/>
          <p:nvPr/>
        </p:nvGrpSpPr>
        <p:grpSpPr>
          <a:xfrm flipH="1">
            <a:off x="-1352340" y="-1409670"/>
            <a:ext cx="11026389" cy="2904558"/>
            <a:chOff x="-334800" y="-1034326"/>
            <a:chExt cx="8602941" cy="2247241"/>
          </a:xfrm>
        </p:grpSpPr>
        <p:sp>
          <p:nvSpPr>
            <p:cNvPr id="5815" name="Google Shape;5815;p38"/>
            <p:cNvSpPr/>
            <p:nvPr/>
          </p:nvSpPr>
          <p:spPr>
            <a:xfrm>
              <a:off x="2901686" y="-893639"/>
              <a:ext cx="3927076" cy="1570672"/>
            </a:xfrm>
            <a:custGeom>
              <a:avLst/>
              <a:gdLst/>
              <a:ahLst/>
              <a:cxnLst/>
              <a:rect l="l" t="t" r="r" b="b"/>
              <a:pathLst>
                <a:path w="140869" h="60632" extrusionOk="0">
                  <a:moveTo>
                    <a:pt x="58159" y="0"/>
                  </a:moveTo>
                  <a:cubicBezTo>
                    <a:pt x="47435" y="0"/>
                    <a:pt x="36548" y="7415"/>
                    <a:pt x="39639" y="23108"/>
                  </a:cubicBezTo>
                  <a:cubicBezTo>
                    <a:pt x="38141" y="20799"/>
                    <a:pt x="35913" y="19839"/>
                    <a:pt x="33709" y="19839"/>
                  </a:cubicBezTo>
                  <a:cubicBezTo>
                    <a:pt x="28842" y="19839"/>
                    <a:pt x="24087" y="24514"/>
                    <a:pt x="27530" y="29679"/>
                  </a:cubicBezTo>
                  <a:cubicBezTo>
                    <a:pt x="26357" y="29554"/>
                    <a:pt x="25233" y="29494"/>
                    <a:pt x="24158" y="29494"/>
                  </a:cubicBezTo>
                  <a:cubicBezTo>
                    <a:pt x="0" y="29494"/>
                    <a:pt x="152" y="59718"/>
                    <a:pt x="12319" y="60101"/>
                  </a:cubicBezTo>
                  <a:cubicBezTo>
                    <a:pt x="16345" y="60248"/>
                    <a:pt x="50070" y="60632"/>
                    <a:pt x="80104" y="60632"/>
                  </a:cubicBezTo>
                  <a:cubicBezTo>
                    <a:pt x="97857" y="60632"/>
                    <a:pt x="114320" y="60498"/>
                    <a:pt x="122598" y="60101"/>
                  </a:cubicBezTo>
                  <a:cubicBezTo>
                    <a:pt x="140868" y="59084"/>
                    <a:pt x="138947" y="35296"/>
                    <a:pt x="120451" y="35296"/>
                  </a:cubicBezTo>
                  <a:cubicBezTo>
                    <a:pt x="120137" y="35296"/>
                    <a:pt x="119819" y="35303"/>
                    <a:pt x="119496" y="35317"/>
                  </a:cubicBezTo>
                  <a:cubicBezTo>
                    <a:pt x="118030" y="23336"/>
                    <a:pt x="109499" y="19074"/>
                    <a:pt x="101625" y="19074"/>
                  </a:cubicBezTo>
                  <a:cubicBezTo>
                    <a:pt x="96060" y="19074"/>
                    <a:pt x="90823" y="21203"/>
                    <a:pt x="88641" y="24242"/>
                  </a:cubicBezTo>
                  <a:cubicBezTo>
                    <a:pt x="90922" y="19679"/>
                    <a:pt x="86957" y="15087"/>
                    <a:pt x="82551" y="15087"/>
                  </a:cubicBezTo>
                  <a:cubicBezTo>
                    <a:pt x="80257" y="15087"/>
                    <a:pt x="77845" y="16332"/>
                    <a:pt x="76132" y="19472"/>
                  </a:cubicBezTo>
                  <a:cubicBezTo>
                    <a:pt x="78460" y="6740"/>
                    <a:pt x="68384" y="0"/>
                    <a:pt x="58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38"/>
            <p:cNvSpPr/>
            <p:nvPr/>
          </p:nvSpPr>
          <p:spPr>
            <a:xfrm>
              <a:off x="2901686" y="-893121"/>
              <a:ext cx="2056356" cy="1558134"/>
            </a:xfrm>
            <a:custGeom>
              <a:avLst/>
              <a:gdLst/>
              <a:ahLst/>
              <a:cxnLst/>
              <a:rect l="l" t="t" r="r" b="b"/>
              <a:pathLst>
                <a:path w="73764" h="60148" extrusionOk="0">
                  <a:moveTo>
                    <a:pt x="58150" y="1"/>
                  </a:moveTo>
                  <a:cubicBezTo>
                    <a:pt x="47430" y="1"/>
                    <a:pt x="36544" y="7403"/>
                    <a:pt x="39639" y="23088"/>
                  </a:cubicBezTo>
                  <a:cubicBezTo>
                    <a:pt x="38141" y="20779"/>
                    <a:pt x="35913" y="19819"/>
                    <a:pt x="33709" y="19819"/>
                  </a:cubicBezTo>
                  <a:cubicBezTo>
                    <a:pt x="28842" y="19819"/>
                    <a:pt x="24087" y="24494"/>
                    <a:pt x="27530" y="29659"/>
                  </a:cubicBezTo>
                  <a:cubicBezTo>
                    <a:pt x="26357" y="29534"/>
                    <a:pt x="25233" y="29474"/>
                    <a:pt x="24158" y="29474"/>
                  </a:cubicBezTo>
                  <a:cubicBezTo>
                    <a:pt x="0" y="29474"/>
                    <a:pt x="152" y="59698"/>
                    <a:pt x="12319" y="60081"/>
                  </a:cubicBezTo>
                  <a:cubicBezTo>
                    <a:pt x="12820" y="60114"/>
                    <a:pt x="13787" y="60148"/>
                    <a:pt x="15121" y="60148"/>
                  </a:cubicBezTo>
                  <a:cubicBezTo>
                    <a:pt x="12170" y="51167"/>
                    <a:pt x="17081" y="35948"/>
                    <a:pt x="34253" y="35948"/>
                  </a:cubicBezTo>
                  <a:cubicBezTo>
                    <a:pt x="35322" y="35948"/>
                    <a:pt x="36439" y="36007"/>
                    <a:pt x="37604" y="36131"/>
                  </a:cubicBezTo>
                  <a:cubicBezTo>
                    <a:pt x="34161" y="30966"/>
                    <a:pt x="38916" y="26290"/>
                    <a:pt x="43782" y="26290"/>
                  </a:cubicBezTo>
                  <a:cubicBezTo>
                    <a:pt x="45987" y="26290"/>
                    <a:pt x="48215" y="27250"/>
                    <a:pt x="49713" y="29559"/>
                  </a:cubicBezTo>
                  <a:cubicBezTo>
                    <a:pt x="46621" y="13872"/>
                    <a:pt x="57496" y="6460"/>
                    <a:pt x="68204" y="6460"/>
                  </a:cubicBezTo>
                  <a:cubicBezTo>
                    <a:pt x="70088" y="6460"/>
                    <a:pt x="71967" y="6689"/>
                    <a:pt x="73763" y="7143"/>
                  </a:cubicBezTo>
                  <a:cubicBezTo>
                    <a:pt x="70395" y="2437"/>
                    <a:pt x="64300" y="1"/>
                    <a:pt x="58150"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38"/>
            <p:cNvSpPr/>
            <p:nvPr/>
          </p:nvSpPr>
          <p:spPr>
            <a:xfrm>
              <a:off x="2910523" y="-893354"/>
              <a:ext cx="2045651" cy="1536762"/>
            </a:xfrm>
            <a:custGeom>
              <a:avLst/>
              <a:gdLst/>
              <a:ahLst/>
              <a:cxnLst/>
              <a:rect l="l" t="t" r="r" b="b"/>
              <a:pathLst>
                <a:path w="73380" h="59323" extrusionOk="0">
                  <a:moveTo>
                    <a:pt x="57828" y="1"/>
                  </a:moveTo>
                  <a:cubicBezTo>
                    <a:pt x="47104" y="1"/>
                    <a:pt x="36219" y="7412"/>
                    <a:pt x="39322" y="23097"/>
                  </a:cubicBezTo>
                  <a:cubicBezTo>
                    <a:pt x="37824" y="20788"/>
                    <a:pt x="35596" y="19828"/>
                    <a:pt x="33392" y="19828"/>
                  </a:cubicBezTo>
                  <a:cubicBezTo>
                    <a:pt x="28525" y="19828"/>
                    <a:pt x="23770" y="24503"/>
                    <a:pt x="27213" y="29668"/>
                  </a:cubicBezTo>
                  <a:cubicBezTo>
                    <a:pt x="26047" y="29545"/>
                    <a:pt x="24929" y="29485"/>
                    <a:pt x="23859" y="29485"/>
                  </a:cubicBezTo>
                  <a:cubicBezTo>
                    <a:pt x="1826" y="29485"/>
                    <a:pt x="0" y="54583"/>
                    <a:pt x="9067" y="59323"/>
                  </a:cubicBezTo>
                  <a:cubicBezTo>
                    <a:pt x="4207" y="51023"/>
                    <a:pt x="8304" y="32720"/>
                    <a:pt x="27121" y="32720"/>
                  </a:cubicBezTo>
                  <a:cubicBezTo>
                    <a:pt x="28193" y="32720"/>
                    <a:pt x="29313" y="32780"/>
                    <a:pt x="30482" y="32904"/>
                  </a:cubicBezTo>
                  <a:cubicBezTo>
                    <a:pt x="27039" y="27739"/>
                    <a:pt x="31779" y="23064"/>
                    <a:pt x="36635" y="23064"/>
                  </a:cubicBezTo>
                  <a:cubicBezTo>
                    <a:pt x="38835" y="23064"/>
                    <a:pt x="41060" y="24023"/>
                    <a:pt x="42558" y="26333"/>
                  </a:cubicBezTo>
                  <a:cubicBezTo>
                    <a:pt x="39474" y="10655"/>
                    <a:pt x="50360" y="3251"/>
                    <a:pt x="61079" y="3251"/>
                  </a:cubicBezTo>
                  <a:cubicBezTo>
                    <a:pt x="65550" y="3251"/>
                    <a:pt x="69992" y="4539"/>
                    <a:pt x="73380" y="7052"/>
                  </a:cubicBezTo>
                  <a:cubicBezTo>
                    <a:pt x="69990" y="2404"/>
                    <a:pt x="63936" y="1"/>
                    <a:pt x="5782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38"/>
            <p:cNvSpPr/>
            <p:nvPr/>
          </p:nvSpPr>
          <p:spPr>
            <a:xfrm>
              <a:off x="-334800" y="-1034326"/>
              <a:ext cx="4676034" cy="1815529"/>
            </a:xfrm>
            <a:custGeom>
              <a:avLst/>
              <a:gdLst/>
              <a:ahLst/>
              <a:cxnLst/>
              <a:rect l="l" t="t" r="r" b="b"/>
              <a:pathLst>
                <a:path w="171299" h="81259" extrusionOk="0">
                  <a:moveTo>
                    <a:pt x="89907" y="0"/>
                  </a:moveTo>
                  <a:cubicBezTo>
                    <a:pt x="57084" y="0"/>
                    <a:pt x="48144" y="28054"/>
                    <a:pt x="54048" y="44132"/>
                  </a:cubicBezTo>
                  <a:lnTo>
                    <a:pt x="54048" y="44132"/>
                  </a:lnTo>
                  <a:cubicBezTo>
                    <a:pt x="47711" y="42619"/>
                    <a:pt x="42146" y="41950"/>
                    <a:pt x="37282" y="41950"/>
                  </a:cubicBezTo>
                  <a:cubicBezTo>
                    <a:pt x="1" y="41950"/>
                    <a:pt x="3863" y="81258"/>
                    <a:pt x="16521" y="81258"/>
                  </a:cubicBezTo>
                  <a:lnTo>
                    <a:pt x="160291" y="81258"/>
                  </a:lnTo>
                  <a:cubicBezTo>
                    <a:pt x="171298" y="81258"/>
                    <a:pt x="168794" y="55869"/>
                    <a:pt x="147380" y="55869"/>
                  </a:cubicBezTo>
                  <a:cubicBezTo>
                    <a:pt x="146731" y="55869"/>
                    <a:pt x="146064" y="55892"/>
                    <a:pt x="145380" y="55940"/>
                  </a:cubicBezTo>
                  <a:cubicBezTo>
                    <a:pt x="148684" y="47296"/>
                    <a:pt x="143002" y="37081"/>
                    <a:pt x="133081" y="37081"/>
                  </a:cubicBezTo>
                  <a:cubicBezTo>
                    <a:pt x="130482" y="37081"/>
                    <a:pt x="127593" y="37782"/>
                    <a:pt x="124499" y="39395"/>
                  </a:cubicBezTo>
                  <a:cubicBezTo>
                    <a:pt x="129869" y="26252"/>
                    <a:pt x="122697" y="0"/>
                    <a:pt x="899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38"/>
            <p:cNvSpPr/>
            <p:nvPr/>
          </p:nvSpPr>
          <p:spPr>
            <a:xfrm>
              <a:off x="1572102" y="-1034326"/>
              <a:ext cx="2767366" cy="1815529"/>
            </a:xfrm>
            <a:custGeom>
              <a:avLst/>
              <a:gdLst/>
              <a:ahLst/>
              <a:cxnLst/>
              <a:rect l="l" t="t" r="r" b="b"/>
              <a:pathLst>
                <a:path w="101378" h="81259" extrusionOk="0">
                  <a:moveTo>
                    <a:pt x="20048" y="0"/>
                  </a:moveTo>
                  <a:cubicBezTo>
                    <a:pt x="11942" y="0"/>
                    <a:pt x="5338" y="1701"/>
                    <a:pt x="1" y="4503"/>
                  </a:cubicBezTo>
                  <a:cubicBezTo>
                    <a:pt x="4537" y="2802"/>
                    <a:pt x="9874" y="1801"/>
                    <a:pt x="16012" y="1801"/>
                  </a:cubicBezTo>
                  <a:cubicBezTo>
                    <a:pt x="48835" y="1801"/>
                    <a:pt x="56007" y="28054"/>
                    <a:pt x="50637" y="41196"/>
                  </a:cubicBezTo>
                  <a:cubicBezTo>
                    <a:pt x="53731" y="39583"/>
                    <a:pt x="56621" y="38883"/>
                    <a:pt x="59219" y="38883"/>
                  </a:cubicBezTo>
                  <a:cubicBezTo>
                    <a:pt x="69139" y="38883"/>
                    <a:pt x="74816" y="49098"/>
                    <a:pt x="71485" y="57742"/>
                  </a:cubicBezTo>
                  <a:lnTo>
                    <a:pt x="71485" y="57742"/>
                  </a:lnTo>
                  <a:cubicBezTo>
                    <a:pt x="72167" y="57694"/>
                    <a:pt x="72831" y="57671"/>
                    <a:pt x="73478" y="57671"/>
                  </a:cubicBezTo>
                  <a:cubicBezTo>
                    <a:pt x="91417" y="57671"/>
                    <a:pt x="96108" y="75431"/>
                    <a:pt x="90699" y="81258"/>
                  </a:cubicBezTo>
                  <a:cubicBezTo>
                    <a:pt x="101378" y="80838"/>
                    <a:pt x="98777" y="55868"/>
                    <a:pt x="77538" y="55868"/>
                  </a:cubicBezTo>
                  <a:cubicBezTo>
                    <a:pt x="76883" y="55868"/>
                    <a:pt x="76211" y="55891"/>
                    <a:pt x="75521" y="55940"/>
                  </a:cubicBezTo>
                  <a:lnTo>
                    <a:pt x="75521" y="55940"/>
                  </a:lnTo>
                  <a:cubicBezTo>
                    <a:pt x="78828" y="47289"/>
                    <a:pt x="73134" y="37065"/>
                    <a:pt x="63198" y="37065"/>
                  </a:cubicBezTo>
                  <a:cubicBezTo>
                    <a:pt x="60605" y="37065"/>
                    <a:pt x="57725" y="37761"/>
                    <a:pt x="54640" y="39362"/>
                  </a:cubicBezTo>
                  <a:cubicBezTo>
                    <a:pt x="60010" y="26252"/>
                    <a:pt x="52838" y="0"/>
                    <a:pt x="20048"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38"/>
            <p:cNvSpPr/>
            <p:nvPr/>
          </p:nvSpPr>
          <p:spPr>
            <a:xfrm>
              <a:off x="4427388" y="-440032"/>
              <a:ext cx="3840753" cy="1652946"/>
            </a:xfrm>
            <a:custGeom>
              <a:avLst/>
              <a:gdLst/>
              <a:ahLst/>
              <a:cxnLst/>
              <a:rect l="l" t="t" r="r" b="b"/>
              <a:pathLst>
                <a:path w="148263" h="63808" extrusionOk="0">
                  <a:moveTo>
                    <a:pt x="87046" y="0"/>
                  </a:moveTo>
                  <a:cubicBezTo>
                    <a:pt x="76284" y="0"/>
                    <a:pt x="65686" y="7090"/>
                    <a:pt x="68160" y="20473"/>
                  </a:cubicBezTo>
                  <a:cubicBezTo>
                    <a:pt x="66358" y="17176"/>
                    <a:pt x="63817" y="15869"/>
                    <a:pt x="61401" y="15869"/>
                  </a:cubicBezTo>
                  <a:cubicBezTo>
                    <a:pt x="56755" y="15869"/>
                    <a:pt x="52570" y="20704"/>
                    <a:pt x="54984" y="25510"/>
                  </a:cubicBezTo>
                  <a:cubicBezTo>
                    <a:pt x="52677" y="22305"/>
                    <a:pt x="47159" y="20060"/>
                    <a:pt x="41298" y="20060"/>
                  </a:cubicBezTo>
                  <a:cubicBezTo>
                    <a:pt x="33010" y="20060"/>
                    <a:pt x="24038" y="24548"/>
                    <a:pt x="22495" y="37152"/>
                  </a:cubicBezTo>
                  <a:cubicBezTo>
                    <a:pt x="22158" y="37137"/>
                    <a:pt x="21827" y="37130"/>
                    <a:pt x="21500" y="37130"/>
                  </a:cubicBezTo>
                  <a:cubicBezTo>
                    <a:pt x="2007" y="37130"/>
                    <a:pt x="0" y="62188"/>
                    <a:pt x="19226" y="63270"/>
                  </a:cubicBezTo>
                  <a:cubicBezTo>
                    <a:pt x="27781" y="63672"/>
                    <a:pt x="44650" y="63807"/>
                    <a:pt x="62952" y="63807"/>
                  </a:cubicBezTo>
                  <a:cubicBezTo>
                    <a:pt x="94812" y="63807"/>
                    <a:pt x="131017" y="63398"/>
                    <a:pt x="135275" y="63270"/>
                  </a:cubicBezTo>
                  <a:cubicBezTo>
                    <a:pt x="148117" y="62855"/>
                    <a:pt x="148263" y="31022"/>
                    <a:pt x="122794" y="31022"/>
                  </a:cubicBezTo>
                  <a:cubicBezTo>
                    <a:pt x="121667" y="31022"/>
                    <a:pt x="120491" y="31084"/>
                    <a:pt x="119264" y="31214"/>
                  </a:cubicBezTo>
                  <a:cubicBezTo>
                    <a:pt x="122889" y="25776"/>
                    <a:pt x="117896" y="20874"/>
                    <a:pt x="112787" y="20874"/>
                  </a:cubicBezTo>
                  <a:cubicBezTo>
                    <a:pt x="110469" y="20874"/>
                    <a:pt x="108127" y="21883"/>
                    <a:pt x="106555" y="24309"/>
                  </a:cubicBezTo>
                  <a:cubicBezTo>
                    <a:pt x="109799" y="7797"/>
                    <a:pt x="98332" y="0"/>
                    <a:pt x="87046" y="0"/>
                  </a:cubicBezTo>
                  <a:close/>
                </a:path>
              </a:pathLst>
            </a:custGeom>
            <a:solidFill>
              <a:srgbClr val="F2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38"/>
            <p:cNvSpPr/>
            <p:nvPr/>
          </p:nvSpPr>
          <p:spPr>
            <a:xfrm>
              <a:off x="4469455" y="-29389"/>
              <a:ext cx="1716724" cy="1141089"/>
            </a:xfrm>
            <a:custGeom>
              <a:avLst/>
              <a:gdLst/>
              <a:ahLst/>
              <a:cxnLst/>
              <a:rect l="l" t="t" r="r" b="b"/>
              <a:pathLst>
                <a:path w="66270" h="44049" extrusionOk="0">
                  <a:moveTo>
                    <a:pt x="59764" y="1"/>
                  </a:moveTo>
                  <a:cubicBezTo>
                    <a:pt x="55127" y="1"/>
                    <a:pt x="50954" y="4844"/>
                    <a:pt x="53360" y="9657"/>
                  </a:cubicBezTo>
                  <a:cubicBezTo>
                    <a:pt x="51053" y="6452"/>
                    <a:pt x="45535" y="4207"/>
                    <a:pt x="39674" y="4207"/>
                  </a:cubicBezTo>
                  <a:cubicBezTo>
                    <a:pt x="31386" y="4207"/>
                    <a:pt x="22414" y="8695"/>
                    <a:pt x="20871" y="21299"/>
                  </a:cubicBezTo>
                  <a:cubicBezTo>
                    <a:pt x="20529" y="21284"/>
                    <a:pt x="20193" y="21277"/>
                    <a:pt x="19862" y="21277"/>
                  </a:cubicBezTo>
                  <a:cubicBezTo>
                    <a:pt x="4461" y="21277"/>
                    <a:pt x="1" y="36962"/>
                    <a:pt x="8295" y="44048"/>
                  </a:cubicBezTo>
                  <a:cubicBezTo>
                    <a:pt x="3504" y="36291"/>
                    <a:pt x="8585" y="23980"/>
                    <a:pt x="22231" y="23980"/>
                  </a:cubicBezTo>
                  <a:cubicBezTo>
                    <a:pt x="22551" y="23980"/>
                    <a:pt x="22876" y="23987"/>
                    <a:pt x="23206" y="24001"/>
                  </a:cubicBezTo>
                  <a:cubicBezTo>
                    <a:pt x="24749" y="11418"/>
                    <a:pt x="33720" y="6926"/>
                    <a:pt x="42008" y="6926"/>
                  </a:cubicBezTo>
                  <a:cubicBezTo>
                    <a:pt x="47869" y="6926"/>
                    <a:pt x="53388" y="9173"/>
                    <a:pt x="55695" y="12392"/>
                  </a:cubicBezTo>
                  <a:cubicBezTo>
                    <a:pt x="53287" y="7577"/>
                    <a:pt x="57470" y="2721"/>
                    <a:pt x="62108" y="2721"/>
                  </a:cubicBezTo>
                  <a:cubicBezTo>
                    <a:pt x="63510" y="2721"/>
                    <a:pt x="64954" y="3165"/>
                    <a:pt x="66270" y="4187"/>
                  </a:cubicBezTo>
                  <a:cubicBezTo>
                    <a:pt x="64487" y="1197"/>
                    <a:pt x="62068" y="1"/>
                    <a:pt x="59764"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38"/>
            <p:cNvSpPr/>
            <p:nvPr/>
          </p:nvSpPr>
          <p:spPr>
            <a:xfrm>
              <a:off x="6132306" y="-440161"/>
              <a:ext cx="988742" cy="590997"/>
            </a:xfrm>
            <a:custGeom>
              <a:avLst/>
              <a:gdLst/>
              <a:ahLst/>
              <a:cxnLst/>
              <a:rect l="l" t="t" r="r" b="b"/>
              <a:pathLst>
                <a:path w="38168" h="22814" extrusionOk="0">
                  <a:moveTo>
                    <a:pt x="21242" y="1"/>
                  </a:moveTo>
                  <a:cubicBezTo>
                    <a:pt x="10545" y="1"/>
                    <a:pt x="0" y="6997"/>
                    <a:pt x="2275" y="20211"/>
                  </a:cubicBezTo>
                  <a:cubicBezTo>
                    <a:pt x="3042" y="20812"/>
                    <a:pt x="3742" y="21646"/>
                    <a:pt x="4376" y="22680"/>
                  </a:cubicBezTo>
                  <a:cubicBezTo>
                    <a:pt x="4443" y="22713"/>
                    <a:pt x="4510" y="22746"/>
                    <a:pt x="4610" y="22813"/>
                  </a:cubicBezTo>
                  <a:cubicBezTo>
                    <a:pt x="2411" y="9667"/>
                    <a:pt x="12912" y="2715"/>
                    <a:pt x="23573" y="2715"/>
                  </a:cubicBezTo>
                  <a:cubicBezTo>
                    <a:pt x="28926" y="2715"/>
                    <a:pt x="34320" y="4468"/>
                    <a:pt x="38167" y="8069"/>
                  </a:cubicBezTo>
                  <a:cubicBezTo>
                    <a:pt x="34414" y="2630"/>
                    <a:pt x="27800" y="1"/>
                    <a:pt x="21242"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38"/>
            <p:cNvSpPr/>
            <p:nvPr/>
          </p:nvSpPr>
          <p:spPr>
            <a:xfrm>
              <a:off x="6326010" y="231118"/>
              <a:ext cx="6943" cy="11269"/>
            </a:xfrm>
            <a:custGeom>
              <a:avLst/>
              <a:gdLst/>
              <a:ahLst/>
              <a:cxnLst/>
              <a:rect l="l" t="t" r="r" b="b"/>
              <a:pathLst>
                <a:path w="268" h="435" extrusionOk="0">
                  <a:moveTo>
                    <a:pt x="0" y="0"/>
                  </a:moveTo>
                  <a:lnTo>
                    <a:pt x="0" y="0"/>
                  </a:lnTo>
                  <a:cubicBezTo>
                    <a:pt x="101" y="134"/>
                    <a:pt x="201" y="301"/>
                    <a:pt x="267" y="434"/>
                  </a:cubicBezTo>
                  <a:cubicBezTo>
                    <a:pt x="234" y="334"/>
                    <a:pt x="234" y="267"/>
                    <a:pt x="234" y="167"/>
                  </a:cubicBezTo>
                  <a:cubicBezTo>
                    <a:pt x="167" y="100"/>
                    <a:pt x="101" y="67"/>
                    <a:pt x="0" y="0"/>
                  </a:cubicBezTo>
                  <a:close/>
                </a:path>
              </a:pathLst>
            </a:custGeom>
            <a:solidFill>
              <a:srgbClr val="F2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38"/>
            <p:cNvSpPr/>
            <p:nvPr/>
          </p:nvSpPr>
          <p:spPr>
            <a:xfrm>
              <a:off x="6186029" y="79041"/>
              <a:ext cx="6943" cy="11269"/>
            </a:xfrm>
            <a:custGeom>
              <a:avLst/>
              <a:gdLst/>
              <a:ahLst/>
              <a:cxnLst/>
              <a:rect l="l" t="t" r="r" b="b"/>
              <a:pathLst>
                <a:path w="268" h="435" extrusionOk="0">
                  <a:moveTo>
                    <a:pt x="1" y="1"/>
                  </a:moveTo>
                  <a:lnTo>
                    <a:pt x="1" y="1"/>
                  </a:lnTo>
                  <a:cubicBezTo>
                    <a:pt x="101" y="134"/>
                    <a:pt x="167" y="267"/>
                    <a:pt x="267" y="434"/>
                  </a:cubicBezTo>
                  <a:cubicBezTo>
                    <a:pt x="234" y="334"/>
                    <a:pt x="234" y="234"/>
                    <a:pt x="201" y="167"/>
                  </a:cubicBezTo>
                  <a:cubicBezTo>
                    <a:pt x="134" y="101"/>
                    <a:pt x="67" y="34"/>
                    <a:pt x="1" y="1"/>
                  </a:cubicBezTo>
                  <a:close/>
                </a:path>
              </a:pathLst>
            </a:custGeom>
            <a:solidFill>
              <a:srgbClr val="F2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38"/>
            <p:cNvSpPr/>
            <p:nvPr/>
          </p:nvSpPr>
          <p:spPr>
            <a:xfrm>
              <a:off x="7499004" y="307641"/>
              <a:ext cx="6943" cy="11269"/>
            </a:xfrm>
            <a:custGeom>
              <a:avLst/>
              <a:gdLst/>
              <a:ahLst/>
              <a:cxnLst/>
              <a:rect l="l" t="t" r="r" b="b"/>
              <a:pathLst>
                <a:path w="268" h="435" extrusionOk="0">
                  <a:moveTo>
                    <a:pt x="1" y="1"/>
                  </a:moveTo>
                  <a:lnTo>
                    <a:pt x="1" y="1"/>
                  </a:lnTo>
                  <a:cubicBezTo>
                    <a:pt x="101" y="134"/>
                    <a:pt x="167" y="267"/>
                    <a:pt x="267" y="434"/>
                  </a:cubicBezTo>
                  <a:cubicBezTo>
                    <a:pt x="234" y="334"/>
                    <a:pt x="234" y="234"/>
                    <a:pt x="201" y="167"/>
                  </a:cubicBezTo>
                  <a:cubicBezTo>
                    <a:pt x="134" y="101"/>
                    <a:pt x="67" y="34"/>
                    <a:pt x="1" y="1"/>
                  </a:cubicBezTo>
                  <a:close/>
                </a:path>
              </a:pathLst>
            </a:custGeom>
            <a:solidFill>
              <a:srgbClr val="F2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38"/>
            <p:cNvSpPr/>
            <p:nvPr/>
          </p:nvSpPr>
          <p:spPr>
            <a:xfrm>
              <a:off x="-334800" y="-1034326"/>
              <a:ext cx="4676034" cy="1815529"/>
            </a:xfrm>
            <a:custGeom>
              <a:avLst/>
              <a:gdLst/>
              <a:ahLst/>
              <a:cxnLst/>
              <a:rect l="l" t="t" r="r" b="b"/>
              <a:pathLst>
                <a:path w="171299" h="81259" extrusionOk="0">
                  <a:moveTo>
                    <a:pt x="89907" y="0"/>
                  </a:moveTo>
                  <a:cubicBezTo>
                    <a:pt x="57084" y="0"/>
                    <a:pt x="48144" y="28054"/>
                    <a:pt x="54048" y="44132"/>
                  </a:cubicBezTo>
                  <a:lnTo>
                    <a:pt x="54048" y="44132"/>
                  </a:lnTo>
                  <a:cubicBezTo>
                    <a:pt x="47711" y="42619"/>
                    <a:pt x="42146" y="41950"/>
                    <a:pt x="37282" y="41950"/>
                  </a:cubicBezTo>
                  <a:cubicBezTo>
                    <a:pt x="1" y="41950"/>
                    <a:pt x="3863" y="81258"/>
                    <a:pt x="16521" y="81258"/>
                  </a:cubicBezTo>
                  <a:lnTo>
                    <a:pt x="160291" y="81258"/>
                  </a:lnTo>
                  <a:cubicBezTo>
                    <a:pt x="171298" y="81258"/>
                    <a:pt x="168794" y="55869"/>
                    <a:pt x="147380" y="55869"/>
                  </a:cubicBezTo>
                  <a:cubicBezTo>
                    <a:pt x="146731" y="55869"/>
                    <a:pt x="146064" y="55892"/>
                    <a:pt x="145380" y="55940"/>
                  </a:cubicBezTo>
                  <a:cubicBezTo>
                    <a:pt x="148684" y="47296"/>
                    <a:pt x="143002" y="37081"/>
                    <a:pt x="133081" y="37081"/>
                  </a:cubicBezTo>
                  <a:cubicBezTo>
                    <a:pt x="130482" y="37081"/>
                    <a:pt x="127593" y="37782"/>
                    <a:pt x="124499" y="39395"/>
                  </a:cubicBezTo>
                  <a:cubicBezTo>
                    <a:pt x="129869" y="26252"/>
                    <a:pt x="122697" y="0"/>
                    <a:pt x="89907"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38"/>
            <p:cNvSpPr/>
            <p:nvPr/>
          </p:nvSpPr>
          <p:spPr>
            <a:xfrm>
              <a:off x="4452540" y="-440161"/>
              <a:ext cx="2690208" cy="1590774"/>
            </a:xfrm>
            <a:custGeom>
              <a:avLst/>
              <a:gdLst/>
              <a:ahLst/>
              <a:cxnLst/>
              <a:rect l="l" t="t" r="r" b="b"/>
              <a:pathLst>
                <a:path w="103849" h="61408" extrusionOk="0">
                  <a:moveTo>
                    <a:pt x="86058" y="1"/>
                  </a:moveTo>
                  <a:cubicBezTo>
                    <a:pt x="75305" y="1"/>
                    <a:pt x="64717" y="7089"/>
                    <a:pt x="67189" y="20478"/>
                  </a:cubicBezTo>
                  <a:cubicBezTo>
                    <a:pt x="65387" y="17169"/>
                    <a:pt x="62846" y="15859"/>
                    <a:pt x="60431" y="15859"/>
                  </a:cubicBezTo>
                  <a:cubicBezTo>
                    <a:pt x="55784" y="15859"/>
                    <a:pt x="51599" y="20709"/>
                    <a:pt x="54013" y="25515"/>
                  </a:cubicBezTo>
                  <a:cubicBezTo>
                    <a:pt x="51706" y="22310"/>
                    <a:pt x="46188" y="20065"/>
                    <a:pt x="40327" y="20065"/>
                  </a:cubicBezTo>
                  <a:cubicBezTo>
                    <a:pt x="32039" y="20065"/>
                    <a:pt x="23067" y="24553"/>
                    <a:pt x="21524" y="37157"/>
                  </a:cubicBezTo>
                  <a:cubicBezTo>
                    <a:pt x="21177" y="37142"/>
                    <a:pt x="20836" y="37134"/>
                    <a:pt x="20500" y="37134"/>
                  </a:cubicBezTo>
                  <a:cubicBezTo>
                    <a:pt x="3881" y="37134"/>
                    <a:pt x="1" y="55424"/>
                    <a:pt x="11183" y="61407"/>
                  </a:cubicBezTo>
                  <a:cubicBezTo>
                    <a:pt x="7962" y="53698"/>
                    <a:pt x="13212" y="43007"/>
                    <a:pt x="25972" y="43007"/>
                  </a:cubicBezTo>
                  <a:cubicBezTo>
                    <a:pt x="26297" y="43007"/>
                    <a:pt x="26626" y="43014"/>
                    <a:pt x="26961" y="43028"/>
                  </a:cubicBezTo>
                  <a:cubicBezTo>
                    <a:pt x="28504" y="30424"/>
                    <a:pt x="37477" y="25936"/>
                    <a:pt x="45758" y="25936"/>
                  </a:cubicBezTo>
                  <a:cubicBezTo>
                    <a:pt x="51613" y="25936"/>
                    <a:pt x="57124" y="28180"/>
                    <a:pt x="59417" y="31386"/>
                  </a:cubicBezTo>
                  <a:cubicBezTo>
                    <a:pt x="57025" y="26579"/>
                    <a:pt x="61203" y="21730"/>
                    <a:pt x="65842" y="21730"/>
                  </a:cubicBezTo>
                  <a:cubicBezTo>
                    <a:pt x="68254" y="21730"/>
                    <a:pt x="70791" y="23040"/>
                    <a:pt x="72593" y="26349"/>
                  </a:cubicBezTo>
                  <a:cubicBezTo>
                    <a:pt x="70130" y="12965"/>
                    <a:pt x="80721" y="5872"/>
                    <a:pt x="91476" y="5872"/>
                  </a:cubicBezTo>
                  <a:cubicBezTo>
                    <a:pt x="95865" y="5872"/>
                    <a:pt x="100282" y="7053"/>
                    <a:pt x="103849" y="9470"/>
                  </a:cubicBezTo>
                  <a:cubicBezTo>
                    <a:pt x="100310" y="3082"/>
                    <a:pt x="93148" y="1"/>
                    <a:pt x="8605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8" name="Google Shape;5828;p38"/>
            <p:cNvGrpSpPr/>
            <p:nvPr/>
          </p:nvGrpSpPr>
          <p:grpSpPr>
            <a:xfrm>
              <a:off x="1568426" y="-398888"/>
              <a:ext cx="3649211" cy="1570672"/>
              <a:chOff x="1568426" y="-228326"/>
              <a:chExt cx="3649211" cy="1570672"/>
            </a:xfrm>
          </p:grpSpPr>
          <p:sp>
            <p:nvSpPr>
              <p:cNvPr id="5829" name="Google Shape;5829;p38"/>
              <p:cNvSpPr/>
              <p:nvPr/>
            </p:nvSpPr>
            <p:spPr>
              <a:xfrm>
                <a:off x="1568426" y="-228326"/>
                <a:ext cx="3649211" cy="1570672"/>
              </a:xfrm>
              <a:custGeom>
                <a:avLst/>
                <a:gdLst/>
                <a:ahLst/>
                <a:cxnLst/>
                <a:rect l="l" t="t" r="r" b="b"/>
                <a:pathLst>
                  <a:path w="140869" h="60632" extrusionOk="0">
                    <a:moveTo>
                      <a:pt x="58159" y="0"/>
                    </a:moveTo>
                    <a:cubicBezTo>
                      <a:pt x="47435" y="0"/>
                      <a:pt x="36548" y="7415"/>
                      <a:pt x="39639" y="23108"/>
                    </a:cubicBezTo>
                    <a:cubicBezTo>
                      <a:pt x="38141" y="20799"/>
                      <a:pt x="35913" y="19839"/>
                      <a:pt x="33709" y="19839"/>
                    </a:cubicBezTo>
                    <a:cubicBezTo>
                      <a:pt x="28842" y="19839"/>
                      <a:pt x="24087" y="24514"/>
                      <a:pt x="27530" y="29679"/>
                    </a:cubicBezTo>
                    <a:cubicBezTo>
                      <a:pt x="26357" y="29554"/>
                      <a:pt x="25233" y="29494"/>
                      <a:pt x="24158" y="29494"/>
                    </a:cubicBezTo>
                    <a:cubicBezTo>
                      <a:pt x="0" y="29494"/>
                      <a:pt x="152" y="59718"/>
                      <a:pt x="12319" y="60101"/>
                    </a:cubicBezTo>
                    <a:cubicBezTo>
                      <a:pt x="16345" y="60248"/>
                      <a:pt x="50070" y="60632"/>
                      <a:pt x="80104" y="60632"/>
                    </a:cubicBezTo>
                    <a:cubicBezTo>
                      <a:pt x="97857" y="60632"/>
                      <a:pt x="114320" y="60498"/>
                      <a:pt x="122598" y="60101"/>
                    </a:cubicBezTo>
                    <a:cubicBezTo>
                      <a:pt x="140868" y="59084"/>
                      <a:pt x="138947" y="35296"/>
                      <a:pt x="120451" y="35296"/>
                    </a:cubicBezTo>
                    <a:cubicBezTo>
                      <a:pt x="120137" y="35296"/>
                      <a:pt x="119819" y="35303"/>
                      <a:pt x="119496" y="35317"/>
                    </a:cubicBezTo>
                    <a:cubicBezTo>
                      <a:pt x="118030" y="23336"/>
                      <a:pt x="109499" y="19074"/>
                      <a:pt x="101625" y="19074"/>
                    </a:cubicBezTo>
                    <a:cubicBezTo>
                      <a:pt x="96060" y="19074"/>
                      <a:pt x="90823" y="21203"/>
                      <a:pt x="88641" y="24242"/>
                    </a:cubicBezTo>
                    <a:cubicBezTo>
                      <a:pt x="90922" y="19679"/>
                      <a:pt x="86957" y="15087"/>
                      <a:pt x="82551" y="15087"/>
                    </a:cubicBezTo>
                    <a:cubicBezTo>
                      <a:pt x="80257" y="15087"/>
                      <a:pt x="77845" y="16332"/>
                      <a:pt x="76132" y="19472"/>
                    </a:cubicBezTo>
                    <a:cubicBezTo>
                      <a:pt x="78460" y="6740"/>
                      <a:pt x="68384" y="0"/>
                      <a:pt x="58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38"/>
              <p:cNvSpPr/>
              <p:nvPr/>
            </p:nvSpPr>
            <p:spPr>
              <a:xfrm>
                <a:off x="1576637" y="-228041"/>
                <a:ext cx="1900909" cy="1536762"/>
              </a:xfrm>
              <a:custGeom>
                <a:avLst/>
                <a:gdLst/>
                <a:ahLst/>
                <a:cxnLst/>
                <a:rect l="l" t="t" r="r" b="b"/>
                <a:pathLst>
                  <a:path w="73380" h="59323" extrusionOk="0">
                    <a:moveTo>
                      <a:pt x="57828" y="1"/>
                    </a:moveTo>
                    <a:cubicBezTo>
                      <a:pt x="47104" y="1"/>
                      <a:pt x="36219" y="7412"/>
                      <a:pt x="39322" y="23097"/>
                    </a:cubicBezTo>
                    <a:cubicBezTo>
                      <a:pt x="37824" y="20788"/>
                      <a:pt x="35596" y="19828"/>
                      <a:pt x="33392" y="19828"/>
                    </a:cubicBezTo>
                    <a:cubicBezTo>
                      <a:pt x="28525" y="19828"/>
                      <a:pt x="23770" y="24503"/>
                      <a:pt x="27213" y="29668"/>
                    </a:cubicBezTo>
                    <a:cubicBezTo>
                      <a:pt x="26047" y="29545"/>
                      <a:pt x="24929" y="29485"/>
                      <a:pt x="23859" y="29485"/>
                    </a:cubicBezTo>
                    <a:cubicBezTo>
                      <a:pt x="1826" y="29485"/>
                      <a:pt x="0" y="54583"/>
                      <a:pt x="9067" y="59323"/>
                    </a:cubicBezTo>
                    <a:cubicBezTo>
                      <a:pt x="4207" y="51023"/>
                      <a:pt x="8304" y="32720"/>
                      <a:pt x="27121" y="32720"/>
                    </a:cubicBezTo>
                    <a:cubicBezTo>
                      <a:pt x="28193" y="32720"/>
                      <a:pt x="29313" y="32780"/>
                      <a:pt x="30482" y="32904"/>
                    </a:cubicBezTo>
                    <a:cubicBezTo>
                      <a:pt x="27039" y="27739"/>
                      <a:pt x="31779" y="23064"/>
                      <a:pt x="36635" y="23064"/>
                    </a:cubicBezTo>
                    <a:cubicBezTo>
                      <a:pt x="38835" y="23064"/>
                      <a:pt x="41060" y="24023"/>
                      <a:pt x="42558" y="26333"/>
                    </a:cubicBezTo>
                    <a:cubicBezTo>
                      <a:pt x="39474" y="10655"/>
                      <a:pt x="50360" y="3251"/>
                      <a:pt x="61079" y="3251"/>
                    </a:cubicBezTo>
                    <a:cubicBezTo>
                      <a:pt x="65550" y="3251"/>
                      <a:pt x="69992" y="4539"/>
                      <a:pt x="73380" y="7052"/>
                    </a:cubicBezTo>
                    <a:cubicBezTo>
                      <a:pt x="69990" y="2404"/>
                      <a:pt x="63936" y="1"/>
                      <a:pt x="5782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38"/>
              <p:cNvSpPr/>
              <p:nvPr/>
            </p:nvSpPr>
            <p:spPr>
              <a:xfrm>
                <a:off x="1568426" y="-227808"/>
                <a:ext cx="1910856" cy="1558134"/>
              </a:xfrm>
              <a:custGeom>
                <a:avLst/>
                <a:gdLst/>
                <a:ahLst/>
                <a:cxnLst/>
                <a:rect l="l" t="t" r="r" b="b"/>
                <a:pathLst>
                  <a:path w="73764" h="60148" extrusionOk="0">
                    <a:moveTo>
                      <a:pt x="58150" y="1"/>
                    </a:moveTo>
                    <a:cubicBezTo>
                      <a:pt x="47430" y="1"/>
                      <a:pt x="36544" y="7403"/>
                      <a:pt x="39639" y="23088"/>
                    </a:cubicBezTo>
                    <a:cubicBezTo>
                      <a:pt x="38141" y="20779"/>
                      <a:pt x="35913" y="19819"/>
                      <a:pt x="33709" y="19819"/>
                    </a:cubicBezTo>
                    <a:cubicBezTo>
                      <a:pt x="28842" y="19819"/>
                      <a:pt x="24087" y="24494"/>
                      <a:pt x="27530" y="29659"/>
                    </a:cubicBezTo>
                    <a:cubicBezTo>
                      <a:pt x="26357" y="29534"/>
                      <a:pt x="25233" y="29474"/>
                      <a:pt x="24158" y="29474"/>
                    </a:cubicBezTo>
                    <a:cubicBezTo>
                      <a:pt x="0" y="29474"/>
                      <a:pt x="152" y="59698"/>
                      <a:pt x="12319" y="60081"/>
                    </a:cubicBezTo>
                    <a:cubicBezTo>
                      <a:pt x="12820" y="60114"/>
                      <a:pt x="13787" y="60148"/>
                      <a:pt x="15121" y="60148"/>
                    </a:cubicBezTo>
                    <a:cubicBezTo>
                      <a:pt x="12170" y="51167"/>
                      <a:pt x="17081" y="35948"/>
                      <a:pt x="34253" y="35948"/>
                    </a:cubicBezTo>
                    <a:cubicBezTo>
                      <a:pt x="35322" y="35948"/>
                      <a:pt x="36439" y="36007"/>
                      <a:pt x="37604" y="36131"/>
                    </a:cubicBezTo>
                    <a:cubicBezTo>
                      <a:pt x="34161" y="30966"/>
                      <a:pt x="38916" y="26290"/>
                      <a:pt x="43782" y="26290"/>
                    </a:cubicBezTo>
                    <a:cubicBezTo>
                      <a:pt x="45987" y="26290"/>
                      <a:pt x="48215" y="27250"/>
                      <a:pt x="49713" y="29559"/>
                    </a:cubicBezTo>
                    <a:cubicBezTo>
                      <a:pt x="46621" y="13872"/>
                      <a:pt x="57496" y="6460"/>
                      <a:pt x="68204" y="6460"/>
                    </a:cubicBezTo>
                    <a:cubicBezTo>
                      <a:pt x="70088" y="6460"/>
                      <a:pt x="71967" y="6689"/>
                      <a:pt x="73763" y="7143"/>
                    </a:cubicBezTo>
                    <a:cubicBezTo>
                      <a:pt x="70395" y="2437"/>
                      <a:pt x="64300" y="1"/>
                      <a:pt x="58150"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2" name="Google Shape;5832;p38"/>
          <p:cNvGrpSpPr/>
          <p:nvPr/>
        </p:nvGrpSpPr>
        <p:grpSpPr>
          <a:xfrm>
            <a:off x="-530028" y="-627700"/>
            <a:ext cx="10204055" cy="2374014"/>
            <a:chOff x="-334800" y="-1161100"/>
            <a:chExt cx="10204055" cy="2374014"/>
          </a:xfrm>
        </p:grpSpPr>
        <p:sp>
          <p:nvSpPr>
            <p:cNvPr id="5833" name="Google Shape;5833;p38"/>
            <p:cNvSpPr/>
            <p:nvPr/>
          </p:nvSpPr>
          <p:spPr>
            <a:xfrm>
              <a:off x="6039434" y="-1161100"/>
              <a:ext cx="3829821" cy="1816407"/>
            </a:xfrm>
            <a:custGeom>
              <a:avLst/>
              <a:gdLst/>
              <a:ahLst/>
              <a:cxnLst/>
              <a:rect l="l" t="t" r="r" b="b"/>
              <a:pathLst>
                <a:path w="147841" h="70118" extrusionOk="0">
                  <a:moveTo>
                    <a:pt x="77576" y="1"/>
                  </a:moveTo>
                  <a:cubicBezTo>
                    <a:pt x="49256" y="1"/>
                    <a:pt x="41550" y="24185"/>
                    <a:pt x="46654" y="38095"/>
                  </a:cubicBezTo>
                  <a:cubicBezTo>
                    <a:pt x="41172" y="36783"/>
                    <a:pt x="36360" y="36203"/>
                    <a:pt x="32155" y="36203"/>
                  </a:cubicBezTo>
                  <a:cubicBezTo>
                    <a:pt x="0" y="36203"/>
                    <a:pt x="3349" y="70118"/>
                    <a:pt x="14264" y="70118"/>
                  </a:cubicBezTo>
                  <a:lnTo>
                    <a:pt x="138320" y="70118"/>
                  </a:lnTo>
                  <a:cubicBezTo>
                    <a:pt x="147840" y="70118"/>
                    <a:pt x="145666" y="48175"/>
                    <a:pt x="127189" y="48175"/>
                  </a:cubicBezTo>
                  <a:cubicBezTo>
                    <a:pt x="126633" y="48175"/>
                    <a:pt x="126063" y="48194"/>
                    <a:pt x="125477" y="48235"/>
                  </a:cubicBezTo>
                  <a:cubicBezTo>
                    <a:pt x="128335" y="40800"/>
                    <a:pt x="123406" y="31980"/>
                    <a:pt x="114819" y="31980"/>
                  </a:cubicBezTo>
                  <a:cubicBezTo>
                    <a:pt x="112580" y="31980"/>
                    <a:pt x="110093" y="32579"/>
                    <a:pt x="107431" y="33958"/>
                  </a:cubicBezTo>
                  <a:cubicBezTo>
                    <a:pt x="112067" y="22650"/>
                    <a:pt x="105896" y="1"/>
                    <a:pt x="77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38"/>
            <p:cNvSpPr/>
            <p:nvPr/>
          </p:nvSpPr>
          <p:spPr>
            <a:xfrm>
              <a:off x="6039434" y="-1161100"/>
              <a:ext cx="3829821" cy="1816407"/>
            </a:xfrm>
            <a:custGeom>
              <a:avLst/>
              <a:gdLst/>
              <a:ahLst/>
              <a:cxnLst/>
              <a:rect l="l" t="t" r="r" b="b"/>
              <a:pathLst>
                <a:path w="147841" h="70118" extrusionOk="0">
                  <a:moveTo>
                    <a:pt x="77576" y="1"/>
                  </a:moveTo>
                  <a:cubicBezTo>
                    <a:pt x="49256" y="1"/>
                    <a:pt x="41550" y="24185"/>
                    <a:pt x="46654" y="38095"/>
                  </a:cubicBezTo>
                  <a:cubicBezTo>
                    <a:pt x="41172" y="36783"/>
                    <a:pt x="36360" y="36203"/>
                    <a:pt x="32155" y="36203"/>
                  </a:cubicBezTo>
                  <a:cubicBezTo>
                    <a:pt x="0" y="36203"/>
                    <a:pt x="3349" y="70118"/>
                    <a:pt x="14264" y="70118"/>
                  </a:cubicBezTo>
                  <a:lnTo>
                    <a:pt x="138320" y="70118"/>
                  </a:lnTo>
                  <a:cubicBezTo>
                    <a:pt x="147840" y="70118"/>
                    <a:pt x="145666" y="48175"/>
                    <a:pt x="127189" y="48175"/>
                  </a:cubicBezTo>
                  <a:cubicBezTo>
                    <a:pt x="126633" y="48175"/>
                    <a:pt x="126063" y="48194"/>
                    <a:pt x="125477" y="48235"/>
                  </a:cubicBezTo>
                  <a:cubicBezTo>
                    <a:pt x="128335" y="40800"/>
                    <a:pt x="123406" y="31980"/>
                    <a:pt x="114819" y="31980"/>
                  </a:cubicBezTo>
                  <a:cubicBezTo>
                    <a:pt x="112580" y="31980"/>
                    <a:pt x="110093" y="32579"/>
                    <a:pt x="107431" y="33958"/>
                  </a:cubicBezTo>
                  <a:cubicBezTo>
                    <a:pt x="112067" y="22650"/>
                    <a:pt x="105896" y="1"/>
                    <a:pt x="77576" y="1"/>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38"/>
            <p:cNvSpPr/>
            <p:nvPr/>
          </p:nvSpPr>
          <p:spPr>
            <a:xfrm>
              <a:off x="2901686" y="-893639"/>
              <a:ext cx="3927076" cy="1570672"/>
            </a:xfrm>
            <a:custGeom>
              <a:avLst/>
              <a:gdLst/>
              <a:ahLst/>
              <a:cxnLst/>
              <a:rect l="l" t="t" r="r" b="b"/>
              <a:pathLst>
                <a:path w="140869" h="60632" extrusionOk="0">
                  <a:moveTo>
                    <a:pt x="58159" y="0"/>
                  </a:moveTo>
                  <a:cubicBezTo>
                    <a:pt x="47435" y="0"/>
                    <a:pt x="36548" y="7415"/>
                    <a:pt x="39639" y="23108"/>
                  </a:cubicBezTo>
                  <a:cubicBezTo>
                    <a:pt x="38141" y="20799"/>
                    <a:pt x="35913" y="19839"/>
                    <a:pt x="33709" y="19839"/>
                  </a:cubicBezTo>
                  <a:cubicBezTo>
                    <a:pt x="28842" y="19839"/>
                    <a:pt x="24087" y="24514"/>
                    <a:pt x="27530" y="29679"/>
                  </a:cubicBezTo>
                  <a:cubicBezTo>
                    <a:pt x="26357" y="29554"/>
                    <a:pt x="25233" y="29494"/>
                    <a:pt x="24158" y="29494"/>
                  </a:cubicBezTo>
                  <a:cubicBezTo>
                    <a:pt x="0" y="29494"/>
                    <a:pt x="152" y="59718"/>
                    <a:pt x="12319" y="60101"/>
                  </a:cubicBezTo>
                  <a:cubicBezTo>
                    <a:pt x="16345" y="60248"/>
                    <a:pt x="50070" y="60632"/>
                    <a:pt x="80104" y="60632"/>
                  </a:cubicBezTo>
                  <a:cubicBezTo>
                    <a:pt x="97857" y="60632"/>
                    <a:pt x="114320" y="60498"/>
                    <a:pt x="122598" y="60101"/>
                  </a:cubicBezTo>
                  <a:cubicBezTo>
                    <a:pt x="140868" y="59084"/>
                    <a:pt x="138947" y="35296"/>
                    <a:pt x="120451" y="35296"/>
                  </a:cubicBezTo>
                  <a:cubicBezTo>
                    <a:pt x="120137" y="35296"/>
                    <a:pt x="119819" y="35303"/>
                    <a:pt x="119496" y="35317"/>
                  </a:cubicBezTo>
                  <a:cubicBezTo>
                    <a:pt x="118030" y="23336"/>
                    <a:pt x="109499" y="19074"/>
                    <a:pt x="101625" y="19074"/>
                  </a:cubicBezTo>
                  <a:cubicBezTo>
                    <a:pt x="96060" y="19074"/>
                    <a:pt x="90823" y="21203"/>
                    <a:pt x="88641" y="24242"/>
                  </a:cubicBezTo>
                  <a:cubicBezTo>
                    <a:pt x="90922" y="19679"/>
                    <a:pt x="86957" y="15087"/>
                    <a:pt x="82551" y="15087"/>
                  </a:cubicBezTo>
                  <a:cubicBezTo>
                    <a:pt x="80257" y="15087"/>
                    <a:pt x="77845" y="16332"/>
                    <a:pt x="76132" y="19472"/>
                  </a:cubicBezTo>
                  <a:cubicBezTo>
                    <a:pt x="78460" y="6740"/>
                    <a:pt x="68384" y="0"/>
                    <a:pt x="58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38"/>
            <p:cNvSpPr/>
            <p:nvPr/>
          </p:nvSpPr>
          <p:spPr>
            <a:xfrm>
              <a:off x="2901686" y="-893121"/>
              <a:ext cx="2056356" cy="1558134"/>
            </a:xfrm>
            <a:custGeom>
              <a:avLst/>
              <a:gdLst/>
              <a:ahLst/>
              <a:cxnLst/>
              <a:rect l="l" t="t" r="r" b="b"/>
              <a:pathLst>
                <a:path w="73764" h="60148" extrusionOk="0">
                  <a:moveTo>
                    <a:pt x="58150" y="1"/>
                  </a:moveTo>
                  <a:cubicBezTo>
                    <a:pt x="47430" y="1"/>
                    <a:pt x="36544" y="7403"/>
                    <a:pt x="39639" y="23088"/>
                  </a:cubicBezTo>
                  <a:cubicBezTo>
                    <a:pt x="38141" y="20779"/>
                    <a:pt x="35913" y="19819"/>
                    <a:pt x="33709" y="19819"/>
                  </a:cubicBezTo>
                  <a:cubicBezTo>
                    <a:pt x="28842" y="19819"/>
                    <a:pt x="24087" y="24494"/>
                    <a:pt x="27530" y="29659"/>
                  </a:cubicBezTo>
                  <a:cubicBezTo>
                    <a:pt x="26357" y="29534"/>
                    <a:pt x="25233" y="29474"/>
                    <a:pt x="24158" y="29474"/>
                  </a:cubicBezTo>
                  <a:cubicBezTo>
                    <a:pt x="0" y="29474"/>
                    <a:pt x="152" y="59698"/>
                    <a:pt x="12319" y="60081"/>
                  </a:cubicBezTo>
                  <a:cubicBezTo>
                    <a:pt x="12820" y="60114"/>
                    <a:pt x="13787" y="60148"/>
                    <a:pt x="15121" y="60148"/>
                  </a:cubicBezTo>
                  <a:cubicBezTo>
                    <a:pt x="12170" y="51167"/>
                    <a:pt x="17081" y="35948"/>
                    <a:pt x="34253" y="35948"/>
                  </a:cubicBezTo>
                  <a:cubicBezTo>
                    <a:pt x="35322" y="35948"/>
                    <a:pt x="36439" y="36007"/>
                    <a:pt x="37604" y="36131"/>
                  </a:cubicBezTo>
                  <a:cubicBezTo>
                    <a:pt x="34161" y="30966"/>
                    <a:pt x="38916" y="26290"/>
                    <a:pt x="43782" y="26290"/>
                  </a:cubicBezTo>
                  <a:cubicBezTo>
                    <a:pt x="45987" y="26290"/>
                    <a:pt x="48215" y="27250"/>
                    <a:pt x="49713" y="29559"/>
                  </a:cubicBezTo>
                  <a:cubicBezTo>
                    <a:pt x="46621" y="13872"/>
                    <a:pt x="57496" y="6460"/>
                    <a:pt x="68204" y="6460"/>
                  </a:cubicBezTo>
                  <a:cubicBezTo>
                    <a:pt x="70088" y="6460"/>
                    <a:pt x="71967" y="6689"/>
                    <a:pt x="73763" y="7143"/>
                  </a:cubicBezTo>
                  <a:cubicBezTo>
                    <a:pt x="70395" y="2437"/>
                    <a:pt x="64300" y="1"/>
                    <a:pt x="58150"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38"/>
            <p:cNvSpPr/>
            <p:nvPr/>
          </p:nvSpPr>
          <p:spPr>
            <a:xfrm>
              <a:off x="2910523" y="-893354"/>
              <a:ext cx="2045651" cy="1536762"/>
            </a:xfrm>
            <a:custGeom>
              <a:avLst/>
              <a:gdLst/>
              <a:ahLst/>
              <a:cxnLst/>
              <a:rect l="l" t="t" r="r" b="b"/>
              <a:pathLst>
                <a:path w="73380" h="59323" extrusionOk="0">
                  <a:moveTo>
                    <a:pt x="57828" y="1"/>
                  </a:moveTo>
                  <a:cubicBezTo>
                    <a:pt x="47104" y="1"/>
                    <a:pt x="36219" y="7412"/>
                    <a:pt x="39322" y="23097"/>
                  </a:cubicBezTo>
                  <a:cubicBezTo>
                    <a:pt x="37824" y="20788"/>
                    <a:pt x="35596" y="19828"/>
                    <a:pt x="33392" y="19828"/>
                  </a:cubicBezTo>
                  <a:cubicBezTo>
                    <a:pt x="28525" y="19828"/>
                    <a:pt x="23770" y="24503"/>
                    <a:pt x="27213" y="29668"/>
                  </a:cubicBezTo>
                  <a:cubicBezTo>
                    <a:pt x="26047" y="29545"/>
                    <a:pt x="24929" y="29485"/>
                    <a:pt x="23859" y="29485"/>
                  </a:cubicBezTo>
                  <a:cubicBezTo>
                    <a:pt x="1826" y="29485"/>
                    <a:pt x="0" y="54583"/>
                    <a:pt x="9067" y="59323"/>
                  </a:cubicBezTo>
                  <a:cubicBezTo>
                    <a:pt x="4207" y="51023"/>
                    <a:pt x="8304" y="32720"/>
                    <a:pt x="27121" y="32720"/>
                  </a:cubicBezTo>
                  <a:cubicBezTo>
                    <a:pt x="28193" y="32720"/>
                    <a:pt x="29313" y="32780"/>
                    <a:pt x="30482" y="32904"/>
                  </a:cubicBezTo>
                  <a:cubicBezTo>
                    <a:pt x="27039" y="27739"/>
                    <a:pt x="31779" y="23064"/>
                    <a:pt x="36635" y="23064"/>
                  </a:cubicBezTo>
                  <a:cubicBezTo>
                    <a:pt x="38835" y="23064"/>
                    <a:pt x="41060" y="24023"/>
                    <a:pt x="42558" y="26333"/>
                  </a:cubicBezTo>
                  <a:cubicBezTo>
                    <a:pt x="39474" y="10655"/>
                    <a:pt x="50360" y="3251"/>
                    <a:pt x="61079" y="3251"/>
                  </a:cubicBezTo>
                  <a:cubicBezTo>
                    <a:pt x="65550" y="3251"/>
                    <a:pt x="69992" y="4539"/>
                    <a:pt x="73380" y="7052"/>
                  </a:cubicBezTo>
                  <a:cubicBezTo>
                    <a:pt x="69990" y="2404"/>
                    <a:pt x="63936" y="1"/>
                    <a:pt x="5782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38"/>
            <p:cNvSpPr/>
            <p:nvPr/>
          </p:nvSpPr>
          <p:spPr>
            <a:xfrm>
              <a:off x="6047231" y="-1161100"/>
              <a:ext cx="2579931" cy="1815552"/>
            </a:xfrm>
            <a:custGeom>
              <a:avLst/>
              <a:gdLst/>
              <a:ahLst/>
              <a:cxnLst/>
              <a:rect l="l" t="t" r="r" b="b"/>
              <a:pathLst>
                <a:path w="99592" h="70085" extrusionOk="0">
                  <a:moveTo>
                    <a:pt x="77275" y="1"/>
                  </a:moveTo>
                  <a:cubicBezTo>
                    <a:pt x="48988" y="1"/>
                    <a:pt x="41249" y="24185"/>
                    <a:pt x="46353" y="38095"/>
                  </a:cubicBezTo>
                  <a:cubicBezTo>
                    <a:pt x="40876" y="36785"/>
                    <a:pt x="36066" y="36205"/>
                    <a:pt x="31863" y="36205"/>
                  </a:cubicBezTo>
                  <a:cubicBezTo>
                    <a:pt x="1" y="36205"/>
                    <a:pt x="2966" y="69495"/>
                    <a:pt x="13663" y="70084"/>
                  </a:cubicBezTo>
                  <a:cubicBezTo>
                    <a:pt x="8274" y="61806"/>
                    <a:pt x="12486" y="38234"/>
                    <a:pt x="35298" y="38234"/>
                  </a:cubicBezTo>
                  <a:cubicBezTo>
                    <a:pt x="39877" y="38234"/>
                    <a:pt x="45206" y="39183"/>
                    <a:pt x="51357" y="41397"/>
                  </a:cubicBezTo>
                  <a:cubicBezTo>
                    <a:pt x="47687" y="21049"/>
                    <a:pt x="53959" y="3303"/>
                    <a:pt x="82279" y="3303"/>
                  </a:cubicBezTo>
                  <a:cubicBezTo>
                    <a:pt x="89384" y="3303"/>
                    <a:pt x="95088" y="4738"/>
                    <a:pt x="99591" y="7039"/>
                  </a:cubicBezTo>
                  <a:cubicBezTo>
                    <a:pt x="94621" y="2836"/>
                    <a:pt x="87349" y="1"/>
                    <a:pt x="77275"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38"/>
            <p:cNvSpPr/>
            <p:nvPr/>
          </p:nvSpPr>
          <p:spPr>
            <a:xfrm>
              <a:off x="-334800" y="-1034326"/>
              <a:ext cx="4676034" cy="1815529"/>
            </a:xfrm>
            <a:custGeom>
              <a:avLst/>
              <a:gdLst/>
              <a:ahLst/>
              <a:cxnLst/>
              <a:rect l="l" t="t" r="r" b="b"/>
              <a:pathLst>
                <a:path w="171299" h="81259" extrusionOk="0">
                  <a:moveTo>
                    <a:pt x="89907" y="0"/>
                  </a:moveTo>
                  <a:cubicBezTo>
                    <a:pt x="57084" y="0"/>
                    <a:pt x="48144" y="28054"/>
                    <a:pt x="54048" y="44132"/>
                  </a:cubicBezTo>
                  <a:lnTo>
                    <a:pt x="54048" y="44132"/>
                  </a:lnTo>
                  <a:cubicBezTo>
                    <a:pt x="47711" y="42619"/>
                    <a:pt x="42146" y="41950"/>
                    <a:pt x="37282" y="41950"/>
                  </a:cubicBezTo>
                  <a:cubicBezTo>
                    <a:pt x="1" y="41950"/>
                    <a:pt x="3863" y="81258"/>
                    <a:pt x="16521" y="81258"/>
                  </a:cubicBezTo>
                  <a:lnTo>
                    <a:pt x="160291" y="81258"/>
                  </a:lnTo>
                  <a:cubicBezTo>
                    <a:pt x="171298" y="81258"/>
                    <a:pt x="168794" y="55869"/>
                    <a:pt x="147380" y="55869"/>
                  </a:cubicBezTo>
                  <a:cubicBezTo>
                    <a:pt x="146731" y="55869"/>
                    <a:pt x="146064" y="55892"/>
                    <a:pt x="145380" y="55940"/>
                  </a:cubicBezTo>
                  <a:cubicBezTo>
                    <a:pt x="148684" y="47296"/>
                    <a:pt x="143002" y="37081"/>
                    <a:pt x="133081" y="37081"/>
                  </a:cubicBezTo>
                  <a:cubicBezTo>
                    <a:pt x="130482" y="37081"/>
                    <a:pt x="127593" y="37782"/>
                    <a:pt x="124499" y="39395"/>
                  </a:cubicBezTo>
                  <a:cubicBezTo>
                    <a:pt x="129869" y="26252"/>
                    <a:pt x="122697" y="0"/>
                    <a:pt x="899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38"/>
            <p:cNvSpPr/>
            <p:nvPr/>
          </p:nvSpPr>
          <p:spPr>
            <a:xfrm>
              <a:off x="1572102" y="-1034326"/>
              <a:ext cx="2767366" cy="1815529"/>
            </a:xfrm>
            <a:custGeom>
              <a:avLst/>
              <a:gdLst/>
              <a:ahLst/>
              <a:cxnLst/>
              <a:rect l="l" t="t" r="r" b="b"/>
              <a:pathLst>
                <a:path w="101378" h="81259" extrusionOk="0">
                  <a:moveTo>
                    <a:pt x="20048" y="0"/>
                  </a:moveTo>
                  <a:cubicBezTo>
                    <a:pt x="11942" y="0"/>
                    <a:pt x="5338" y="1701"/>
                    <a:pt x="1" y="4503"/>
                  </a:cubicBezTo>
                  <a:cubicBezTo>
                    <a:pt x="4537" y="2802"/>
                    <a:pt x="9874" y="1801"/>
                    <a:pt x="16012" y="1801"/>
                  </a:cubicBezTo>
                  <a:cubicBezTo>
                    <a:pt x="48835" y="1801"/>
                    <a:pt x="56007" y="28054"/>
                    <a:pt x="50637" y="41196"/>
                  </a:cubicBezTo>
                  <a:cubicBezTo>
                    <a:pt x="53731" y="39583"/>
                    <a:pt x="56621" y="38883"/>
                    <a:pt x="59219" y="38883"/>
                  </a:cubicBezTo>
                  <a:cubicBezTo>
                    <a:pt x="69139" y="38883"/>
                    <a:pt x="74816" y="49098"/>
                    <a:pt x="71485" y="57742"/>
                  </a:cubicBezTo>
                  <a:lnTo>
                    <a:pt x="71485" y="57742"/>
                  </a:lnTo>
                  <a:cubicBezTo>
                    <a:pt x="72167" y="57694"/>
                    <a:pt x="72831" y="57671"/>
                    <a:pt x="73478" y="57671"/>
                  </a:cubicBezTo>
                  <a:cubicBezTo>
                    <a:pt x="91417" y="57671"/>
                    <a:pt x="96108" y="75431"/>
                    <a:pt x="90699" y="81258"/>
                  </a:cubicBezTo>
                  <a:cubicBezTo>
                    <a:pt x="101378" y="80838"/>
                    <a:pt x="98777" y="55868"/>
                    <a:pt x="77538" y="55868"/>
                  </a:cubicBezTo>
                  <a:cubicBezTo>
                    <a:pt x="76883" y="55868"/>
                    <a:pt x="76211" y="55891"/>
                    <a:pt x="75521" y="55940"/>
                  </a:cubicBezTo>
                  <a:lnTo>
                    <a:pt x="75521" y="55940"/>
                  </a:lnTo>
                  <a:cubicBezTo>
                    <a:pt x="78828" y="47289"/>
                    <a:pt x="73134" y="37065"/>
                    <a:pt x="63198" y="37065"/>
                  </a:cubicBezTo>
                  <a:cubicBezTo>
                    <a:pt x="60605" y="37065"/>
                    <a:pt x="57725" y="37761"/>
                    <a:pt x="54640" y="39362"/>
                  </a:cubicBezTo>
                  <a:cubicBezTo>
                    <a:pt x="60010" y="26252"/>
                    <a:pt x="52838" y="0"/>
                    <a:pt x="20048"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38"/>
            <p:cNvSpPr/>
            <p:nvPr/>
          </p:nvSpPr>
          <p:spPr>
            <a:xfrm>
              <a:off x="4427388" y="-440032"/>
              <a:ext cx="3840753" cy="1652946"/>
            </a:xfrm>
            <a:custGeom>
              <a:avLst/>
              <a:gdLst/>
              <a:ahLst/>
              <a:cxnLst/>
              <a:rect l="l" t="t" r="r" b="b"/>
              <a:pathLst>
                <a:path w="148263" h="63808" extrusionOk="0">
                  <a:moveTo>
                    <a:pt x="87046" y="0"/>
                  </a:moveTo>
                  <a:cubicBezTo>
                    <a:pt x="76284" y="0"/>
                    <a:pt x="65686" y="7090"/>
                    <a:pt x="68160" y="20473"/>
                  </a:cubicBezTo>
                  <a:cubicBezTo>
                    <a:pt x="66358" y="17176"/>
                    <a:pt x="63817" y="15869"/>
                    <a:pt x="61401" y="15869"/>
                  </a:cubicBezTo>
                  <a:cubicBezTo>
                    <a:pt x="56755" y="15869"/>
                    <a:pt x="52570" y="20704"/>
                    <a:pt x="54984" y="25510"/>
                  </a:cubicBezTo>
                  <a:cubicBezTo>
                    <a:pt x="52677" y="22305"/>
                    <a:pt x="47159" y="20060"/>
                    <a:pt x="41298" y="20060"/>
                  </a:cubicBezTo>
                  <a:cubicBezTo>
                    <a:pt x="33010" y="20060"/>
                    <a:pt x="24038" y="24548"/>
                    <a:pt x="22495" y="37152"/>
                  </a:cubicBezTo>
                  <a:cubicBezTo>
                    <a:pt x="22158" y="37137"/>
                    <a:pt x="21827" y="37130"/>
                    <a:pt x="21500" y="37130"/>
                  </a:cubicBezTo>
                  <a:cubicBezTo>
                    <a:pt x="2007" y="37130"/>
                    <a:pt x="0" y="62188"/>
                    <a:pt x="19226" y="63270"/>
                  </a:cubicBezTo>
                  <a:cubicBezTo>
                    <a:pt x="27781" y="63672"/>
                    <a:pt x="44650" y="63807"/>
                    <a:pt x="62952" y="63807"/>
                  </a:cubicBezTo>
                  <a:cubicBezTo>
                    <a:pt x="94812" y="63807"/>
                    <a:pt x="131017" y="63398"/>
                    <a:pt x="135275" y="63270"/>
                  </a:cubicBezTo>
                  <a:cubicBezTo>
                    <a:pt x="148117" y="62855"/>
                    <a:pt x="148263" y="31022"/>
                    <a:pt x="122794" y="31022"/>
                  </a:cubicBezTo>
                  <a:cubicBezTo>
                    <a:pt x="121667" y="31022"/>
                    <a:pt x="120491" y="31084"/>
                    <a:pt x="119264" y="31214"/>
                  </a:cubicBezTo>
                  <a:cubicBezTo>
                    <a:pt x="122889" y="25776"/>
                    <a:pt x="117896" y="20874"/>
                    <a:pt x="112787" y="20874"/>
                  </a:cubicBezTo>
                  <a:cubicBezTo>
                    <a:pt x="110469" y="20874"/>
                    <a:pt x="108127" y="21883"/>
                    <a:pt x="106555" y="24309"/>
                  </a:cubicBezTo>
                  <a:cubicBezTo>
                    <a:pt x="109799" y="7797"/>
                    <a:pt x="98332" y="0"/>
                    <a:pt x="87046" y="0"/>
                  </a:cubicBezTo>
                  <a:close/>
                </a:path>
              </a:pathLst>
            </a:custGeom>
            <a:solidFill>
              <a:srgbClr val="F2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38"/>
            <p:cNvSpPr/>
            <p:nvPr/>
          </p:nvSpPr>
          <p:spPr>
            <a:xfrm>
              <a:off x="4469455" y="-29389"/>
              <a:ext cx="1716724" cy="1141089"/>
            </a:xfrm>
            <a:custGeom>
              <a:avLst/>
              <a:gdLst/>
              <a:ahLst/>
              <a:cxnLst/>
              <a:rect l="l" t="t" r="r" b="b"/>
              <a:pathLst>
                <a:path w="66270" h="44049" extrusionOk="0">
                  <a:moveTo>
                    <a:pt x="59764" y="1"/>
                  </a:moveTo>
                  <a:cubicBezTo>
                    <a:pt x="55127" y="1"/>
                    <a:pt x="50954" y="4844"/>
                    <a:pt x="53360" y="9657"/>
                  </a:cubicBezTo>
                  <a:cubicBezTo>
                    <a:pt x="51053" y="6452"/>
                    <a:pt x="45535" y="4207"/>
                    <a:pt x="39674" y="4207"/>
                  </a:cubicBezTo>
                  <a:cubicBezTo>
                    <a:pt x="31386" y="4207"/>
                    <a:pt x="22414" y="8695"/>
                    <a:pt x="20871" y="21299"/>
                  </a:cubicBezTo>
                  <a:cubicBezTo>
                    <a:pt x="20529" y="21284"/>
                    <a:pt x="20193" y="21277"/>
                    <a:pt x="19862" y="21277"/>
                  </a:cubicBezTo>
                  <a:cubicBezTo>
                    <a:pt x="4461" y="21277"/>
                    <a:pt x="1" y="36962"/>
                    <a:pt x="8295" y="44048"/>
                  </a:cubicBezTo>
                  <a:cubicBezTo>
                    <a:pt x="3504" y="36291"/>
                    <a:pt x="8585" y="23980"/>
                    <a:pt x="22231" y="23980"/>
                  </a:cubicBezTo>
                  <a:cubicBezTo>
                    <a:pt x="22551" y="23980"/>
                    <a:pt x="22876" y="23987"/>
                    <a:pt x="23206" y="24001"/>
                  </a:cubicBezTo>
                  <a:cubicBezTo>
                    <a:pt x="24749" y="11418"/>
                    <a:pt x="33720" y="6926"/>
                    <a:pt x="42008" y="6926"/>
                  </a:cubicBezTo>
                  <a:cubicBezTo>
                    <a:pt x="47869" y="6926"/>
                    <a:pt x="53388" y="9173"/>
                    <a:pt x="55695" y="12392"/>
                  </a:cubicBezTo>
                  <a:cubicBezTo>
                    <a:pt x="53287" y="7577"/>
                    <a:pt x="57470" y="2721"/>
                    <a:pt x="62108" y="2721"/>
                  </a:cubicBezTo>
                  <a:cubicBezTo>
                    <a:pt x="63510" y="2721"/>
                    <a:pt x="64954" y="3165"/>
                    <a:pt x="66270" y="4187"/>
                  </a:cubicBezTo>
                  <a:cubicBezTo>
                    <a:pt x="64487" y="1197"/>
                    <a:pt x="62068" y="1"/>
                    <a:pt x="59764"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38"/>
            <p:cNvSpPr/>
            <p:nvPr/>
          </p:nvSpPr>
          <p:spPr>
            <a:xfrm>
              <a:off x="6132306" y="-440161"/>
              <a:ext cx="988742" cy="590997"/>
            </a:xfrm>
            <a:custGeom>
              <a:avLst/>
              <a:gdLst/>
              <a:ahLst/>
              <a:cxnLst/>
              <a:rect l="l" t="t" r="r" b="b"/>
              <a:pathLst>
                <a:path w="38168" h="22814" extrusionOk="0">
                  <a:moveTo>
                    <a:pt x="21242" y="1"/>
                  </a:moveTo>
                  <a:cubicBezTo>
                    <a:pt x="10545" y="1"/>
                    <a:pt x="0" y="6997"/>
                    <a:pt x="2275" y="20211"/>
                  </a:cubicBezTo>
                  <a:cubicBezTo>
                    <a:pt x="3042" y="20812"/>
                    <a:pt x="3742" y="21646"/>
                    <a:pt x="4376" y="22680"/>
                  </a:cubicBezTo>
                  <a:cubicBezTo>
                    <a:pt x="4443" y="22713"/>
                    <a:pt x="4510" y="22746"/>
                    <a:pt x="4610" y="22813"/>
                  </a:cubicBezTo>
                  <a:cubicBezTo>
                    <a:pt x="2411" y="9667"/>
                    <a:pt x="12912" y="2715"/>
                    <a:pt x="23573" y="2715"/>
                  </a:cubicBezTo>
                  <a:cubicBezTo>
                    <a:pt x="28926" y="2715"/>
                    <a:pt x="34320" y="4468"/>
                    <a:pt x="38167" y="8069"/>
                  </a:cubicBezTo>
                  <a:cubicBezTo>
                    <a:pt x="34414" y="2630"/>
                    <a:pt x="27800" y="1"/>
                    <a:pt x="21242"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38"/>
            <p:cNvSpPr/>
            <p:nvPr/>
          </p:nvSpPr>
          <p:spPr>
            <a:xfrm>
              <a:off x="6326010" y="231118"/>
              <a:ext cx="6943" cy="11269"/>
            </a:xfrm>
            <a:custGeom>
              <a:avLst/>
              <a:gdLst/>
              <a:ahLst/>
              <a:cxnLst/>
              <a:rect l="l" t="t" r="r" b="b"/>
              <a:pathLst>
                <a:path w="268" h="435" extrusionOk="0">
                  <a:moveTo>
                    <a:pt x="0" y="0"/>
                  </a:moveTo>
                  <a:lnTo>
                    <a:pt x="0" y="0"/>
                  </a:lnTo>
                  <a:cubicBezTo>
                    <a:pt x="101" y="134"/>
                    <a:pt x="201" y="301"/>
                    <a:pt x="267" y="434"/>
                  </a:cubicBezTo>
                  <a:cubicBezTo>
                    <a:pt x="234" y="334"/>
                    <a:pt x="234" y="267"/>
                    <a:pt x="234" y="167"/>
                  </a:cubicBezTo>
                  <a:cubicBezTo>
                    <a:pt x="167" y="100"/>
                    <a:pt x="101" y="67"/>
                    <a:pt x="0" y="0"/>
                  </a:cubicBezTo>
                  <a:close/>
                </a:path>
              </a:pathLst>
            </a:custGeom>
            <a:solidFill>
              <a:srgbClr val="F2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38"/>
            <p:cNvSpPr/>
            <p:nvPr/>
          </p:nvSpPr>
          <p:spPr>
            <a:xfrm>
              <a:off x="6186029" y="79041"/>
              <a:ext cx="6943" cy="11269"/>
            </a:xfrm>
            <a:custGeom>
              <a:avLst/>
              <a:gdLst/>
              <a:ahLst/>
              <a:cxnLst/>
              <a:rect l="l" t="t" r="r" b="b"/>
              <a:pathLst>
                <a:path w="268" h="435" extrusionOk="0">
                  <a:moveTo>
                    <a:pt x="1" y="1"/>
                  </a:moveTo>
                  <a:lnTo>
                    <a:pt x="1" y="1"/>
                  </a:lnTo>
                  <a:cubicBezTo>
                    <a:pt x="101" y="134"/>
                    <a:pt x="167" y="267"/>
                    <a:pt x="267" y="434"/>
                  </a:cubicBezTo>
                  <a:cubicBezTo>
                    <a:pt x="234" y="334"/>
                    <a:pt x="234" y="234"/>
                    <a:pt x="201" y="167"/>
                  </a:cubicBezTo>
                  <a:cubicBezTo>
                    <a:pt x="134" y="101"/>
                    <a:pt x="67" y="34"/>
                    <a:pt x="1" y="1"/>
                  </a:cubicBezTo>
                  <a:close/>
                </a:path>
              </a:pathLst>
            </a:custGeom>
            <a:solidFill>
              <a:srgbClr val="F2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38"/>
            <p:cNvSpPr/>
            <p:nvPr/>
          </p:nvSpPr>
          <p:spPr>
            <a:xfrm>
              <a:off x="7499004" y="307641"/>
              <a:ext cx="6943" cy="11269"/>
            </a:xfrm>
            <a:custGeom>
              <a:avLst/>
              <a:gdLst/>
              <a:ahLst/>
              <a:cxnLst/>
              <a:rect l="l" t="t" r="r" b="b"/>
              <a:pathLst>
                <a:path w="268" h="435" extrusionOk="0">
                  <a:moveTo>
                    <a:pt x="1" y="1"/>
                  </a:moveTo>
                  <a:lnTo>
                    <a:pt x="1" y="1"/>
                  </a:lnTo>
                  <a:cubicBezTo>
                    <a:pt x="101" y="134"/>
                    <a:pt x="167" y="267"/>
                    <a:pt x="267" y="434"/>
                  </a:cubicBezTo>
                  <a:cubicBezTo>
                    <a:pt x="234" y="334"/>
                    <a:pt x="234" y="234"/>
                    <a:pt x="201" y="167"/>
                  </a:cubicBezTo>
                  <a:cubicBezTo>
                    <a:pt x="134" y="101"/>
                    <a:pt x="67" y="34"/>
                    <a:pt x="1" y="1"/>
                  </a:cubicBezTo>
                  <a:close/>
                </a:path>
              </a:pathLst>
            </a:custGeom>
            <a:solidFill>
              <a:srgbClr val="F2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38"/>
            <p:cNvSpPr/>
            <p:nvPr/>
          </p:nvSpPr>
          <p:spPr>
            <a:xfrm>
              <a:off x="-334800" y="-1034326"/>
              <a:ext cx="4676034" cy="1815529"/>
            </a:xfrm>
            <a:custGeom>
              <a:avLst/>
              <a:gdLst/>
              <a:ahLst/>
              <a:cxnLst/>
              <a:rect l="l" t="t" r="r" b="b"/>
              <a:pathLst>
                <a:path w="171299" h="81259" extrusionOk="0">
                  <a:moveTo>
                    <a:pt x="89907" y="0"/>
                  </a:moveTo>
                  <a:cubicBezTo>
                    <a:pt x="57084" y="0"/>
                    <a:pt x="48144" y="28054"/>
                    <a:pt x="54048" y="44132"/>
                  </a:cubicBezTo>
                  <a:lnTo>
                    <a:pt x="54048" y="44132"/>
                  </a:lnTo>
                  <a:cubicBezTo>
                    <a:pt x="47711" y="42619"/>
                    <a:pt x="42146" y="41950"/>
                    <a:pt x="37282" y="41950"/>
                  </a:cubicBezTo>
                  <a:cubicBezTo>
                    <a:pt x="1" y="41950"/>
                    <a:pt x="3863" y="81258"/>
                    <a:pt x="16521" y="81258"/>
                  </a:cubicBezTo>
                  <a:lnTo>
                    <a:pt x="160291" y="81258"/>
                  </a:lnTo>
                  <a:cubicBezTo>
                    <a:pt x="171298" y="81258"/>
                    <a:pt x="168794" y="55869"/>
                    <a:pt x="147380" y="55869"/>
                  </a:cubicBezTo>
                  <a:cubicBezTo>
                    <a:pt x="146731" y="55869"/>
                    <a:pt x="146064" y="55892"/>
                    <a:pt x="145380" y="55940"/>
                  </a:cubicBezTo>
                  <a:cubicBezTo>
                    <a:pt x="148684" y="47296"/>
                    <a:pt x="143002" y="37081"/>
                    <a:pt x="133081" y="37081"/>
                  </a:cubicBezTo>
                  <a:cubicBezTo>
                    <a:pt x="130482" y="37081"/>
                    <a:pt x="127593" y="37782"/>
                    <a:pt x="124499" y="39395"/>
                  </a:cubicBezTo>
                  <a:cubicBezTo>
                    <a:pt x="129869" y="26252"/>
                    <a:pt x="122697" y="0"/>
                    <a:pt x="89907"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38"/>
            <p:cNvSpPr/>
            <p:nvPr/>
          </p:nvSpPr>
          <p:spPr>
            <a:xfrm>
              <a:off x="4452540" y="-440161"/>
              <a:ext cx="2690208" cy="1590774"/>
            </a:xfrm>
            <a:custGeom>
              <a:avLst/>
              <a:gdLst/>
              <a:ahLst/>
              <a:cxnLst/>
              <a:rect l="l" t="t" r="r" b="b"/>
              <a:pathLst>
                <a:path w="103849" h="61408" extrusionOk="0">
                  <a:moveTo>
                    <a:pt x="86058" y="1"/>
                  </a:moveTo>
                  <a:cubicBezTo>
                    <a:pt x="75305" y="1"/>
                    <a:pt x="64717" y="7089"/>
                    <a:pt x="67189" y="20478"/>
                  </a:cubicBezTo>
                  <a:cubicBezTo>
                    <a:pt x="65387" y="17169"/>
                    <a:pt x="62846" y="15859"/>
                    <a:pt x="60431" y="15859"/>
                  </a:cubicBezTo>
                  <a:cubicBezTo>
                    <a:pt x="55784" y="15859"/>
                    <a:pt x="51599" y="20709"/>
                    <a:pt x="54013" y="25515"/>
                  </a:cubicBezTo>
                  <a:cubicBezTo>
                    <a:pt x="51706" y="22310"/>
                    <a:pt x="46188" y="20065"/>
                    <a:pt x="40327" y="20065"/>
                  </a:cubicBezTo>
                  <a:cubicBezTo>
                    <a:pt x="32039" y="20065"/>
                    <a:pt x="23067" y="24553"/>
                    <a:pt x="21524" y="37157"/>
                  </a:cubicBezTo>
                  <a:cubicBezTo>
                    <a:pt x="21177" y="37142"/>
                    <a:pt x="20836" y="37134"/>
                    <a:pt x="20500" y="37134"/>
                  </a:cubicBezTo>
                  <a:cubicBezTo>
                    <a:pt x="3881" y="37134"/>
                    <a:pt x="1" y="55424"/>
                    <a:pt x="11183" y="61407"/>
                  </a:cubicBezTo>
                  <a:cubicBezTo>
                    <a:pt x="7962" y="53698"/>
                    <a:pt x="13212" y="43007"/>
                    <a:pt x="25972" y="43007"/>
                  </a:cubicBezTo>
                  <a:cubicBezTo>
                    <a:pt x="26297" y="43007"/>
                    <a:pt x="26626" y="43014"/>
                    <a:pt x="26961" y="43028"/>
                  </a:cubicBezTo>
                  <a:cubicBezTo>
                    <a:pt x="28504" y="30424"/>
                    <a:pt x="37477" y="25936"/>
                    <a:pt x="45758" y="25936"/>
                  </a:cubicBezTo>
                  <a:cubicBezTo>
                    <a:pt x="51613" y="25936"/>
                    <a:pt x="57124" y="28180"/>
                    <a:pt x="59417" y="31386"/>
                  </a:cubicBezTo>
                  <a:cubicBezTo>
                    <a:pt x="57025" y="26579"/>
                    <a:pt x="61203" y="21730"/>
                    <a:pt x="65842" y="21730"/>
                  </a:cubicBezTo>
                  <a:cubicBezTo>
                    <a:pt x="68254" y="21730"/>
                    <a:pt x="70791" y="23040"/>
                    <a:pt x="72593" y="26349"/>
                  </a:cubicBezTo>
                  <a:cubicBezTo>
                    <a:pt x="70130" y="12965"/>
                    <a:pt x="80721" y="5872"/>
                    <a:pt x="91476" y="5872"/>
                  </a:cubicBezTo>
                  <a:cubicBezTo>
                    <a:pt x="95865" y="5872"/>
                    <a:pt x="100282" y="7053"/>
                    <a:pt x="103849" y="9470"/>
                  </a:cubicBezTo>
                  <a:cubicBezTo>
                    <a:pt x="100310" y="3082"/>
                    <a:pt x="93148" y="1"/>
                    <a:pt x="8605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9" name="Google Shape;5849;p38"/>
            <p:cNvGrpSpPr/>
            <p:nvPr/>
          </p:nvGrpSpPr>
          <p:grpSpPr>
            <a:xfrm>
              <a:off x="1568426" y="-398888"/>
              <a:ext cx="3649211" cy="1570672"/>
              <a:chOff x="1568426" y="-228326"/>
              <a:chExt cx="3649211" cy="1570672"/>
            </a:xfrm>
          </p:grpSpPr>
          <p:sp>
            <p:nvSpPr>
              <p:cNvPr id="5850" name="Google Shape;5850;p38"/>
              <p:cNvSpPr/>
              <p:nvPr/>
            </p:nvSpPr>
            <p:spPr>
              <a:xfrm>
                <a:off x="1568426" y="-228326"/>
                <a:ext cx="3649211" cy="1570672"/>
              </a:xfrm>
              <a:custGeom>
                <a:avLst/>
                <a:gdLst/>
                <a:ahLst/>
                <a:cxnLst/>
                <a:rect l="l" t="t" r="r" b="b"/>
                <a:pathLst>
                  <a:path w="140869" h="60632" extrusionOk="0">
                    <a:moveTo>
                      <a:pt x="58159" y="0"/>
                    </a:moveTo>
                    <a:cubicBezTo>
                      <a:pt x="47435" y="0"/>
                      <a:pt x="36548" y="7415"/>
                      <a:pt x="39639" y="23108"/>
                    </a:cubicBezTo>
                    <a:cubicBezTo>
                      <a:pt x="38141" y="20799"/>
                      <a:pt x="35913" y="19839"/>
                      <a:pt x="33709" y="19839"/>
                    </a:cubicBezTo>
                    <a:cubicBezTo>
                      <a:pt x="28842" y="19839"/>
                      <a:pt x="24087" y="24514"/>
                      <a:pt x="27530" y="29679"/>
                    </a:cubicBezTo>
                    <a:cubicBezTo>
                      <a:pt x="26357" y="29554"/>
                      <a:pt x="25233" y="29494"/>
                      <a:pt x="24158" y="29494"/>
                    </a:cubicBezTo>
                    <a:cubicBezTo>
                      <a:pt x="0" y="29494"/>
                      <a:pt x="152" y="59718"/>
                      <a:pt x="12319" y="60101"/>
                    </a:cubicBezTo>
                    <a:cubicBezTo>
                      <a:pt x="16345" y="60248"/>
                      <a:pt x="50070" y="60632"/>
                      <a:pt x="80104" y="60632"/>
                    </a:cubicBezTo>
                    <a:cubicBezTo>
                      <a:pt x="97857" y="60632"/>
                      <a:pt x="114320" y="60498"/>
                      <a:pt x="122598" y="60101"/>
                    </a:cubicBezTo>
                    <a:cubicBezTo>
                      <a:pt x="140868" y="59084"/>
                      <a:pt x="138947" y="35296"/>
                      <a:pt x="120451" y="35296"/>
                    </a:cubicBezTo>
                    <a:cubicBezTo>
                      <a:pt x="120137" y="35296"/>
                      <a:pt x="119819" y="35303"/>
                      <a:pt x="119496" y="35317"/>
                    </a:cubicBezTo>
                    <a:cubicBezTo>
                      <a:pt x="118030" y="23336"/>
                      <a:pt x="109499" y="19074"/>
                      <a:pt x="101625" y="19074"/>
                    </a:cubicBezTo>
                    <a:cubicBezTo>
                      <a:pt x="96060" y="19074"/>
                      <a:pt x="90823" y="21203"/>
                      <a:pt x="88641" y="24242"/>
                    </a:cubicBezTo>
                    <a:cubicBezTo>
                      <a:pt x="90922" y="19679"/>
                      <a:pt x="86957" y="15087"/>
                      <a:pt x="82551" y="15087"/>
                    </a:cubicBezTo>
                    <a:cubicBezTo>
                      <a:pt x="80257" y="15087"/>
                      <a:pt x="77845" y="16332"/>
                      <a:pt x="76132" y="19472"/>
                    </a:cubicBezTo>
                    <a:cubicBezTo>
                      <a:pt x="78460" y="6740"/>
                      <a:pt x="68384" y="0"/>
                      <a:pt x="58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38"/>
              <p:cNvSpPr/>
              <p:nvPr/>
            </p:nvSpPr>
            <p:spPr>
              <a:xfrm>
                <a:off x="1576637" y="-228041"/>
                <a:ext cx="1900909" cy="1536762"/>
              </a:xfrm>
              <a:custGeom>
                <a:avLst/>
                <a:gdLst/>
                <a:ahLst/>
                <a:cxnLst/>
                <a:rect l="l" t="t" r="r" b="b"/>
                <a:pathLst>
                  <a:path w="73380" h="59323" extrusionOk="0">
                    <a:moveTo>
                      <a:pt x="57828" y="1"/>
                    </a:moveTo>
                    <a:cubicBezTo>
                      <a:pt x="47104" y="1"/>
                      <a:pt x="36219" y="7412"/>
                      <a:pt x="39322" y="23097"/>
                    </a:cubicBezTo>
                    <a:cubicBezTo>
                      <a:pt x="37824" y="20788"/>
                      <a:pt x="35596" y="19828"/>
                      <a:pt x="33392" y="19828"/>
                    </a:cubicBezTo>
                    <a:cubicBezTo>
                      <a:pt x="28525" y="19828"/>
                      <a:pt x="23770" y="24503"/>
                      <a:pt x="27213" y="29668"/>
                    </a:cubicBezTo>
                    <a:cubicBezTo>
                      <a:pt x="26047" y="29545"/>
                      <a:pt x="24929" y="29485"/>
                      <a:pt x="23859" y="29485"/>
                    </a:cubicBezTo>
                    <a:cubicBezTo>
                      <a:pt x="1826" y="29485"/>
                      <a:pt x="0" y="54583"/>
                      <a:pt x="9067" y="59323"/>
                    </a:cubicBezTo>
                    <a:cubicBezTo>
                      <a:pt x="4207" y="51023"/>
                      <a:pt x="8304" y="32720"/>
                      <a:pt x="27121" y="32720"/>
                    </a:cubicBezTo>
                    <a:cubicBezTo>
                      <a:pt x="28193" y="32720"/>
                      <a:pt x="29313" y="32780"/>
                      <a:pt x="30482" y="32904"/>
                    </a:cubicBezTo>
                    <a:cubicBezTo>
                      <a:pt x="27039" y="27739"/>
                      <a:pt x="31779" y="23064"/>
                      <a:pt x="36635" y="23064"/>
                    </a:cubicBezTo>
                    <a:cubicBezTo>
                      <a:pt x="38835" y="23064"/>
                      <a:pt x="41060" y="24023"/>
                      <a:pt x="42558" y="26333"/>
                    </a:cubicBezTo>
                    <a:cubicBezTo>
                      <a:pt x="39474" y="10655"/>
                      <a:pt x="50360" y="3251"/>
                      <a:pt x="61079" y="3251"/>
                    </a:cubicBezTo>
                    <a:cubicBezTo>
                      <a:pt x="65550" y="3251"/>
                      <a:pt x="69992" y="4539"/>
                      <a:pt x="73380" y="7052"/>
                    </a:cubicBezTo>
                    <a:cubicBezTo>
                      <a:pt x="69990" y="2404"/>
                      <a:pt x="63936" y="1"/>
                      <a:pt x="5782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38"/>
              <p:cNvSpPr/>
              <p:nvPr/>
            </p:nvSpPr>
            <p:spPr>
              <a:xfrm>
                <a:off x="1568426" y="-227808"/>
                <a:ext cx="1910856" cy="1558134"/>
              </a:xfrm>
              <a:custGeom>
                <a:avLst/>
                <a:gdLst/>
                <a:ahLst/>
                <a:cxnLst/>
                <a:rect l="l" t="t" r="r" b="b"/>
                <a:pathLst>
                  <a:path w="73764" h="60148" extrusionOk="0">
                    <a:moveTo>
                      <a:pt x="58150" y="1"/>
                    </a:moveTo>
                    <a:cubicBezTo>
                      <a:pt x="47430" y="1"/>
                      <a:pt x="36544" y="7403"/>
                      <a:pt x="39639" y="23088"/>
                    </a:cubicBezTo>
                    <a:cubicBezTo>
                      <a:pt x="38141" y="20779"/>
                      <a:pt x="35913" y="19819"/>
                      <a:pt x="33709" y="19819"/>
                    </a:cubicBezTo>
                    <a:cubicBezTo>
                      <a:pt x="28842" y="19819"/>
                      <a:pt x="24087" y="24494"/>
                      <a:pt x="27530" y="29659"/>
                    </a:cubicBezTo>
                    <a:cubicBezTo>
                      <a:pt x="26357" y="29534"/>
                      <a:pt x="25233" y="29474"/>
                      <a:pt x="24158" y="29474"/>
                    </a:cubicBezTo>
                    <a:cubicBezTo>
                      <a:pt x="0" y="29474"/>
                      <a:pt x="152" y="59698"/>
                      <a:pt x="12319" y="60081"/>
                    </a:cubicBezTo>
                    <a:cubicBezTo>
                      <a:pt x="12820" y="60114"/>
                      <a:pt x="13787" y="60148"/>
                      <a:pt x="15121" y="60148"/>
                    </a:cubicBezTo>
                    <a:cubicBezTo>
                      <a:pt x="12170" y="51167"/>
                      <a:pt x="17081" y="35948"/>
                      <a:pt x="34253" y="35948"/>
                    </a:cubicBezTo>
                    <a:cubicBezTo>
                      <a:pt x="35322" y="35948"/>
                      <a:pt x="36439" y="36007"/>
                      <a:pt x="37604" y="36131"/>
                    </a:cubicBezTo>
                    <a:cubicBezTo>
                      <a:pt x="34161" y="30966"/>
                      <a:pt x="38916" y="26290"/>
                      <a:pt x="43782" y="26290"/>
                    </a:cubicBezTo>
                    <a:cubicBezTo>
                      <a:pt x="45987" y="26290"/>
                      <a:pt x="48215" y="27250"/>
                      <a:pt x="49713" y="29559"/>
                    </a:cubicBezTo>
                    <a:cubicBezTo>
                      <a:pt x="46621" y="13872"/>
                      <a:pt x="57496" y="6460"/>
                      <a:pt x="68204" y="6460"/>
                    </a:cubicBezTo>
                    <a:cubicBezTo>
                      <a:pt x="70088" y="6460"/>
                      <a:pt x="71967" y="6689"/>
                      <a:pt x="73763" y="7143"/>
                    </a:cubicBezTo>
                    <a:cubicBezTo>
                      <a:pt x="70395" y="2437"/>
                      <a:pt x="64300" y="1"/>
                      <a:pt x="58150"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53" name="Google Shape;5853;p38"/>
          <p:cNvGrpSpPr/>
          <p:nvPr/>
        </p:nvGrpSpPr>
        <p:grpSpPr>
          <a:xfrm>
            <a:off x="138391" y="566111"/>
            <a:ext cx="8867219" cy="3546734"/>
            <a:chOff x="1339826" y="305074"/>
            <a:chExt cx="3649211" cy="1570672"/>
          </a:xfrm>
        </p:grpSpPr>
        <p:sp>
          <p:nvSpPr>
            <p:cNvPr id="5854" name="Google Shape;5854;p38"/>
            <p:cNvSpPr/>
            <p:nvPr/>
          </p:nvSpPr>
          <p:spPr>
            <a:xfrm>
              <a:off x="1339826" y="305074"/>
              <a:ext cx="3649211" cy="1570672"/>
            </a:xfrm>
            <a:custGeom>
              <a:avLst/>
              <a:gdLst/>
              <a:ahLst/>
              <a:cxnLst/>
              <a:rect l="l" t="t" r="r" b="b"/>
              <a:pathLst>
                <a:path w="140869" h="60632" extrusionOk="0">
                  <a:moveTo>
                    <a:pt x="58159" y="0"/>
                  </a:moveTo>
                  <a:cubicBezTo>
                    <a:pt x="47435" y="0"/>
                    <a:pt x="36548" y="7415"/>
                    <a:pt x="39639" y="23108"/>
                  </a:cubicBezTo>
                  <a:cubicBezTo>
                    <a:pt x="38141" y="20799"/>
                    <a:pt x="35913" y="19839"/>
                    <a:pt x="33709" y="19839"/>
                  </a:cubicBezTo>
                  <a:cubicBezTo>
                    <a:pt x="28842" y="19839"/>
                    <a:pt x="24087" y="24514"/>
                    <a:pt x="27530" y="29679"/>
                  </a:cubicBezTo>
                  <a:cubicBezTo>
                    <a:pt x="26357" y="29554"/>
                    <a:pt x="25233" y="29494"/>
                    <a:pt x="24158" y="29494"/>
                  </a:cubicBezTo>
                  <a:cubicBezTo>
                    <a:pt x="0" y="29494"/>
                    <a:pt x="152" y="59718"/>
                    <a:pt x="12319" y="60101"/>
                  </a:cubicBezTo>
                  <a:cubicBezTo>
                    <a:pt x="16345" y="60248"/>
                    <a:pt x="50070" y="60632"/>
                    <a:pt x="80104" y="60632"/>
                  </a:cubicBezTo>
                  <a:cubicBezTo>
                    <a:pt x="97857" y="60632"/>
                    <a:pt x="114320" y="60498"/>
                    <a:pt x="122598" y="60101"/>
                  </a:cubicBezTo>
                  <a:cubicBezTo>
                    <a:pt x="140868" y="59084"/>
                    <a:pt x="138947" y="35296"/>
                    <a:pt x="120451" y="35296"/>
                  </a:cubicBezTo>
                  <a:cubicBezTo>
                    <a:pt x="120137" y="35296"/>
                    <a:pt x="119819" y="35303"/>
                    <a:pt x="119496" y="35317"/>
                  </a:cubicBezTo>
                  <a:cubicBezTo>
                    <a:pt x="118030" y="23336"/>
                    <a:pt x="109499" y="19074"/>
                    <a:pt x="101625" y="19074"/>
                  </a:cubicBezTo>
                  <a:cubicBezTo>
                    <a:pt x="96060" y="19074"/>
                    <a:pt x="90823" y="21203"/>
                    <a:pt x="88641" y="24242"/>
                  </a:cubicBezTo>
                  <a:cubicBezTo>
                    <a:pt x="90922" y="19679"/>
                    <a:pt x="86957" y="15087"/>
                    <a:pt x="82551" y="15087"/>
                  </a:cubicBezTo>
                  <a:cubicBezTo>
                    <a:pt x="80257" y="15087"/>
                    <a:pt x="77845" y="16332"/>
                    <a:pt x="76132" y="19472"/>
                  </a:cubicBezTo>
                  <a:cubicBezTo>
                    <a:pt x="78460" y="6740"/>
                    <a:pt x="68384" y="0"/>
                    <a:pt x="58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55" name="Google Shape;5855;p38"/>
            <p:cNvSpPr/>
            <p:nvPr/>
          </p:nvSpPr>
          <p:spPr>
            <a:xfrm>
              <a:off x="1339826" y="305592"/>
              <a:ext cx="1910856" cy="1558134"/>
            </a:xfrm>
            <a:custGeom>
              <a:avLst/>
              <a:gdLst/>
              <a:ahLst/>
              <a:cxnLst/>
              <a:rect l="l" t="t" r="r" b="b"/>
              <a:pathLst>
                <a:path w="73764" h="60148" extrusionOk="0">
                  <a:moveTo>
                    <a:pt x="58150" y="1"/>
                  </a:moveTo>
                  <a:cubicBezTo>
                    <a:pt x="47430" y="1"/>
                    <a:pt x="36544" y="7403"/>
                    <a:pt x="39639" y="23088"/>
                  </a:cubicBezTo>
                  <a:cubicBezTo>
                    <a:pt x="38141" y="20779"/>
                    <a:pt x="35913" y="19819"/>
                    <a:pt x="33709" y="19819"/>
                  </a:cubicBezTo>
                  <a:cubicBezTo>
                    <a:pt x="28842" y="19819"/>
                    <a:pt x="24087" y="24494"/>
                    <a:pt x="27530" y="29659"/>
                  </a:cubicBezTo>
                  <a:cubicBezTo>
                    <a:pt x="26357" y="29534"/>
                    <a:pt x="25233" y="29474"/>
                    <a:pt x="24158" y="29474"/>
                  </a:cubicBezTo>
                  <a:cubicBezTo>
                    <a:pt x="0" y="29474"/>
                    <a:pt x="152" y="59698"/>
                    <a:pt x="12319" y="60081"/>
                  </a:cubicBezTo>
                  <a:cubicBezTo>
                    <a:pt x="12820" y="60114"/>
                    <a:pt x="13787" y="60148"/>
                    <a:pt x="15121" y="60148"/>
                  </a:cubicBezTo>
                  <a:cubicBezTo>
                    <a:pt x="12170" y="51167"/>
                    <a:pt x="17081" y="35948"/>
                    <a:pt x="34253" y="35948"/>
                  </a:cubicBezTo>
                  <a:cubicBezTo>
                    <a:pt x="35322" y="35948"/>
                    <a:pt x="36439" y="36007"/>
                    <a:pt x="37604" y="36131"/>
                  </a:cubicBezTo>
                  <a:cubicBezTo>
                    <a:pt x="34161" y="30966"/>
                    <a:pt x="38916" y="26290"/>
                    <a:pt x="43782" y="26290"/>
                  </a:cubicBezTo>
                  <a:cubicBezTo>
                    <a:pt x="45987" y="26290"/>
                    <a:pt x="48215" y="27250"/>
                    <a:pt x="49713" y="29559"/>
                  </a:cubicBezTo>
                  <a:cubicBezTo>
                    <a:pt x="46621" y="13872"/>
                    <a:pt x="57496" y="6460"/>
                    <a:pt x="68204" y="6460"/>
                  </a:cubicBezTo>
                  <a:cubicBezTo>
                    <a:pt x="70088" y="6460"/>
                    <a:pt x="71967" y="6689"/>
                    <a:pt x="73763" y="7143"/>
                  </a:cubicBezTo>
                  <a:cubicBezTo>
                    <a:pt x="70395" y="2437"/>
                    <a:pt x="64300" y="1"/>
                    <a:pt x="58150"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56" name="Google Shape;5856;p38"/>
            <p:cNvSpPr/>
            <p:nvPr/>
          </p:nvSpPr>
          <p:spPr>
            <a:xfrm>
              <a:off x="1348037" y="305359"/>
              <a:ext cx="1900909" cy="1536762"/>
            </a:xfrm>
            <a:custGeom>
              <a:avLst/>
              <a:gdLst/>
              <a:ahLst/>
              <a:cxnLst/>
              <a:rect l="l" t="t" r="r" b="b"/>
              <a:pathLst>
                <a:path w="73380" h="59323" extrusionOk="0">
                  <a:moveTo>
                    <a:pt x="57828" y="1"/>
                  </a:moveTo>
                  <a:cubicBezTo>
                    <a:pt x="47104" y="1"/>
                    <a:pt x="36219" y="7412"/>
                    <a:pt x="39322" y="23097"/>
                  </a:cubicBezTo>
                  <a:cubicBezTo>
                    <a:pt x="37824" y="20788"/>
                    <a:pt x="35596" y="19828"/>
                    <a:pt x="33392" y="19828"/>
                  </a:cubicBezTo>
                  <a:cubicBezTo>
                    <a:pt x="28525" y="19828"/>
                    <a:pt x="23770" y="24503"/>
                    <a:pt x="27213" y="29668"/>
                  </a:cubicBezTo>
                  <a:cubicBezTo>
                    <a:pt x="26047" y="29545"/>
                    <a:pt x="24929" y="29485"/>
                    <a:pt x="23859" y="29485"/>
                  </a:cubicBezTo>
                  <a:cubicBezTo>
                    <a:pt x="1826" y="29485"/>
                    <a:pt x="0" y="54583"/>
                    <a:pt x="9067" y="59323"/>
                  </a:cubicBezTo>
                  <a:cubicBezTo>
                    <a:pt x="4207" y="51023"/>
                    <a:pt x="8304" y="32720"/>
                    <a:pt x="27121" y="32720"/>
                  </a:cubicBezTo>
                  <a:cubicBezTo>
                    <a:pt x="28193" y="32720"/>
                    <a:pt x="29313" y="32780"/>
                    <a:pt x="30482" y="32904"/>
                  </a:cubicBezTo>
                  <a:cubicBezTo>
                    <a:pt x="27039" y="27739"/>
                    <a:pt x="31779" y="23064"/>
                    <a:pt x="36635" y="23064"/>
                  </a:cubicBezTo>
                  <a:cubicBezTo>
                    <a:pt x="38835" y="23064"/>
                    <a:pt x="41060" y="24023"/>
                    <a:pt x="42558" y="26333"/>
                  </a:cubicBezTo>
                  <a:cubicBezTo>
                    <a:pt x="39474" y="10655"/>
                    <a:pt x="50360" y="3251"/>
                    <a:pt x="61079" y="3251"/>
                  </a:cubicBezTo>
                  <a:cubicBezTo>
                    <a:pt x="65550" y="3251"/>
                    <a:pt x="69992" y="4539"/>
                    <a:pt x="73380" y="7052"/>
                  </a:cubicBezTo>
                  <a:cubicBezTo>
                    <a:pt x="69990" y="2404"/>
                    <a:pt x="63936" y="1"/>
                    <a:pt x="5782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5857" name="Google Shape;5857;p38"/>
          <p:cNvSpPr/>
          <p:nvPr/>
        </p:nvSpPr>
        <p:spPr>
          <a:xfrm>
            <a:off x="5047254" y="1149618"/>
            <a:ext cx="25076" cy="18159"/>
          </a:xfrm>
          <a:custGeom>
            <a:avLst/>
            <a:gdLst/>
            <a:ahLst/>
            <a:cxnLst/>
            <a:rect l="l" t="t" r="r" b="b"/>
            <a:pathLst>
              <a:path w="968" h="701" extrusionOk="0">
                <a:moveTo>
                  <a:pt x="1" y="0"/>
                </a:moveTo>
                <a:lnTo>
                  <a:pt x="1" y="0"/>
                </a:lnTo>
                <a:cubicBezTo>
                  <a:pt x="334" y="234"/>
                  <a:pt x="668" y="467"/>
                  <a:pt x="968" y="701"/>
                </a:cubicBezTo>
                <a:cubicBezTo>
                  <a:pt x="901" y="534"/>
                  <a:pt x="835" y="367"/>
                  <a:pt x="734" y="200"/>
                </a:cubicBezTo>
                <a:cubicBezTo>
                  <a:pt x="501" y="134"/>
                  <a:pt x="234" y="67"/>
                  <a:pt x="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38"/>
          <p:cNvSpPr/>
          <p:nvPr/>
        </p:nvSpPr>
        <p:spPr>
          <a:xfrm>
            <a:off x="7638985" y="459718"/>
            <a:ext cx="6943" cy="11269"/>
          </a:xfrm>
          <a:custGeom>
            <a:avLst/>
            <a:gdLst/>
            <a:ahLst/>
            <a:cxnLst/>
            <a:rect l="l" t="t" r="r" b="b"/>
            <a:pathLst>
              <a:path w="268" h="435" extrusionOk="0">
                <a:moveTo>
                  <a:pt x="0" y="0"/>
                </a:moveTo>
                <a:lnTo>
                  <a:pt x="0" y="0"/>
                </a:lnTo>
                <a:cubicBezTo>
                  <a:pt x="101" y="134"/>
                  <a:pt x="201" y="301"/>
                  <a:pt x="267" y="434"/>
                </a:cubicBezTo>
                <a:cubicBezTo>
                  <a:pt x="234" y="334"/>
                  <a:pt x="234" y="267"/>
                  <a:pt x="234" y="167"/>
                </a:cubicBezTo>
                <a:cubicBezTo>
                  <a:pt x="167" y="100"/>
                  <a:pt x="101" y="67"/>
                  <a:pt x="0" y="0"/>
                </a:cubicBezTo>
                <a:close/>
              </a:path>
            </a:pathLst>
          </a:custGeom>
          <a:solidFill>
            <a:srgbClr val="F2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38"/>
          <p:cNvSpPr txBox="1">
            <a:spLocks noGrp="1"/>
          </p:cNvSpPr>
          <p:nvPr>
            <p:ph type="title"/>
          </p:nvPr>
        </p:nvSpPr>
        <p:spPr>
          <a:xfrm>
            <a:off x="2810550" y="1518875"/>
            <a:ext cx="35229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30"/>
        <p:cNvGrpSpPr/>
        <p:nvPr/>
      </p:nvGrpSpPr>
      <p:grpSpPr>
        <a:xfrm>
          <a:off x="0" y="0"/>
          <a:ext cx="0" cy="0"/>
          <a:chOff x="0" y="0"/>
          <a:chExt cx="0" cy="0"/>
        </a:xfrm>
      </p:grpSpPr>
      <p:grpSp>
        <p:nvGrpSpPr>
          <p:cNvPr id="5931" name="Google Shape;5931;p40"/>
          <p:cNvGrpSpPr/>
          <p:nvPr/>
        </p:nvGrpSpPr>
        <p:grpSpPr>
          <a:xfrm>
            <a:off x="-530028" y="-780100"/>
            <a:ext cx="10204055" cy="2374014"/>
            <a:chOff x="-334800" y="-1161100"/>
            <a:chExt cx="10204055" cy="2374014"/>
          </a:xfrm>
        </p:grpSpPr>
        <p:sp>
          <p:nvSpPr>
            <p:cNvPr id="5932" name="Google Shape;5932;p40"/>
            <p:cNvSpPr/>
            <p:nvPr/>
          </p:nvSpPr>
          <p:spPr>
            <a:xfrm>
              <a:off x="6039434" y="-1161100"/>
              <a:ext cx="3829821" cy="1816407"/>
            </a:xfrm>
            <a:custGeom>
              <a:avLst/>
              <a:gdLst/>
              <a:ahLst/>
              <a:cxnLst/>
              <a:rect l="l" t="t" r="r" b="b"/>
              <a:pathLst>
                <a:path w="147841" h="70118" extrusionOk="0">
                  <a:moveTo>
                    <a:pt x="77576" y="1"/>
                  </a:moveTo>
                  <a:cubicBezTo>
                    <a:pt x="49256" y="1"/>
                    <a:pt x="41550" y="24185"/>
                    <a:pt x="46654" y="38095"/>
                  </a:cubicBezTo>
                  <a:cubicBezTo>
                    <a:pt x="41172" y="36783"/>
                    <a:pt x="36360" y="36203"/>
                    <a:pt x="32155" y="36203"/>
                  </a:cubicBezTo>
                  <a:cubicBezTo>
                    <a:pt x="0" y="36203"/>
                    <a:pt x="3349" y="70118"/>
                    <a:pt x="14264" y="70118"/>
                  </a:cubicBezTo>
                  <a:lnTo>
                    <a:pt x="138320" y="70118"/>
                  </a:lnTo>
                  <a:cubicBezTo>
                    <a:pt x="147840" y="70118"/>
                    <a:pt x="145666" y="48175"/>
                    <a:pt x="127189" y="48175"/>
                  </a:cubicBezTo>
                  <a:cubicBezTo>
                    <a:pt x="126633" y="48175"/>
                    <a:pt x="126063" y="48194"/>
                    <a:pt x="125477" y="48235"/>
                  </a:cubicBezTo>
                  <a:cubicBezTo>
                    <a:pt x="128335" y="40800"/>
                    <a:pt x="123406" y="31980"/>
                    <a:pt x="114819" y="31980"/>
                  </a:cubicBezTo>
                  <a:cubicBezTo>
                    <a:pt x="112580" y="31980"/>
                    <a:pt x="110093" y="32579"/>
                    <a:pt x="107431" y="33958"/>
                  </a:cubicBezTo>
                  <a:cubicBezTo>
                    <a:pt x="112067" y="22650"/>
                    <a:pt x="105896" y="1"/>
                    <a:pt x="77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40"/>
            <p:cNvSpPr/>
            <p:nvPr/>
          </p:nvSpPr>
          <p:spPr>
            <a:xfrm>
              <a:off x="6039434" y="-1161100"/>
              <a:ext cx="3829821" cy="1816407"/>
            </a:xfrm>
            <a:custGeom>
              <a:avLst/>
              <a:gdLst/>
              <a:ahLst/>
              <a:cxnLst/>
              <a:rect l="l" t="t" r="r" b="b"/>
              <a:pathLst>
                <a:path w="147841" h="70118" extrusionOk="0">
                  <a:moveTo>
                    <a:pt x="77576" y="1"/>
                  </a:moveTo>
                  <a:cubicBezTo>
                    <a:pt x="49256" y="1"/>
                    <a:pt x="41550" y="24185"/>
                    <a:pt x="46654" y="38095"/>
                  </a:cubicBezTo>
                  <a:cubicBezTo>
                    <a:pt x="41172" y="36783"/>
                    <a:pt x="36360" y="36203"/>
                    <a:pt x="32155" y="36203"/>
                  </a:cubicBezTo>
                  <a:cubicBezTo>
                    <a:pt x="0" y="36203"/>
                    <a:pt x="3349" y="70118"/>
                    <a:pt x="14264" y="70118"/>
                  </a:cubicBezTo>
                  <a:lnTo>
                    <a:pt x="138320" y="70118"/>
                  </a:lnTo>
                  <a:cubicBezTo>
                    <a:pt x="147840" y="70118"/>
                    <a:pt x="145666" y="48175"/>
                    <a:pt x="127189" y="48175"/>
                  </a:cubicBezTo>
                  <a:cubicBezTo>
                    <a:pt x="126633" y="48175"/>
                    <a:pt x="126063" y="48194"/>
                    <a:pt x="125477" y="48235"/>
                  </a:cubicBezTo>
                  <a:cubicBezTo>
                    <a:pt x="128335" y="40800"/>
                    <a:pt x="123406" y="31980"/>
                    <a:pt x="114819" y="31980"/>
                  </a:cubicBezTo>
                  <a:cubicBezTo>
                    <a:pt x="112580" y="31980"/>
                    <a:pt x="110093" y="32579"/>
                    <a:pt x="107431" y="33958"/>
                  </a:cubicBezTo>
                  <a:cubicBezTo>
                    <a:pt x="112067" y="22650"/>
                    <a:pt x="105896" y="1"/>
                    <a:pt x="77576" y="1"/>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40"/>
            <p:cNvSpPr/>
            <p:nvPr/>
          </p:nvSpPr>
          <p:spPr>
            <a:xfrm>
              <a:off x="2901686" y="-893639"/>
              <a:ext cx="3927076" cy="1570672"/>
            </a:xfrm>
            <a:custGeom>
              <a:avLst/>
              <a:gdLst/>
              <a:ahLst/>
              <a:cxnLst/>
              <a:rect l="l" t="t" r="r" b="b"/>
              <a:pathLst>
                <a:path w="140869" h="60632" extrusionOk="0">
                  <a:moveTo>
                    <a:pt x="58159" y="0"/>
                  </a:moveTo>
                  <a:cubicBezTo>
                    <a:pt x="47435" y="0"/>
                    <a:pt x="36548" y="7415"/>
                    <a:pt x="39639" y="23108"/>
                  </a:cubicBezTo>
                  <a:cubicBezTo>
                    <a:pt x="38141" y="20799"/>
                    <a:pt x="35913" y="19839"/>
                    <a:pt x="33709" y="19839"/>
                  </a:cubicBezTo>
                  <a:cubicBezTo>
                    <a:pt x="28842" y="19839"/>
                    <a:pt x="24087" y="24514"/>
                    <a:pt x="27530" y="29679"/>
                  </a:cubicBezTo>
                  <a:cubicBezTo>
                    <a:pt x="26357" y="29554"/>
                    <a:pt x="25233" y="29494"/>
                    <a:pt x="24158" y="29494"/>
                  </a:cubicBezTo>
                  <a:cubicBezTo>
                    <a:pt x="0" y="29494"/>
                    <a:pt x="152" y="59718"/>
                    <a:pt x="12319" y="60101"/>
                  </a:cubicBezTo>
                  <a:cubicBezTo>
                    <a:pt x="16345" y="60248"/>
                    <a:pt x="50070" y="60632"/>
                    <a:pt x="80104" y="60632"/>
                  </a:cubicBezTo>
                  <a:cubicBezTo>
                    <a:pt x="97857" y="60632"/>
                    <a:pt x="114320" y="60498"/>
                    <a:pt x="122598" y="60101"/>
                  </a:cubicBezTo>
                  <a:cubicBezTo>
                    <a:pt x="140868" y="59084"/>
                    <a:pt x="138947" y="35296"/>
                    <a:pt x="120451" y="35296"/>
                  </a:cubicBezTo>
                  <a:cubicBezTo>
                    <a:pt x="120137" y="35296"/>
                    <a:pt x="119819" y="35303"/>
                    <a:pt x="119496" y="35317"/>
                  </a:cubicBezTo>
                  <a:cubicBezTo>
                    <a:pt x="118030" y="23336"/>
                    <a:pt x="109499" y="19074"/>
                    <a:pt x="101625" y="19074"/>
                  </a:cubicBezTo>
                  <a:cubicBezTo>
                    <a:pt x="96060" y="19074"/>
                    <a:pt x="90823" y="21203"/>
                    <a:pt x="88641" y="24242"/>
                  </a:cubicBezTo>
                  <a:cubicBezTo>
                    <a:pt x="90922" y="19679"/>
                    <a:pt x="86957" y="15087"/>
                    <a:pt x="82551" y="15087"/>
                  </a:cubicBezTo>
                  <a:cubicBezTo>
                    <a:pt x="80257" y="15087"/>
                    <a:pt x="77845" y="16332"/>
                    <a:pt x="76132" y="19472"/>
                  </a:cubicBezTo>
                  <a:cubicBezTo>
                    <a:pt x="78460" y="6740"/>
                    <a:pt x="68384" y="0"/>
                    <a:pt x="58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40"/>
            <p:cNvSpPr/>
            <p:nvPr/>
          </p:nvSpPr>
          <p:spPr>
            <a:xfrm>
              <a:off x="2901686" y="-893121"/>
              <a:ext cx="2056356" cy="1558134"/>
            </a:xfrm>
            <a:custGeom>
              <a:avLst/>
              <a:gdLst/>
              <a:ahLst/>
              <a:cxnLst/>
              <a:rect l="l" t="t" r="r" b="b"/>
              <a:pathLst>
                <a:path w="73764" h="60148" extrusionOk="0">
                  <a:moveTo>
                    <a:pt x="58150" y="1"/>
                  </a:moveTo>
                  <a:cubicBezTo>
                    <a:pt x="47430" y="1"/>
                    <a:pt x="36544" y="7403"/>
                    <a:pt x="39639" y="23088"/>
                  </a:cubicBezTo>
                  <a:cubicBezTo>
                    <a:pt x="38141" y="20779"/>
                    <a:pt x="35913" y="19819"/>
                    <a:pt x="33709" y="19819"/>
                  </a:cubicBezTo>
                  <a:cubicBezTo>
                    <a:pt x="28842" y="19819"/>
                    <a:pt x="24087" y="24494"/>
                    <a:pt x="27530" y="29659"/>
                  </a:cubicBezTo>
                  <a:cubicBezTo>
                    <a:pt x="26357" y="29534"/>
                    <a:pt x="25233" y="29474"/>
                    <a:pt x="24158" y="29474"/>
                  </a:cubicBezTo>
                  <a:cubicBezTo>
                    <a:pt x="0" y="29474"/>
                    <a:pt x="152" y="59698"/>
                    <a:pt x="12319" y="60081"/>
                  </a:cubicBezTo>
                  <a:cubicBezTo>
                    <a:pt x="12820" y="60114"/>
                    <a:pt x="13787" y="60148"/>
                    <a:pt x="15121" y="60148"/>
                  </a:cubicBezTo>
                  <a:cubicBezTo>
                    <a:pt x="12170" y="51167"/>
                    <a:pt x="17081" y="35948"/>
                    <a:pt x="34253" y="35948"/>
                  </a:cubicBezTo>
                  <a:cubicBezTo>
                    <a:pt x="35322" y="35948"/>
                    <a:pt x="36439" y="36007"/>
                    <a:pt x="37604" y="36131"/>
                  </a:cubicBezTo>
                  <a:cubicBezTo>
                    <a:pt x="34161" y="30966"/>
                    <a:pt x="38916" y="26290"/>
                    <a:pt x="43782" y="26290"/>
                  </a:cubicBezTo>
                  <a:cubicBezTo>
                    <a:pt x="45987" y="26290"/>
                    <a:pt x="48215" y="27250"/>
                    <a:pt x="49713" y="29559"/>
                  </a:cubicBezTo>
                  <a:cubicBezTo>
                    <a:pt x="46621" y="13872"/>
                    <a:pt x="57496" y="6460"/>
                    <a:pt x="68204" y="6460"/>
                  </a:cubicBezTo>
                  <a:cubicBezTo>
                    <a:pt x="70088" y="6460"/>
                    <a:pt x="71967" y="6689"/>
                    <a:pt x="73763" y="7143"/>
                  </a:cubicBezTo>
                  <a:cubicBezTo>
                    <a:pt x="70395" y="2437"/>
                    <a:pt x="64300" y="1"/>
                    <a:pt x="58150"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40"/>
            <p:cNvSpPr/>
            <p:nvPr/>
          </p:nvSpPr>
          <p:spPr>
            <a:xfrm>
              <a:off x="2910523" y="-893354"/>
              <a:ext cx="2045651" cy="1536762"/>
            </a:xfrm>
            <a:custGeom>
              <a:avLst/>
              <a:gdLst/>
              <a:ahLst/>
              <a:cxnLst/>
              <a:rect l="l" t="t" r="r" b="b"/>
              <a:pathLst>
                <a:path w="73380" h="59323" extrusionOk="0">
                  <a:moveTo>
                    <a:pt x="57828" y="1"/>
                  </a:moveTo>
                  <a:cubicBezTo>
                    <a:pt x="47104" y="1"/>
                    <a:pt x="36219" y="7412"/>
                    <a:pt x="39322" y="23097"/>
                  </a:cubicBezTo>
                  <a:cubicBezTo>
                    <a:pt x="37824" y="20788"/>
                    <a:pt x="35596" y="19828"/>
                    <a:pt x="33392" y="19828"/>
                  </a:cubicBezTo>
                  <a:cubicBezTo>
                    <a:pt x="28525" y="19828"/>
                    <a:pt x="23770" y="24503"/>
                    <a:pt x="27213" y="29668"/>
                  </a:cubicBezTo>
                  <a:cubicBezTo>
                    <a:pt x="26047" y="29545"/>
                    <a:pt x="24929" y="29485"/>
                    <a:pt x="23859" y="29485"/>
                  </a:cubicBezTo>
                  <a:cubicBezTo>
                    <a:pt x="1826" y="29485"/>
                    <a:pt x="0" y="54583"/>
                    <a:pt x="9067" y="59323"/>
                  </a:cubicBezTo>
                  <a:cubicBezTo>
                    <a:pt x="4207" y="51023"/>
                    <a:pt x="8304" y="32720"/>
                    <a:pt x="27121" y="32720"/>
                  </a:cubicBezTo>
                  <a:cubicBezTo>
                    <a:pt x="28193" y="32720"/>
                    <a:pt x="29313" y="32780"/>
                    <a:pt x="30482" y="32904"/>
                  </a:cubicBezTo>
                  <a:cubicBezTo>
                    <a:pt x="27039" y="27739"/>
                    <a:pt x="31779" y="23064"/>
                    <a:pt x="36635" y="23064"/>
                  </a:cubicBezTo>
                  <a:cubicBezTo>
                    <a:pt x="38835" y="23064"/>
                    <a:pt x="41060" y="24023"/>
                    <a:pt x="42558" y="26333"/>
                  </a:cubicBezTo>
                  <a:cubicBezTo>
                    <a:pt x="39474" y="10655"/>
                    <a:pt x="50360" y="3251"/>
                    <a:pt x="61079" y="3251"/>
                  </a:cubicBezTo>
                  <a:cubicBezTo>
                    <a:pt x="65550" y="3251"/>
                    <a:pt x="69992" y="4539"/>
                    <a:pt x="73380" y="7052"/>
                  </a:cubicBezTo>
                  <a:cubicBezTo>
                    <a:pt x="69990" y="2404"/>
                    <a:pt x="63936" y="1"/>
                    <a:pt x="5782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40"/>
            <p:cNvSpPr/>
            <p:nvPr/>
          </p:nvSpPr>
          <p:spPr>
            <a:xfrm>
              <a:off x="6047231" y="-1161100"/>
              <a:ext cx="2579931" cy="1815552"/>
            </a:xfrm>
            <a:custGeom>
              <a:avLst/>
              <a:gdLst/>
              <a:ahLst/>
              <a:cxnLst/>
              <a:rect l="l" t="t" r="r" b="b"/>
              <a:pathLst>
                <a:path w="99592" h="70085" extrusionOk="0">
                  <a:moveTo>
                    <a:pt x="77275" y="1"/>
                  </a:moveTo>
                  <a:cubicBezTo>
                    <a:pt x="48988" y="1"/>
                    <a:pt x="41249" y="24185"/>
                    <a:pt x="46353" y="38095"/>
                  </a:cubicBezTo>
                  <a:cubicBezTo>
                    <a:pt x="40876" y="36785"/>
                    <a:pt x="36066" y="36205"/>
                    <a:pt x="31863" y="36205"/>
                  </a:cubicBezTo>
                  <a:cubicBezTo>
                    <a:pt x="1" y="36205"/>
                    <a:pt x="2966" y="69495"/>
                    <a:pt x="13663" y="70084"/>
                  </a:cubicBezTo>
                  <a:cubicBezTo>
                    <a:pt x="8274" y="61806"/>
                    <a:pt x="12486" y="38234"/>
                    <a:pt x="35298" y="38234"/>
                  </a:cubicBezTo>
                  <a:cubicBezTo>
                    <a:pt x="39877" y="38234"/>
                    <a:pt x="45206" y="39183"/>
                    <a:pt x="51357" y="41397"/>
                  </a:cubicBezTo>
                  <a:cubicBezTo>
                    <a:pt x="47687" y="21049"/>
                    <a:pt x="53959" y="3303"/>
                    <a:pt x="82279" y="3303"/>
                  </a:cubicBezTo>
                  <a:cubicBezTo>
                    <a:pt x="89384" y="3303"/>
                    <a:pt x="95088" y="4738"/>
                    <a:pt x="99591" y="7039"/>
                  </a:cubicBezTo>
                  <a:cubicBezTo>
                    <a:pt x="94621" y="2836"/>
                    <a:pt x="87349" y="1"/>
                    <a:pt x="77275"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40"/>
            <p:cNvSpPr/>
            <p:nvPr/>
          </p:nvSpPr>
          <p:spPr>
            <a:xfrm>
              <a:off x="-334800" y="-1034326"/>
              <a:ext cx="4676034" cy="1815529"/>
            </a:xfrm>
            <a:custGeom>
              <a:avLst/>
              <a:gdLst/>
              <a:ahLst/>
              <a:cxnLst/>
              <a:rect l="l" t="t" r="r" b="b"/>
              <a:pathLst>
                <a:path w="171299" h="81259" extrusionOk="0">
                  <a:moveTo>
                    <a:pt x="89907" y="0"/>
                  </a:moveTo>
                  <a:cubicBezTo>
                    <a:pt x="57084" y="0"/>
                    <a:pt x="48144" y="28054"/>
                    <a:pt x="54048" y="44132"/>
                  </a:cubicBezTo>
                  <a:lnTo>
                    <a:pt x="54048" y="44132"/>
                  </a:lnTo>
                  <a:cubicBezTo>
                    <a:pt x="47711" y="42619"/>
                    <a:pt x="42146" y="41950"/>
                    <a:pt x="37282" y="41950"/>
                  </a:cubicBezTo>
                  <a:cubicBezTo>
                    <a:pt x="1" y="41950"/>
                    <a:pt x="3863" y="81258"/>
                    <a:pt x="16521" y="81258"/>
                  </a:cubicBezTo>
                  <a:lnTo>
                    <a:pt x="160291" y="81258"/>
                  </a:lnTo>
                  <a:cubicBezTo>
                    <a:pt x="171298" y="81258"/>
                    <a:pt x="168794" y="55869"/>
                    <a:pt x="147380" y="55869"/>
                  </a:cubicBezTo>
                  <a:cubicBezTo>
                    <a:pt x="146731" y="55869"/>
                    <a:pt x="146064" y="55892"/>
                    <a:pt x="145380" y="55940"/>
                  </a:cubicBezTo>
                  <a:cubicBezTo>
                    <a:pt x="148684" y="47296"/>
                    <a:pt x="143002" y="37081"/>
                    <a:pt x="133081" y="37081"/>
                  </a:cubicBezTo>
                  <a:cubicBezTo>
                    <a:pt x="130482" y="37081"/>
                    <a:pt x="127593" y="37782"/>
                    <a:pt x="124499" y="39395"/>
                  </a:cubicBezTo>
                  <a:cubicBezTo>
                    <a:pt x="129869" y="26252"/>
                    <a:pt x="122697" y="0"/>
                    <a:pt x="899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40"/>
            <p:cNvSpPr/>
            <p:nvPr/>
          </p:nvSpPr>
          <p:spPr>
            <a:xfrm>
              <a:off x="1572102" y="-1034326"/>
              <a:ext cx="2767366" cy="1815529"/>
            </a:xfrm>
            <a:custGeom>
              <a:avLst/>
              <a:gdLst/>
              <a:ahLst/>
              <a:cxnLst/>
              <a:rect l="l" t="t" r="r" b="b"/>
              <a:pathLst>
                <a:path w="101378" h="81259" extrusionOk="0">
                  <a:moveTo>
                    <a:pt x="20048" y="0"/>
                  </a:moveTo>
                  <a:cubicBezTo>
                    <a:pt x="11942" y="0"/>
                    <a:pt x="5338" y="1701"/>
                    <a:pt x="1" y="4503"/>
                  </a:cubicBezTo>
                  <a:cubicBezTo>
                    <a:pt x="4537" y="2802"/>
                    <a:pt x="9874" y="1801"/>
                    <a:pt x="16012" y="1801"/>
                  </a:cubicBezTo>
                  <a:cubicBezTo>
                    <a:pt x="48835" y="1801"/>
                    <a:pt x="56007" y="28054"/>
                    <a:pt x="50637" y="41196"/>
                  </a:cubicBezTo>
                  <a:cubicBezTo>
                    <a:pt x="53731" y="39583"/>
                    <a:pt x="56621" y="38883"/>
                    <a:pt x="59219" y="38883"/>
                  </a:cubicBezTo>
                  <a:cubicBezTo>
                    <a:pt x="69139" y="38883"/>
                    <a:pt x="74816" y="49098"/>
                    <a:pt x="71485" y="57742"/>
                  </a:cubicBezTo>
                  <a:lnTo>
                    <a:pt x="71485" y="57742"/>
                  </a:lnTo>
                  <a:cubicBezTo>
                    <a:pt x="72167" y="57694"/>
                    <a:pt x="72831" y="57671"/>
                    <a:pt x="73478" y="57671"/>
                  </a:cubicBezTo>
                  <a:cubicBezTo>
                    <a:pt x="91417" y="57671"/>
                    <a:pt x="96108" y="75431"/>
                    <a:pt x="90699" y="81258"/>
                  </a:cubicBezTo>
                  <a:cubicBezTo>
                    <a:pt x="101378" y="80838"/>
                    <a:pt x="98777" y="55868"/>
                    <a:pt x="77538" y="55868"/>
                  </a:cubicBezTo>
                  <a:cubicBezTo>
                    <a:pt x="76883" y="55868"/>
                    <a:pt x="76211" y="55891"/>
                    <a:pt x="75521" y="55940"/>
                  </a:cubicBezTo>
                  <a:lnTo>
                    <a:pt x="75521" y="55940"/>
                  </a:lnTo>
                  <a:cubicBezTo>
                    <a:pt x="78828" y="47289"/>
                    <a:pt x="73134" y="37065"/>
                    <a:pt x="63198" y="37065"/>
                  </a:cubicBezTo>
                  <a:cubicBezTo>
                    <a:pt x="60605" y="37065"/>
                    <a:pt x="57725" y="37761"/>
                    <a:pt x="54640" y="39362"/>
                  </a:cubicBezTo>
                  <a:cubicBezTo>
                    <a:pt x="60010" y="26252"/>
                    <a:pt x="52838" y="0"/>
                    <a:pt x="20048"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40"/>
            <p:cNvSpPr/>
            <p:nvPr/>
          </p:nvSpPr>
          <p:spPr>
            <a:xfrm>
              <a:off x="4427388" y="-440032"/>
              <a:ext cx="3840753" cy="1652946"/>
            </a:xfrm>
            <a:custGeom>
              <a:avLst/>
              <a:gdLst/>
              <a:ahLst/>
              <a:cxnLst/>
              <a:rect l="l" t="t" r="r" b="b"/>
              <a:pathLst>
                <a:path w="148263" h="63808" extrusionOk="0">
                  <a:moveTo>
                    <a:pt x="87046" y="0"/>
                  </a:moveTo>
                  <a:cubicBezTo>
                    <a:pt x="76284" y="0"/>
                    <a:pt x="65686" y="7090"/>
                    <a:pt x="68160" y="20473"/>
                  </a:cubicBezTo>
                  <a:cubicBezTo>
                    <a:pt x="66358" y="17176"/>
                    <a:pt x="63817" y="15869"/>
                    <a:pt x="61401" y="15869"/>
                  </a:cubicBezTo>
                  <a:cubicBezTo>
                    <a:pt x="56755" y="15869"/>
                    <a:pt x="52570" y="20704"/>
                    <a:pt x="54984" y="25510"/>
                  </a:cubicBezTo>
                  <a:cubicBezTo>
                    <a:pt x="52677" y="22305"/>
                    <a:pt x="47159" y="20060"/>
                    <a:pt x="41298" y="20060"/>
                  </a:cubicBezTo>
                  <a:cubicBezTo>
                    <a:pt x="33010" y="20060"/>
                    <a:pt x="24038" y="24548"/>
                    <a:pt x="22495" y="37152"/>
                  </a:cubicBezTo>
                  <a:cubicBezTo>
                    <a:pt x="22158" y="37137"/>
                    <a:pt x="21827" y="37130"/>
                    <a:pt x="21500" y="37130"/>
                  </a:cubicBezTo>
                  <a:cubicBezTo>
                    <a:pt x="2007" y="37130"/>
                    <a:pt x="0" y="62188"/>
                    <a:pt x="19226" y="63270"/>
                  </a:cubicBezTo>
                  <a:cubicBezTo>
                    <a:pt x="27781" y="63672"/>
                    <a:pt x="44650" y="63807"/>
                    <a:pt x="62952" y="63807"/>
                  </a:cubicBezTo>
                  <a:cubicBezTo>
                    <a:pt x="94812" y="63807"/>
                    <a:pt x="131017" y="63398"/>
                    <a:pt x="135275" y="63270"/>
                  </a:cubicBezTo>
                  <a:cubicBezTo>
                    <a:pt x="148117" y="62855"/>
                    <a:pt x="148263" y="31022"/>
                    <a:pt x="122794" y="31022"/>
                  </a:cubicBezTo>
                  <a:cubicBezTo>
                    <a:pt x="121667" y="31022"/>
                    <a:pt x="120491" y="31084"/>
                    <a:pt x="119264" y="31214"/>
                  </a:cubicBezTo>
                  <a:cubicBezTo>
                    <a:pt x="122889" y="25776"/>
                    <a:pt x="117896" y="20874"/>
                    <a:pt x="112787" y="20874"/>
                  </a:cubicBezTo>
                  <a:cubicBezTo>
                    <a:pt x="110469" y="20874"/>
                    <a:pt x="108127" y="21883"/>
                    <a:pt x="106555" y="24309"/>
                  </a:cubicBezTo>
                  <a:cubicBezTo>
                    <a:pt x="109799" y="7797"/>
                    <a:pt x="98332" y="0"/>
                    <a:pt x="87046" y="0"/>
                  </a:cubicBezTo>
                  <a:close/>
                </a:path>
              </a:pathLst>
            </a:custGeom>
            <a:solidFill>
              <a:srgbClr val="F2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40"/>
            <p:cNvSpPr/>
            <p:nvPr/>
          </p:nvSpPr>
          <p:spPr>
            <a:xfrm>
              <a:off x="4469455" y="-29389"/>
              <a:ext cx="1716724" cy="1141089"/>
            </a:xfrm>
            <a:custGeom>
              <a:avLst/>
              <a:gdLst/>
              <a:ahLst/>
              <a:cxnLst/>
              <a:rect l="l" t="t" r="r" b="b"/>
              <a:pathLst>
                <a:path w="66270" h="44049" extrusionOk="0">
                  <a:moveTo>
                    <a:pt x="59764" y="1"/>
                  </a:moveTo>
                  <a:cubicBezTo>
                    <a:pt x="55127" y="1"/>
                    <a:pt x="50954" y="4844"/>
                    <a:pt x="53360" y="9657"/>
                  </a:cubicBezTo>
                  <a:cubicBezTo>
                    <a:pt x="51053" y="6452"/>
                    <a:pt x="45535" y="4207"/>
                    <a:pt x="39674" y="4207"/>
                  </a:cubicBezTo>
                  <a:cubicBezTo>
                    <a:pt x="31386" y="4207"/>
                    <a:pt x="22414" y="8695"/>
                    <a:pt x="20871" y="21299"/>
                  </a:cubicBezTo>
                  <a:cubicBezTo>
                    <a:pt x="20529" y="21284"/>
                    <a:pt x="20193" y="21277"/>
                    <a:pt x="19862" y="21277"/>
                  </a:cubicBezTo>
                  <a:cubicBezTo>
                    <a:pt x="4461" y="21277"/>
                    <a:pt x="1" y="36962"/>
                    <a:pt x="8295" y="44048"/>
                  </a:cubicBezTo>
                  <a:cubicBezTo>
                    <a:pt x="3504" y="36291"/>
                    <a:pt x="8585" y="23980"/>
                    <a:pt x="22231" y="23980"/>
                  </a:cubicBezTo>
                  <a:cubicBezTo>
                    <a:pt x="22551" y="23980"/>
                    <a:pt x="22876" y="23987"/>
                    <a:pt x="23206" y="24001"/>
                  </a:cubicBezTo>
                  <a:cubicBezTo>
                    <a:pt x="24749" y="11418"/>
                    <a:pt x="33720" y="6926"/>
                    <a:pt x="42008" y="6926"/>
                  </a:cubicBezTo>
                  <a:cubicBezTo>
                    <a:pt x="47869" y="6926"/>
                    <a:pt x="53388" y="9173"/>
                    <a:pt x="55695" y="12392"/>
                  </a:cubicBezTo>
                  <a:cubicBezTo>
                    <a:pt x="53287" y="7577"/>
                    <a:pt x="57470" y="2721"/>
                    <a:pt x="62108" y="2721"/>
                  </a:cubicBezTo>
                  <a:cubicBezTo>
                    <a:pt x="63510" y="2721"/>
                    <a:pt x="64954" y="3165"/>
                    <a:pt x="66270" y="4187"/>
                  </a:cubicBezTo>
                  <a:cubicBezTo>
                    <a:pt x="64487" y="1197"/>
                    <a:pt x="62068" y="1"/>
                    <a:pt x="59764"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40"/>
            <p:cNvSpPr/>
            <p:nvPr/>
          </p:nvSpPr>
          <p:spPr>
            <a:xfrm>
              <a:off x="6132306" y="-440161"/>
              <a:ext cx="988742" cy="590997"/>
            </a:xfrm>
            <a:custGeom>
              <a:avLst/>
              <a:gdLst/>
              <a:ahLst/>
              <a:cxnLst/>
              <a:rect l="l" t="t" r="r" b="b"/>
              <a:pathLst>
                <a:path w="38168" h="22814" extrusionOk="0">
                  <a:moveTo>
                    <a:pt x="21242" y="1"/>
                  </a:moveTo>
                  <a:cubicBezTo>
                    <a:pt x="10545" y="1"/>
                    <a:pt x="0" y="6997"/>
                    <a:pt x="2275" y="20211"/>
                  </a:cubicBezTo>
                  <a:cubicBezTo>
                    <a:pt x="3042" y="20812"/>
                    <a:pt x="3742" y="21646"/>
                    <a:pt x="4376" y="22680"/>
                  </a:cubicBezTo>
                  <a:cubicBezTo>
                    <a:pt x="4443" y="22713"/>
                    <a:pt x="4510" y="22746"/>
                    <a:pt x="4610" y="22813"/>
                  </a:cubicBezTo>
                  <a:cubicBezTo>
                    <a:pt x="2411" y="9667"/>
                    <a:pt x="12912" y="2715"/>
                    <a:pt x="23573" y="2715"/>
                  </a:cubicBezTo>
                  <a:cubicBezTo>
                    <a:pt x="28926" y="2715"/>
                    <a:pt x="34320" y="4468"/>
                    <a:pt x="38167" y="8069"/>
                  </a:cubicBezTo>
                  <a:cubicBezTo>
                    <a:pt x="34414" y="2630"/>
                    <a:pt x="27800" y="1"/>
                    <a:pt x="21242"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40"/>
            <p:cNvSpPr/>
            <p:nvPr/>
          </p:nvSpPr>
          <p:spPr>
            <a:xfrm>
              <a:off x="6326010" y="231118"/>
              <a:ext cx="6943" cy="11269"/>
            </a:xfrm>
            <a:custGeom>
              <a:avLst/>
              <a:gdLst/>
              <a:ahLst/>
              <a:cxnLst/>
              <a:rect l="l" t="t" r="r" b="b"/>
              <a:pathLst>
                <a:path w="268" h="435" extrusionOk="0">
                  <a:moveTo>
                    <a:pt x="0" y="0"/>
                  </a:moveTo>
                  <a:lnTo>
                    <a:pt x="0" y="0"/>
                  </a:lnTo>
                  <a:cubicBezTo>
                    <a:pt x="101" y="134"/>
                    <a:pt x="201" y="301"/>
                    <a:pt x="267" y="434"/>
                  </a:cubicBezTo>
                  <a:cubicBezTo>
                    <a:pt x="234" y="334"/>
                    <a:pt x="234" y="267"/>
                    <a:pt x="234" y="167"/>
                  </a:cubicBezTo>
                  <a:cubicBezTo>
                    <a:pt x="167" y="100"/>
                    <a:pt x="101" y="67"/>
                    <a:pt x="0" y="0"/>
                  </a:cubicBezTo>
                  <a:close/>
                </a:path>
              </a:pathLst>
            </a:custGeom>
            <a:solidFill>
              <a:srgbClr val="F2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40"/>
            <p:cNvSpPr/>
            <p:nvPr/>
          </p:nvSpPr>
          <p:spPr>
            <a:xfrm>
              <a:off x="6186029" y="79041"/>
              <a:ext cx="6943" cy="11269"/>
            </a:xfrm>
            <a:custGeom>
              <a:avLst/>
              <a:gdLst/>
              <a:ahLst/>
              <a:cxnLst/>
              <a:rect l="l" t="t" r="r" b="b"/>
              <a:pathLst>
                <a:path w="268" h="435" extrusionOk="0">
                  <a:moveTo>
                    <a:pt x="1" y="1"/>
                  </a:moveTo>
                  <a:lnTo>
                    <a:pt x="1" y="1"/>
                  </a:lnTo>
                  <a:cubicBezTo>
                    <a:pt x="101" y="134"/>
                    <a:pt x="167" y="267"/>
                    <a:pt x="267" y="434"/>
                  </a:cubicBezTo>
                  <a:cubicBezTo>
                    <a:pt x="234" y="334"/>
                    <a:pt x="234" y="234"/>
                    <a:pt x="201" y="167"/>
                  </a:cubicBezTo>
                  <a:cubicBezTo>
                    <a:pt x="134" y="101"/>
                    <a:pt x="67" y="34"/>
                    <a:pt x="1" y="1"/>
                  </a:cubicBezTo>
                  <a:close/>
                </a:path>
              </a:pathLst>
            </a:custGeom>
            <a:solidFill>
              <a:srgbClr val="F2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40"/>
            <p:cNvSpPr/>
            <p:nvPr/>
          </p:nvSpPr>
          <p:spPr>
            <a:xfrm>
              <a:off x="7499004" y="307641"/>
              <a:ext cx="6943" cy="11269"/>
            </a:xfrm>
            <a:custGeom>
              <a:avLst/>
              <a:gdLst/>
              <a:ahLst/>
              <a:cxnLst/>
              <a:rect l="l" t="t" r="r" b="b"/>
              <a:pathLst>
                <a:path w="268" h="435" extrusionOk="0">
                  <a:moveTo>
                    <a:pt x="1" y="1"/>
                  </a:moveTo>
                  <a:lnTo>
                    <a:pt x="1" y="1"/>
                  </a:lnTo>
                  <a:cubicBezTo>
                    <a:pt x="101" y="134"/>
                    <a:pt x="167" y="267"/>
                    <a:pt x="267" y="434"/>
                  </a:cubicBezTo>
                  <a:cubicBezTo>
                    <a:pt x="234" y="334"/>
                    <a:pt x="234" y="234"/>
                    <a:pt x="201" y="167"/>
                  </a:cubicBezTo>
                  <a:cubicBezTo>
                    <a:pt x="134" y="101"/>
                    <a:pt x="67" y="34"/>
                    <a:pt x="1" y="1"/>
                  </a:cubicBezTo>
                  <a:close/>
                </a:path>
              </a:pathLst>
            </a:custGeom>
            <a:solidFill>
              <a:srgbClr val="F2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40"/>
            <p:cNvSpPr/>
            <p:nvPr/>
          </p:nvSpPr>
          <p:spPr>
            <a:xfrm>
              <a:off x="-334800" y="-1034326"/>
              <a:ext cx="4676034" cy="1815529"/>
            </a:xfrm>
            <a:custGeom>
              <a:avLst/>
              <a:gdLst/>
              <a:ahLst/>
              <a:cxnLst/>
              <a:rect l="l" t="t" r="r" b="b"/>
              <a:pathLst>
                <a:path w="171299" h="81259" extrusionOk="0">
                  <a:moveTo>
                    <a:pt x="89907" y="0"/>
                  </a:moveTo>
                  <a:cubicBezTo>
                    <a:pt x="57084" y="0"/>
                    <a:pt x="48144" y="28054"/>
                    <a:pt x="54048" y="44132"/>
                  </a:cubicBezTo>
                  <a:lnTo>
                    <a:pt x="54048" y="44132"/>
                  </a:lnTo>
                  <a:cubicBezTo>
                    <a:pt x="47711" y="42619"/>
                    <a:pt x="42146" y="41950"/>
                    <a:pt x="37282" y="41950"/>
                  </a:cubicBezTo>
                  <a:cubicBezTo>
                    <a:pt x="1" y="41950"/>
                    <a:pt x="3863" y="81258"/>
                    <a:pt x="16521" y="81258"/>
                  </a:cubicBezTo>
                  <a:lnTo>
                    <a:pt x="160291" y="81258"/>
                  </a:lnTo>
                  <a:cubicBezTo>
                    <a:pt x="171298" y="81258"/>
                    <a:pt x="168794" y="55869"/>
                    <a:pt x="147380" y="55869"/>
                  </a:cubicBezTo>
                  <a:cubicBezTo>
                    <a:pt x="146731" y="55869"/>
                    <a:pt x="146064" y="55892"/>
                    <a:pt x="145380" y="55940"/>
                  </a:cubicBezTo>
                  <a:cubicBezTo>
                    <a:pt x="148684" y="47296"/>
                    <a:pt x="143002" y="37081"/>
                    <a:pt x="133081" y="37081"/>
                  </a:cubicBezTo>
                  <a:cubicBezTo>
                    <a:pt x="130482" y="37081"/>
                    <a:pt x="127593" y="37782"/>
                    <a:pt x="124499" y="39395"/>
                  </a:cubicBezTo>
                  <a:cubicBezTo>
                    <a:pt x="129869" y="26252"/>
                    <a:pt x="122697" y="0"/>
                    <a:pt x="89907"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40"/>
            <p:cNvSpPr/>
            <p:nvPr/>
          </p:nvSpPr>
          <p:spPr>
            <a:xfrm>
              <a:off x="4452540" y="-440161"/>
              <a:ext cx="2690208" cy="1590774"/>
            </a:xfrm>
            <a:custGeom>
              <a:avLst/>
              <a:gdLst/>
              <a:ahLst/>
              <a:cxnLst/>
              <a:rect l="l" t="t" r="r" b="b"/>
              <a:pathLst>
                <a:path w="103849" h="61408" extrusionOk="0">
                  <a:moveTo>
                    <a:pt x="86058" y="1"/>
                  </a:moveTo>
                  <a:cubicBezTo>
                    <a:pt x="75305" y="1"/>
                    <a:pt x="64717" y="7089"/>
                    <a:pt x="67189" y="20478"/>
                  </a:cubicBezTo>
                  <a:cubicBezTo>
                    <a:pt x="65387" y="17169"/>
                    <a:pt x="62846" y="15859"/>
                    <a:pt x="60431" y="15859"/>
                  </a:cubicBezTo>
                  <a:cubicBezTo>
                    <a:pt x="55784" y="15859"/>
                    <a:pt x="51599" y="20709"/>
                    <a:pt x="54013" y="25515"/>
                  </a:cubicBezTo>
                  <a:cubicBezTo>
                    <a:pt x="51706" y="22310"/>
                    <a:pt x="46188" y="20065"/>
                    <a:pt x="40327" y="20065"/>
                  </a:cubicBezTo>
                  <a:cubicBezTo>
                    <a:pt x="32039" y="20065"/>
                    <a:pt x="23067" y="24553"/>
                    <a:pt x="21524" y="37157"/>
                  </a:cubicBezTo>
                  <a:cubicBezTo>
                    <a:pt x="21177" y="37142"/>
                    <a:pt x="20836" y="37134"/>
                    <a:pt x="20500" y="37134"/>
                  </a:cubicBezTo>
                  <a:cubicBezTo>
                    <a:pt x="3881" y="37134"/>
                    <a:pt x="1" y="55424"/>
                    <a:pt x="11183" y="61407"/>
                  </a:cubicBezTo>
                  <a:cubicBezTo>
                    <a:pt x="7962" y="53698"/>
                    <a:pt x="13212" y="43007"/>
                    <a:pt x="25972" y="43007"/>
                  </a:cubicBezTo>
                  <a:cubicBezTo>
                    <a:pt x="26297" y="43007"/>
                    <a:pt x="26626" y="43014"/>
                    <a:pt x="26961" y="43028"/>
                  </a:cubicBezTo>
                  <a:cubicBezTo>
                    <a:pt x="28504" y="30424"/>
                    <a:pt x="37477" y="25936"/>
                    <a:pt x="45758" y="25936"/>
                  </a:cubicBezTo>
                  <a:cubicBezTo>
                    <a:pt x="51613" y="25936"/>
                    <a:pt x="57124" y="28180"/>
                    <a:pt x="59417" y="31386"/>
                  </a:cubicBezTo>
                  <a:cubicBezTo>
                    <a:pt x="57025" y="26579"/>
                    <a:pt x="61203" y="21730"/>
                    <a:pt x="65842" y="21730"/>
                  </a:cubicBezTo>
                  <a:cubicBezTo>
                    <a:pt x="68254" y="21730"/>
                    <a:pt x="70791" y="23040"/>
                    <a:pt x="72593" y="26349"/>
                  </a:cubicBezTo>
                  <a:cubicBezTo>
                    <a:pt x="70130" y="12965"/>
                    <a:pt x="80721" y="5872"/>
                    <a:pt x="91476" y="5872"/>
                  </a:cubicBezTo>
                  <a:cubicBezTo>
                    <a:pt x="95865" y="5872"/>
                    <a:pt x="100282" y="7053"/>
                    <a:pt x="103849" y="9470"/>
                  </a:cubicBezTo>
                  <a:cubicBezTo>
                    <a:pt x="100310" y="3082"/>
                    <a:pt x="93148" y="1"/>
                    <a:pt x="8605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8" name="Google Shape;5948;p40"/>
            <p:cNvGrpSpPr/>
            <p:nvPr/>
          </p:nvGrpSpPr>
          <p:grpSpPr>
            <a:xfrm>
              <a:off x="1568426" y="-398888"/>
              <a:ext cx="3649211" cy="1570672"/>
              <a:chOff x="1568426" y="-228326"/>
              <a:chExt cx="3649211" cy="1570672"/>
            </a:xfrm>
          </p:grpSpPr>
          <p:sp>
            <p:nvSpPr>
              <p:cNvPr id="5949" name="Google Shape;5949;p40"/>
              <p:cNvSpPr/>
              <p:nvPr/>
            </p:nvSpPr>
            <p:spPr>
              <a:xfrm>
                <a:off x="1568426" y="-228326"/>
                <a:ext cx="3649211" cy="1570672"/>
              </a:xfrm>
              <a:custGeom>
                <a:avLst/>
                <a:gdLst/>
                <a:ahLst/>
                <a:cxnLst/>
                <a:rect l="l" t="t" r="r" b="b"/>
                <a:pathLst>
                  <a:path w="140869" h="60632" extrusionOk="0">
                    <a:moveTo>
                      <a:pt x="58159" y="0"/>
                    </a:moveTo>
                    <a:cubicBezTo>
                      <a:pt x="47435" y="0"/>
                      <a:pt x="36548" y="7415"/>
                      <a:pt x="39639" y="23108"/>
                    </a:cubicBezTo>
                    <a:cubicBezTo>
                      <a:pt x="38141" y="20799"/>
                      <a:pt x="35913" y="19839"/>
                      <a:pt x="33709" y="19839"/>
                    </a:cubicBezTo>
                    <a:cubicBezTo>
                      <a:pt x="28842" y="19839"/>
                      <a:pt x="24087" y="24514"/>
                      <a:pt x="27530" y="29679"/>
                    </a:cubicBezTo>
                    <a:cubicBezTo>
                      <a:pt x="26357" y="29554"/>
                      <a:pt x="25233" y="29494"/>
                      <a:pt x="24158" y="29494"/>
                    </a:cubicBezTo>
                    <a:cubicBezTo>
                      <a:pt x="0" y="29494"/>
                      <a:pt x="152" y="59718"/>
                      <a:pt x="12319" y="60101"/>
                    </a:cubicBezTo>
                    <a:cubicBezTo>
                      <a:pt x="16345" y="60248"/>
                      <a:pt x="50070" y="60632"/>
                      <a:pt x="80104" y="60632"/>
                    </a:cubicBezTo>
                    <a:cubicBezTo>
                      <a:pt x="97857" y="60632"/>
                      <a:pt x="114320" y="60498"/>
                      <a:pt x="122598" y="60101"/>
                    </a:cubicBezTo>
                    <a:cubicBezTo>
                      <a:pt x="140868" y="59084"/>
                      <a:pt x="138947" y="35296"/>
                      <a:pt x="120451" y="35296"/>
                    </a:cubicBezTo>
                    <a:cubicBezTo>
                      <a:pt x="120137" y="35296"/>
                      <a:pt x="119819" y="35303"/>
                      <a:pt x="119496" y="35317"/>
                    </a:cubicBezTo>
                    <a:cubicBezTo>
                      <a:pt x="118030" y="23336"/>
                      <a:pt x="109499" y="19074"/>
                      <a:pt x="101625" y="19074"/>
                    </a:cubicBezTo>
                    <a:cubicBezTo>
                      <a:pt x="96060" y="19074"/>
                      <a:pt x="90823" y="21203"/>
                      <a:pt x="88641" y="24242"/>
                    </a:cubicBezTo>
                    <a:cubicBezTo>
                      <a:pt x="90922" y="19679"/>
                      <a:pt x="86957" y="15087"/>
                      <a:pt x="82551" y="15087"/>
                    </a:cubicBezTo>
                    <a:cubicBezTo>
                      <a:pt x="80257" y="15087"/>
                      <a:pt x="77845" y="16332"/>
                      <a:pt x="76132" y="19472"/>
                    </a:cubicBezTo>
                    <a:cubicBezTo>
                      <a:pt x="78460" y="6740"/>
                      <a:pt x="68384" y="0"/>
                      <a:pt x="58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40"/>
              <p:cNvSpPr/>
              <p:nvPr/>
            </p:nvSpPr>
            <p:spPr>
              <a:xfrm>
                <a:off x="1576637" y="-228041"/>
                <a:ext cx="1900909" cy="1536762"/>
              </a:xfrm>
              <a:custGeom>
                <a:avLst/>
                <a:gdLst/>
                <a:ahLst/>
                <a:cxnLst/>
                <a:rect l="l" t="t" r="r" b="b"/>
                <a:pathLst>
                  <a:path w="73380" h="59323" extrusionOk="0">
                    <a:moveTo>
                      <a:pt x="57828" y="1"/>
                    </a:moveTo>
                    <a:cubicBezTo>
                      <a:pt x="47104" y="1"/>
                      <a:pt x="36219" y="7412"/>
                      <a:pt x="39322" y="23097"/>
                    </a:cubicBezTo>
                    <a:cubicBezTo>
                      <a:pt x="37824" y="20788"/>
                      <a:pt x="35596" y="19828"/>
                      <a:pt x="33392" y="19828"/>
                    </a:cubicBezTo>
                    <a:cubicBezTo>
                      <a:pt x="28525" y="19828"/>
                      <a:pt x="23770" y="24503"/>
                      <a:pt x="27213" y="29668"/>
                    </a:cubicBezTo>
                    <a:cubicBezTo>
                      <a:pt x="26047" y="29545"/>
                      <a:pt x="24929" y="29485"/>
                      <a:pt x="23859" y="29485"/>
                    </a:cubicBezTo>
                    <a:cubicBezTo>
                      <a:pt x="1826" y="29485"/>
                      <a:pt x="0" y="54583"/>
                      <a:pt x="9067" y="59323"/>
                    </a:cubicBezTo>
                    <a:cubicBezTo>
                      <a:pt x="4207" y="51023"/>
                      <a:pt x="8304" y="32720"/>
                      <a:pt x="27121" y="32720"/>
                    </a:cubicBezTo>
                    <a:cubicBezTo>
                      <a:pt x="28193" y="32720"/>
                      <a:pt x="29313" y="32780"/>
                      <a:pt x="30482" y="32904"/>
                    </a:cubicBezTo>
                    <a:cubicBezTo>
                      <a:pt x="27039" y="27739"/>
                      <a:pt x="31779" y="23064"/>
                      <a:pt x="36635" y="23064"/>
                    </a:cubicBezTo>
                    <a:cubicBezTo>
                      <a:pt x="38835" y="23064"/>
                      <a:pt x="41060" y="24023"/>
                      <a:pt x="42558" y="26333"/>
                    </a:cubicBezTo>
                    <a:cubicBezTo>
                      <a:pt x="39474" y="10655"/>
                      <a:pt x="50360" y="3251"/>
                      <a:pt x="61079" y="3251"/>
                    </a:cubicBezTo>
                    <a:cubicBezTo>
                      <a:pt x="65550" y="3251"/>
                      <a:pt x="69992" y="4539"/>
                      <a:pt x="73380" y="7052"/>
                    </a:cubicBezTo>
                    <a:cubicBezTo>
                      <a:pt x="69990" y="2404"/>
                      <a:pt x="63936" y="1"/>
                      <a:pt x="5782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40"/>
              <p:cNvSpPr/>
              <p:nvPr/>
            </p:nvSpPr>
            <p:spPr>
              <a:xfrm>
                <a:off x="1568426" y="-227808"/>
                <a:ext cx="1910856" cy="1558134"/>
              </a:xfrm>
              <a:custGeom>
                <a:avLst/>
                <a:gdLst/>
                <a:ahLst/>
                <a:cxnLst/>
                <a:rect l="l" t="t" r="r" b="b"/>
                <a:pathLst>
                  <a:path w="73764" h="60148" extrusionOk="0">
                    <a:moveTo>
                      <a:pt x="58150" y="1"/>
                    </a:moveTo>
                    <a:cubicBezTo>
                      <a:pt x="47430" y="1"/>
                      <a:pt x="36544" y="7403"/>
                      <a:pt x="39639" y="23088"/>
                    </a:cubicBezTo>
                    <a:cubicBezTo>
                      <a:pt x="38141" y="20779"/>
                      <a:pt x="35913" y="19819"/>
                      <a:pt x="33709" y="19819"/>
                    </a:cubicBezTo>
                    <a:cubicBezTo>
                      <a:pt x="28842" y="19819"/>
                      <a:pt x="24087" y="24494"/>
                      <a:pt x="27530" y="29659"/>
                    </a:cubicBezTo>
                    <a:cubicBezTo>
                      <a:pt x="26357" y="29534"/>
                      <a:pt x="25233" y="29474"/>
                      <a:pt x="24158" y="29474"/>
                    </a:cubicBezTo>
                    <a:cubicBezTo>
                      <a:pt x="0" y="29474"/>
                      <a:pt x="152" y="59698"/>
                      <a:pt x="12319" y="60081"/>
                    </a:cubicBezTo>
                    <a:cubicBezTo>
                      <a:pt x="12820" y="60114"/>
                      <a:pt x="13787" y="60148"/>
                      <a:pt x="15121" y="60148"/>
                    </a:cubicBezTo>
                    <a:cubicBezTo>
                      <a:pt x="12170" y="51167"/>
                      <a:pt x="17081" y="35948"/>
                      <a:pt x="34253" y="35948"/>
                    </a:cubicBezTo>
                    <a:cubicBezTo>
                      <a:pt x="35322" y="35948"/>
                      <a:pt x="36439" y="36007"/>
                      <a:pt x="37604" y="36131"/>
                    </a:cubicBezTo>
                    <a:cubicBezTo>
                      <a:pt x="34161" y="30966"/>
                      <a:pt x="38916" y="26290"/>
                      <a:pt x="43782" y="26290"/>
                    </a:cubicBezTo>
                    <a:cubicBezTo>
                      <a:pt x="45987" y="26290"/>
                      <a:pt x="48215" y="27250"/>
                      <a:pt x="49713" y="29559"/>
                    </a:cubicBezTo>
                    <a:cubicBezTo>
                      <a:pt x="46621" y="13872"/>
                      <a:pt x="57496" y="6460"/>
                      <a:pt x="68204" y="6460"/>
                    </a:cubicBezTo>
                    <a:cubicBezTo>
                      <a:pt x="70088" y="6460"/>
                      <a:pt x="71967" y="6689"/>
                      <a:pt x="73763" y="7143"/>
                    </a:cubicBezTo>
                    <a:cubicBezTo>
                      <a:pt x="70395" y="2437"/>
                      <a:pt x="64300" y="1"/>
                      <a:pt x="58150"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52" name="Google Shape;5952;p40"/>
          <p:cNvSpPr/>
          <p:nvPr/>
        </p:nvSpPr>
        <p:spPr>
          <a:xfrm>
            <a:off x="551781" y="1804125"/>
            <a:ext cx="4020219"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5953" name="Google Shape;5953;p40"/>
          <p:cNvSpPr txBox="1">
            <a:spLocks noGrp="1"/>
          </p:cNvSpPr>
          <p:nvPr>
            <p:ph type="title"/>
          </p:nvPr>
        </p:nvSpPr>
        <p:spPr>
          <a:xfrm>
            <a:off x="720000" y="1706850"/>
            <a:ext cx="385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RAINY WEB</a:t>
            </a:r>
            <a:endParaRPr/>
          </a:p>
        </p:txBody>
      </p:sp>
      <p:sp>
        <p:nvSpPr>
          <p:cNvPr id="5954" name="Google Shape;5954;p40"/>
          <p:cNvSpPr txBox="1">
            <a:spLocks noGrp="1"/>
          </p:cNvSpPr>
          <p:nvPr>
            <p:ph type="subTitle" idx="1"/>
          </p:nvPr>
        </p:nvSpPr>
        <p:spPr>
          <a:xfrm>
            <a:off x="720000" y="2355750"/>
            <a:ext cx="3852000" cy="100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replace the image on the screen with your own work. Just right-click on it and select “Replace image”</a:t>
            </a:r>
            <a:endParaRPr/>
          </a:p>
        </p:txBody>
      </p:sp>
      <p:grpSp>
        <p:nvGrpSpPr>
          <p:cNvPr id="5955" name="Google Shape;5955;p40"/>
          <p:cNvGrpSpPr/>
          <p:nvPr/>
        </p:nvGrpSpPr>
        <p:grpSpPr>
          <a:xfrm>
            <a:off x="4930274" y="1420357"/>
            <a:ext cx="3503704" cy="2875801"/>
            <a:chOff x="4572600" y="1047375"/>
            <a:chExt cx="3571200" cy="2931500"/>
          </a:xfrm>
        </p:grpSpPr>
        <p:sp>
          <p:nvSpPr>
            <p:cNvPr id="5956" name="Google Shape;5956;p40"/>
            <p:cNvSpPr/>
            <p:nvPr/>
          </p:nvSpPr>
          <p:spPr>
            <a:xfrm>
              <a:off x="5778750" y="3201137"/>
              <a:ext cx="1158900" cy="761100"/>
            </a:xfrm>
            <a:prstGeom prst="trapezoid">
              <a:avLst>
                <a:gd name="adj" fmla="val 76133"/>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40"/>
            <p:cNvSpPr/>
            <p:nvPr/>
          </p:nvSpPr>
          <p:spPr>
            <a:xfrm>
              <a:off x="4572600" y="1047375"/>
              <a:ext cx="3571200" cy="2421300"/>
            </a:xfrm>
            <a:prstGeom prst="roundRect">
              <a:avLst>
                <a:gd name="adj" fmla="val 569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40"/>
            <p:cNvSpPr/>
            <p:nvPr/>
          </p:nvSpPr>
          <p:spPr>
            <a:xfrm>
              <a:off x="5713500" y="3884975"/>
              <a:ext cx="1289400" cy="93900"/>
            </a:xfrm>
            <a:prstGeom prst="roundRect">
              <a:avLst>
                <a:gd name="adj" fmla="val 500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59" name="Google Shape;5959;p40"/>
          <p:cNvPicPr preferRelativeResize="0"/>
          <p:nvPr/>
        </p:nvPicPr>
        <p:blipFill rotWithShape="1">
          <a:blip r:embed="rId3">
            <a:alphaModFix/>
          </a:blip>
          <a:srcRect l="2892" r="2883"/>
          <a:stretch/>
        </p:blipFill>
        <p:spPr>
          <a:xfrm>
            <a:off x="5131861" y="1682678"/>
            <a:ext cx="3099900" cy="1850400"/>
          </a:xfrm>
          <a:prstGeom prst="roundRect">
            <a:avLst>
              <a:gd name="adj" fmla="val 3451"/>
            </a:avLst>
          </a:prstGeom>
          <a:noFill/>
          <a:ln w="19050" cap="flat" cmpd="sng">
            <a:solidFill>
              <a:srgbClr val="000000"/>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63"/>
        <p:cNvGrpSpPr/>
        <p:nvPr/>
      </p:nvGrpSpPr>
      <p:grpSpPr>
        <a:xfrm>
          <a:off x="0" y="0"/>
          <a:ext cx="0" cy="0"/>
          <a:chOff x="0" y="0"/>
          <a:chExt cx="0" cy="0"/>
        </a:xfrm>
      </p:grpSpPr>
      <p:sp>
        <p:nvSpPr>
          <p:cNvPr id="5964" name="Google Shape;5964;p41"/>
          <p:cNvSpPr/>
          <p:nvPr/>
        </p:nvSpPr>
        <p:spPr>
          <a:xfrm>
            <a:off x="3639875" y="1746277"/>
            <a:ext cx="4841839" cy="1650961"/>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5965" name="Google Shape;5965;p41"/>
          <p:cNvSpPr txBox="1">
            <a:spLocks noGrp="1"/>
          </p:cNvSpPr>
          <p:nvPr>
            <p:ph type="title"/>
          </p:nvPr>
        </p:nvSpPr>
        <p:spPr>
          <a:xfrm>
            <a:off x="3808100" y="1814707"/>
            <a:ext cx="4483800" cy="15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69"/>
        <p:cNvGrpSpPr/>
        <p:nvPr/>
      </p:nvGrpSpPr>
      <p:grpSpPr>
        <a:xfrm>
          <a:off x="0" y="0"/>
          <a:ext cx="0" cy="0"/>
          <a:chOff x="0" y="0"/>
          <a:chExt cx="0" cy="0"/>
        </a:xfrm>
      </p:grpSpPr>
      <p:grpSp>
        <p:nvGrpSpPr>
          <p:cNvPr id="5970" name="Google Shape;5970;p42"/>
          <p:cNvGrpSpPr/>
          <p:nvPr/>
        </p:nvGrpSpPr>
        <p:grpSpPr>
          <a:xfrm>
            <a:off x="138391" y="25186"/>
            <a:ext cx="8867219" cy="3546734"/>
            <a:chOff x="1339826" y="305074"/>
            <a:chExt cx="3649211" cy="1570672"/>
          </a:xfrm>
        </p:grpSpPr>
        <p:sp>
          <p:nvSpPr>
            <p:cNvPr id="5971" name="Google Shape;5971;p42"/>
            <p:cNvSpPr/>
            <p:nvPr/>
          </p:nvSpPr>
          <p:spPr>
            <a:xfrm>
              <a:off x="1339826" y="305074"/>
              <a:ext cx="3649211" cy="1570672"/>
            </a:xfrm>
            <a:custGeom>
              <a:avLst/>
              <a:gdLst/>
              <a:ahLst/>
              <a:cxnLst/>
              <a:rect l="l" t="t" r="r" b="b"/>
              <a:pathLst>
                <a:path w="140869" h="60632" extrusionOk="0">
                  <a:moveTo>
                    <a:pt x="58159" y="0"/>
                  </a:moveTo>
                  <a:cubicBezTo>
                    <a:pt x="47435" y="0"/>
                    <a:pt x="36548" y="7415"/>
                    <a:pt x="39639" y="23108"/>
                  </a:cubicBezTo>
                  <a:cubicBezTo>
                    <a:pt x="38141" y="20799"/>
                    <a:pt x="35913" y="19839"/>
                    <a:pt x="33709" y="19839"/>
                  </a:cubicBezTo>
                  <a:cubicBezTo>
                    <a:pt x="28842" y="19839"/>
                    <a:pt x="24087" y="24514"/>
                    <a:pt x="27530" y="29679"/>
                  </a:cubicBezTo>
                  <a:cubicBezTo>
                    <a:pt x="26357" y="29554"/>
                    <a:pt x="25233" y="29494"/>
                    <a:pt x="24158" y="29494"/>
                  </a:cubicBezTo>
                  <a:cubicBezTo>
                    <a:pt x="0" y="29494"/>
                    <a:pt x="152" y="59718"/>
                    <a:pt x="12319" y="60101"/>
                  </a:cubicBezTo>
                  <a:cubicBezTo>
                    <a:pt x="16345" y="60248"/>
                    <a:pt x="50070" y="60632"/>
                    <a:pt x="80104" y="60632"/>
                  </a:cubicBezTo>
                  <a:cubicBezTo>
                    <a:pt x="97857" y="60632"/>
                    <a:pt x="114320" y="60498"/>
                    <a:pt x="122598" y="60101"/>
                  </a:cubicBezTo>
                  <a:cubicBezTo>
                    <a:pt x="140868" y="59084"/>
                    <a:pt x="138947" y="35296"/>
                    <a:pt x="120451" y="35296"/>
                  </a:cubicBezTo>
                  <a:cubicBezTo>
                    <a:pt x="120137" y="35296"/>
                    <a:pt x="119819" y="35303"/>
                    <a:pt x="119496" y="35317"/>
                  </a:cubicBezTo>
                  <a:cubicBezTo>
                    <a:pt x="118030" y="23336"/>
                    <a:pt x="109499" y="19074"/>
                    <a:pt x="101625" y="19074"/>
                  </a:cubicBezTo>
                  <a:cubicBezTo>
                    <a:pt x="96060" y="19074"/>
                    <a:pt x="90823" y="21203"/>
                    <a:pt x="88641" y="24242"/>
                  </a:cubicBezTo>
                  <a:cubicBezTo>
                    <a:pt x="90922" y="19679"/>
                    <a:pt x="86957" y="15087"/>
                    <a:pt x="82551" y="15087"/>
                  </a:cubicBezTo>
                  <a:cubicBezTo>
                    <a:pt x="80257" y="15087"/>
                    <a:pt x="77845" y="16332"/>
                    <a:pt x="76132" y="19472"/>
                  </a:cubicBezTo>
                  <a:cubicBezTo>
                    <a:pt x="78460" y="6740"/>
                    <a:pt x="68384" y="0"/>
                    <a:pt x="58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72" name="Google Shape;5972;p42"/>
            <p:cNvSpPr/>
            <p:nvPr/>
          </p:nvSpPr>
          <p:spPr>
            <a:xfrm>
              <a:off x="1339826" y="305592"/>
              <a:ext cx="1910856" cy="1558134"/>
            </a:xfrm>
            <a:custGeom>
              <a:avLst/>
              <a:gdLst/>
              <a:ahLst/>
              <a:cxnLst/>
              <a:rect l="l" t="t" r="r" b="b"/>
              <a:pathLst>
                <a:path w="73764" h="60148" extrusionOk="0">
                  <a:moveTo>
                    <a:pt x="58150" y="1"/>
                  </a:moveTo>
                  <a:cubicBezTo>
                    <a:pt x="47430" y="1"/>
                    <a:pt x="36544" y="7403"/>
                    <a:pt x="39639" y="23088"/>
                  </a:cubicBezTo>
                  <a:cubicBezTo>
                    <a:pt x="38141" y="20779"/>
                    <a:pt x="35913" y="19819"/>
                    <a:pt x="33709" y="19819"/>
                  </a:cubicBezTo>
                  <a:cubicBezTo>
                    <a:pt x="28842" y="19819"/>
                    <a:pt x="24087" y="24494"/>
                    <a:pt x="27530" y="29659"/>
                  </a:cubicBezTo>
                  <a:cubicBezTo>
                    <a:pt x="26357" y="29534"/>
                    <a:pt x="25233" y="29474"/>
                    <a:pt x="24158" y="29474"/>
                  </a:cubicBezTo>
                  <a:cubicBezTo>
                    <a:pt x="0" y="29474"/>
                    <a:pt x="152" y="59698"/>
                    <a:pt x="12319" y="60081"/>
                  </a:cubicBezTo>
                  <a:cubicBezTo>
                    <a:pt x="12820" y="60114"/>
                    <a:pt x="13787" y="60148"/>
                    <a:pt x="15121" y="60148"/>
                  </a:cubicBezTo>
                  <a:cubicBezTo>
                    <a:pt x="12170" y="51167"/>
                    <a:pt x="17081" y="35948"/>
                    <a:pt x="34253" y="35948"/>
                  </a:cubicBezTo>
                  <a:cubicBezTo>
                    <a:pt x="35322" y="35948"/>
                    <a:pt x="36439" y="36007"/>
                    <a:pt x="37604" y="36131"/>
                  </a:cubicBezTo>
                  <a:cubicBezTo>
                    <a:pt x="34161" y="30966"/>
                    <a:pt x="38916" y="26290"/>
                    <a:pt x="43782" y="26290"/>
                  </a:cubicBezTo>
                  <a:cubicBezTo>
                    <a:pt x="45987" y="26290"/>
                    <a:pt x="48215" y="27250"/>
                    <a:pt x="49713" y="29559"/>
                  </a:cubicBezTo>
                  <a:cubicBezTo>
                    <a:pt x="46621" y="13872"/>
                    <a:pt x="57496" y="6460"/>
                    <a:pt x="68204" y="6460"/>
                  </a:cubicBezTo>
                  <a:cubicBezTo>
                    <a:pt x="70088" y="6460"/>
                    <a:pt x="71967" y="6689"/>
                    <a:pt x="73763" y="7143"/>
                  </a:cubicBezTo>
                  <a:cubicBezTo>
                    <a:pt x="70395" y="2437"/>
                    <a:pt x="64300" y="1"/>
                    <a:pt x="58150"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73" name="Google Shape;5973;p42"/>
            <p:cNvSpPr/>
            <p:nvPr/>
          </p:nvSpPr>
          <p:spPr>
            <a:xfrm>
              <a:off x="1348037" y="305359"/>
              <a:ext cx="1900909" cy="1536762"/>
            </a:xfrm>
            <a:custGeom>
              <a:avLst/>
              <a:gdLst/>
              <a:ahLst/>
              <a:cxnLst/>
              <a:rect l="l" t="t" r="r" b="b"/>
              <a:pathLst>
                <a:path w="73380" h="59323" extrusionOk="0">
                  <a:moveTo>
                    <a:pt x="57828" y="1"/>
                  </a:moveTo>
                  <a:cubicBezTo>
                    <a:pt x="47104" y="1"/>
                    <a:pt x="36219" y="7412"/>
                    <a:pt x="39322" y="23097"/>
                  </a:cubicBezTo>
                  <a:cubicBezTo>
                    <a:pt x="37824" y="20788"/>
                    <a:pt x="35596" y="19828"/>
                    <a:pt x="33392" y="19828"/>
                  </a:cubicBezTo>
                  <a:cubicBezTo>
                    <a:pt x="28525" y="19828"/>
                    <a:pt x="23770" y="24503"/>
                    <a:pt x="27213" y="29668"/>
                  </a:cubicBezTo>
                  <a:cubicBezTo>
                    <a:pt x="26047" y="29545"/>
                    <a:pt x="24929" y="29485"/>
                    <a:pt x="23859" y="29485"/>
                  </a:cubicBezTo>
                  <a:cubicBezTo>
                    <a:pt x="1826" y="29485"/>
                    <a:pt x="0" y="54583"/>
                    <a:pt x="9067" y="59323"/>
                  </a:cubicBezTo>
                  <a:cubicBezTo>
                    <a:pt x="4207" y="51023"/>
                    <a:pt x="8304" y="32720"/>
                    <a:pt x="27121" y="32720"/>
                  </a:cubicBezTo>
                  <a:cubicBezTo>
                    <a:pt x="28193" y="32720"/>
                    <a:pt x="29313" y="32780"/>
                    <a:pt x="30482" y="32904"/>
                  </a:cubicBezTo>
                  <a:cubicBezTo>
                    <a:pt x="27039" y="27739"/>
                    <a:pt x="31779" y="23064"/>
                    <a:pt x="36635" y="23064"/>
                  </a:cubicBezTo>
                  <a:cubicBezTo>
                    <a:pt x="38835" y="23064"/>
                    <a:pt x="41060" y="24023"/>
                    <a:pt x="42558" y="26333"/>
                  </a:cubicBezTo>
                  <a:cubicBezTo>
                    <a:pt x="39474" y="10655"/>
                    <a:pt x="50360" y="3251"/>
                    <a:pt x="61079" y="3251"/>
                  </a:cubicBezTo>
                  <a:cubicBezTo>
                    <a:pt x="65550" y="3251"/>
                    <a:pt x="69992" y="4539"/>
                    <a:pt x="73380" y="7052"/>
                  </a:cubicBezTo>
                  <a:cubicBezTo>
                    <a:pt x="69990" y="2404"/>
                    <a:pt x="63936" y="1"/>
                    <a:pt x="5782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5974" name="Google Shape;5974;p42"/>
          <p:cNvSpPr txBox="1">
            <a:spLocks noGrp="1"/>
          </p:cNvSpPr>
          <p:nvPr>
            <p:ph type="title"/>
          </p:nvPr>
        </p:nvSpPr>
        <p:spPr>
          <a:xfrm>
            <a:off x="1284000" y="1682639"/>
            <a:ext cx="6576000" cy="21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150,000</a:t>
            </a:r>
            <a:endParaRPr/>
          </a:p>
        </p:txBody>
      </p:sp>
      <p:sp>
        <p:nvSpPr>
          <p:cNvPr id="5975" name="Google Shape;5975;p42"/>
          <p:cNvSpPr txBox="1">
            <a:spLocks noGrp="1"/>
          </p:cNvSpPr>
          <p:nvPr>
            <p:ph type="subTitle" idx="1"/>
          </p:nvPr>
        </p:nvSpPr>
        <p:spPr>
          <a:xfrm>
            <a:off x="1284000" y="3554414"/>
            <a:ext cx="6576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79"/>
        <p:cNvGrpSpPr/>
        <p:nvPr/>
      </p:nvGrpSpPr>
      <p:grpSpPr>
        <a:xfrm>
          <a:off x="0" y="0"/>
          <a:ext cx="0" cy="0"/>
          <a:chOff x="0" y="0"/>
          <a:chExt cx="0" cy="0"/>
        </a:xfrm>
      </p:grpSpPr>
      <p:grpSp>
        <p:nvGrpSpPr>
          <p:cNvPr id="5980" name="Google Shape;5980;p43"/>
          <p:cNvGrpSpPr/>
          <p:nvPr/>
        </p:nvGrpSpPr>
        <p:grpSpPr>
          <a:xfrm>
            <a:off x="633766" y="479021"/>
            <a:ext cx="3476969" cy="1390673"/>
            <a:chOff x="1339826" y="305074"/>
            <a:chExt cx="3649211" cy="1570672"/>
          </a:xfrm>
        </p:grpSpPr>
        <p:sp>
          <p:nvSpPr>
            <p:cNvPr id="5981" name="Google Shape;5981;p43"/>
            <p:cNvSpPr/>
            <p:nvPr/>
          </p:nvSpPr>
          <p:spPr>
            <a:xfrm>
              <a:off x="1339826" y="305074"/>
              <a:ext cx="3649211" cy="1570672"/>
            </a:xfrm>
            <a:custGeom>
              <a:avLst/>
              <a:gdLst/>
              <a:ahLst/>
              <a:cxnLst/>
              <a:rect l="l" t="t" r="r" b="b"/>
              <a:pathLst>
                <a:path w="140869" h="60632" extrusionOk="0">
                  <a:moveTo>
                    <a:pt x="58159" y="0"/>
                  </a:moveTo>
                  <a:cubicBezTo>
                    <a:pt x="47435" y="0"/>
                    <a:pt x="36548" y="7415"/>
                    <a:pt x="39639" y="23108"/>
                  </a:cubicBezTo>
                  <a:cubicBezTo>
                    <a:pt x="38141" y="20799"/>
                    <a:pt x="35913" y="19839"/>
                    <a:pt x="33709" y="19839"/>
                  </a:cubicBezTo>
                  <a:cubicBezTo>
                    <a:pt x="28842" y="19839"/>
                    <a:pt x="24087" y="24514"/>
                    <a:pt x="27530" y="29679"/>
                  </a:cubicBezTo>
                  <a:cubicBezTo>
                    <a:pt x="26357" y="29554"/>
                    <a:pt x="25233" y="29494"/>
                    <a:pt x="24158" y="29494"/>
                  </a:cubicBezTo>
                  <a:cubicBezTo>
                    <a:pt x="0" y="29494"/>
                    <a:pt x="152" y="59718"/>
                    <a:pt x="12319" y="60101"/>
                  </a:cubicBezTo>
                  <a:cubicBezTo>
                    <a:pt x="16345" y="60248"/>
                    <a:pt x="50070" y="60632"/>
                    <a:pt x="80104" y="60632"/>
                  </a:cubicBezTo>
                  <a:cubicBezTo>
                    <a:pt x="97857" y="60632"/>
                    <a:pt x="114320" y="60498"/>
                    <a:pt x="122598" y="60101"/>
                  </a:cubicBezTo>
                  <a:cubicBezTo>
                    <a:pt x="140868" y="59084"/>
                    <a:pt x="138947" y="35296"/>
                    <a:pt x="120451" y="35296"/>
                  </a:cubicBezTo>
                  <a:cubicBezTo>
                    <a:pt x="120137" y="35296"/>
                    <a:pt x="119819" y="35303"/>
                    <a:pt x="119496" y="35317"/>
                  </a:cubicBezTo>
                  <a:cubicBezTo>
                    <a:pt x="118030" y="23336"/>
                    <a:pt x="109499" y="19074"/>
                    <a:pt x="101625" y="19074"/>
                  </a:cubicBezTo>
                  <a:cubicBezTo>
                    <a:pt x="96060" y="19074"/>
                    <a:pt x="90823" y="21203"/>
                    <a:pt x="88641" y="24242"/>
                  </a:cubicBezTo>
                  <a:cubicBezTo>
                    <a:pt x="90922" y="19679"/>
                    <a:pt x="86957" y="15087"/>
                    <a:pt x="82551" y="15087"/>
                  </a:cubicBezTo>
                  <a:cubicBezTo>
                    <a:pt x="80257" y="15087"/>
                    <a:pt x="77845" y="16332"/>
                    <a:pt x="76132" y="19472"/>
                  </a:cubicBezTo>
                  <a:cubicBezTo>
                    <a:pt x="78460" y="6740"/>
                    <a:pt x="68384" y="0"/>
                    <a:pt x="58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82" name="Google Shape;5982;p43"/>
            <p:cNvSpPr/>
            <p:nvPr/>
          </p:nvSpPr>
          <p:spPr>
            <a:xfrm>
              <a:off x="1339826" y="305592"/>
              <a:ext cx="1910856" cy="1558134"/>
            </a:xfrm>
            <a:custGeom>
              <a:avLst/>
              <a:gdLst/>
              <a:ahLst/>
              <a:cxnLst/>
              <a:rect l="l" t="t" r="r" b="b"/>
              <a:pathLst>
                <a:path w="73764" h="60148" extrusionOk="0">
                  <a:moveTo>
                    <a:pt x="58150" y="1"/>
                  </a:moveTo>
                  <a:cubicBezTo>
                    <a:pt x="47430" y="1"/>
                    <a:pt x="36544" y="7403"/>
                    <a:pt x="39639" y="23088"/>
                  </a:cubicBezTo>
                  <a:cubicBezTo>
                    <a:pt x="38141" y="20779"/>
                    <a:pt x="35913" y="19819"/>
                    <a:pt x="33709" y="19819"/>
                  </a:cubicBezTo>
                  <a:cubicBezTo>
                    <a:pt x="28842" y="19819"/>
                    <a:pt x="24087" y="24494"/>
                    <a:pt x="27530" y="29659"/>
                  </a:cubicBezTo>
                  <a:cubicBezTo>
                    <a:pt x="26357" y="29534"/>
                    <a:pt x="25233" y="29474"/>
                    <a:pt x="24158" y="29474"/>
                  </a:cubicBezTo>
                  <a:cubicBezTo>
                    <a:pt x="0" y="29474"/>
                    <a:pt x="152" y="59698"/>
                    <a:pt x="12319" y="60081"/>
                  </a:cubicBezTo>
                  <a:cubicBezTo>
                    <a:pt x="12820" y="60114"/>
                    <a:pt x="13787" y="60148"/>
                    <a:pt x="15121" y="60148"/>
                  </a:cubicBezTo>
                  <a:cubicBezTo>
                    <a:pt x="12170" y="51167"/>
                    <a:pt x="17081" y="35948"/>
                    <a:pt x="34253" y="35948"/>
                  </a:cubicBezTo>
                  <a:cubicBezTo>
                    <a:pt x="35322" y="35948"/>
                    <a:pt x="36439" y="36007"/>
                    <a:pt x="37604" y="36131"/>
                  </a:cubicBezTo>
                  <a:cubicBezTo>
                    <a:pt x="34161" y="30966"/>
                    <a:pt x="38916" y="26290"/>
                    <a:pt x="43782" y="26290"/>
                  </a:cubicBezTo>
                  <a:cubicBezTo>
                    <a:pt x="45987" y="26290"/>
                    <a:pt x="48215" y="27250"/>
                    <a:pt x="49713" y="29559"/>
                  </a:cubicBezTo>
                  <a:cubicBezTo>
                    <a:pt x="46621" y="13872"/>
                    <a:pt x="57496" y="6460"/>
                    <a:pt x="68204" y="6460"/>
                  </a:cubicBezTo>
                  <a:cubicBezTo>
                    <a:pt x="70088" y="6460"/>
                    <a:pt x="71967" y="6689"/>
                    <a:pt x="73763" y="7143"/>
                  </a:cubicBezTo>
                  <a:cubicBezTo>
                    <a:pt x="70395" y="2437"/>
                    <a:pt x="64300" y="1"/>
                    <a:pt x="58150"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83" name="Google Shape;5983;p43"/>
            <p:cNvSpPr/>
            <p:nvPr/>
          </p:nvSpPr>
          <p:spPr>
            <a:xfrm>
              <a:off x="1348037" y="305359"/>
              <a:ext cx="1900909" cy="1536762"/>
            </a:xfrm>
            <a:custGeom>
              <a:avLst/>
              <a:gdLst/>
              <a:ahLst/>
              <a:cxnLst/>
              <a:rect l="l" t="t" r="r" b="b"/>
              <a:pathLst>
                <a:path w="73380" h="59323" extrusionOk="0">
                  <a:moveTo>
                    <a:pt x="57828" y="1"/>
                  </a:moveTo>
                  <a:cubicBezTo>
                    <a:pt x="47104" y="1"/>
                    <a:pt x="36219" y="7412"/>
                    <a:pt x="39322" y="23097"/>
                  </a:cubicBezTo>
                  <a:cubicBezTo>
                    <a:pt x="37824" y="20788"/>
                    <a:pt x="35596" y="19828"/>
                    <a:pt x="33392" y="19828"/>
                  </a:cubicBezTo>
                  <a:cubicBezTo>
                    <a:pt x="28525" y="19828"/>
                    <a:pt x="23770" y="24503"/>
                    <a:pt x="27213" y="29668"/>
                  </a:cubicBezTo>
                  <a:cubicBezTo>
                    <a:pt x="26047" y="29545"/>
                    <a:pt x="24929" y="29485"/>
                    <a:pt x="23859" y="29485"/>
                  </a:cubicBezTo>
                  <a:cubicBezTo>
                    <a:pt x="1826" y="29485"/>
                    <a:pt x="0" y="54583"/>
                    <a:pt x="9067" y="59323"/>
                  </a:cubicBezTo>
                  <a:cubicBezTo>
                    <a:pt x="4207" y="51023"/>
                    <a:pt x="8304" y="32720"/>
                    <a:pt x="27121" y="32720"/>
                  </a:cubicBezTo>
                  <a:cubicBezTo>
                    <a:pt x="28193" y="32720"/>
                    <a:pt x="29313" y="32780"/>
                    <a:pt x="30482" y="32904"/>
                  </a:cubicBezTo>
                  <a:cubicBezTo>
                    <a:pt x="27039" y="27739"/>
                    <a:pt x="31779" y="23064"/>
                    <a:pt x="36635" y="23064"/>
                  </a:cubicBezTo>
                  <a:cubicBezTo>
                    <a:pt x="38835" y="23064"/>
                    <a:pt x="41060" y="24023"/>
                    <a:pt x="42558" y="26333"/>
                  </a:cubicBezTo>
                  <a:cubicBezTo>
                    <a:pt x="39474" y="10655"/>
                    <a:pt x="50360" y="3251"/>
                    <a:pt x="61079" y="3251"/>
                  </a:cubicBezTo>
                  <a:cubicBezTo>
                    <a:pt x="65550" y="3251"/>
                    <a:pt x="69992" y="4539"/>
                    <a:pt x="73380" y="7052"/>
                  </a:cubicBezTo>
                  <a:cubicBezTo>
                    <a:pt x="69990" y="2404"/>
                    <a:pt x="63936" y="1"/>
                    <a:pt x="5782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5984" name="Google Shape;5984;p43"/>
          <p:cNvGrpSpPr/>
          <p:nvPr/>
        </p:nvGrpSpPr>
        <p:grpSpPr>
          <a:xfrm>
            <a:off x="2833515" y="2435146"/>
            <a:ext cx="3476969" cy="1390673"/>
            <a:chOff x="1339826" y="305074"/>
            <a:chExt cx="3649211" cy="1570672"/>
          </a:xfrm>
        </p:grpSpPr>
        <p:sp>
          <p:nvSpPr>
            <p:cNvPr id="5985" name="Google Shape;5985;p43"/>
            <p:cNvSpPr/>
            <p:nvPr/>
          </p:nvSpPr>
          <p:spPr>
            <a:xfrm>
              <a:off x="1339826" y="305074"/>
              <a:ext cx="3649211" cy="1570672"/>
            </a:xfrm>
            <a:custGeom>
              <a:avLst/>
              <a:gdLst/>
              <a:ahLst/>
              <a:cxnLst/>
              <a:rect l="l" t="t" r="r" b="b"/>
              <a:pathLst>
                <a:path w="140869" h="60632" extrusionOk="0">
                  <a:moveTo>
                    <a:pt x="58159" y="0"/>
                  </a:moveTo>
                  <a:cubicBezTo>
                    <a:pt x="47435" y="0"/>
                    <a:pt x="36548" y="7415"/>
                    <a:pt x="39639" y="23108"/>
                  </a:cubicBezTo>
                  <a:cubicBezTo>
                    <a:pt x="38141" y="20799"/>
                    <a:pt x="35913" y="19839"/>
                    <a:pt x="33709" y="19839"/>
                  </a:cubicBezTo>
                  <a:cubicBezTo>
                    <a:pt x="28842" y="19839"/>
                    <a:pt x="24087" y="24514"/>
                    <a:pt x="27530" y="29679"/>
                  </a:cubicBezTo>
                  <a:cubicBezTo>
                    <a:pt x="26357" y="29554"/>
                    <a:pt x="25233" y="29494"/>
                    <a:pt x="24158" y="29494"/>
                  </a:cubicBezTo>
                  <a:cubicBezTo>
                    <a:pt x="0" y="29494"/>
                    <a:pt x="152" y="59718"/>
                    <a:pt x="12319" y="60101"/>
                  </a:cubicBezTo>
                  <a:cubicBezTo>
                    <a:pt x="16345" y="60248"/>
                    <a:pt x="50070" y="60632"/>
                    <a:pt x="80104" y="60632"/>
                  </a:cubicBezTo>
                  <a:cubicBezTo>
                    <a:pt x="97857" y="60632"/>
                    <a:pt x="114320" y="60498"/>
                    <a:pt x="122598" y="60101"/>
                  </a:cubicBezTo>
                  <a:cubicBezTo>
                    <a:pt x="140868" y="59084"/>
                    <a:pt x="138947" y="35296"/>
                    <a:pt x="120451" y="35296"/>
                  </a:cubicBezTo>
                  <a:cubicBezTo>
                    <a:pt x="120137" y="35296"/>
                    <a:pt x="119819" y="35303"/>
                    <a:pt x="119496" y="35317"/>
                  </a:cubicBezTo>
                  <a:cubicBezTo>
                    <a:pt x="118030" y="23336"/>
                    <a:pt x="109499" y="19074"/>
                    <a:pt x="101625" y="19074"/>
                  </a:cubicBezTo>
                  <a:cubicBezTo>
                    <a:pt x="96060" y="19074"/>
                    <a:pt x="90823" y="21203"/>
                    <a:pt x="88641" y="24242"/>
                  </a:cubicBezTo>
                  <a:cubicBezTo>
                    <a:pt x="90922" y="19679"/>
                    <a:pt x="86957" y="15087"/>
                    <a:pt x="82551" y="15087"/>
                  </a:cubicBezTo>
                  <a:cubicBezTo>
                    <a:pt x="80257" y="15087"/>
                    <a:pt x="77845" y="16332"/>
                    <a:pt x="76132" y="19472"/>
                  </a:cubicBezTo>
                  <a:cubicBezTo>
                    <a:pt x="78460" y="6740"/>
                    <a:pt x="68384" y="0"/>
                    <a:pt x="58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86" name="Google Shape;5986;p43"/>
            <p:cNvSpPr/>
            <p:nvPr/>
          </p:nvSpPr>
          <p:spPr>
            <a:xfrm>
              <a:off x="1339826" y="305592"/>
              <a:ext cx="1910856" cy="1558134"/>
            </a:xfrm>
            <a:custGeom>
              <a:avLst/>
              <a:gdLst/>
              <a:ahLst/>
              <a:cxnLst/>
              <a:rect l="l" t="t" r="r" b="b"/>
              <a:pathLst>
                <a:path w="73764" h="60148" extrusionOk="0">
                  <a:moveTo>
                    <a:pt x="58150" y="1"/>
                  </a:moveTo>
                  <a:cubicBezTo>
                    <a:pt x="47430" y="1"/>
                    <a:pt x="36544" y="7403"/>
                    <a:pt x="39639" y="23088"/>
                  </a:cubicBezTo>
                  <a:cubicBezTo>
                    <a:pt x="38141" y="20779"/>
                    <a:pt x="35913" y="19819"/>
                    <a:pt x="33709" y="19819"/>
                  </a:cubicBezTo>
                  <a:cubicBezTo>
                    <a:pt x="28842" y="19819"/>
                    <a:pt x="24087" y="24494"/>
                    <a:pt x="27530" y="29659"/>
                  </a:cubicBezTo>
                  <a:cubicBezTo>
                    <a:pt x="26357" y="29534"/>
                    <a:pt x="25233" y="29474"/>
                    <a:pt x="24158" y="29474"/>
                  </a:cubicBezTo>
                  <a:cubicBezTo>
                    <a:pt x="0" y="29474"/>
                    <a:pt x="152" y="59698"/>
                    <a:pt x="12319" y="60081"/>
                  </a:cubicBezTo>
                  <a:cubicBezTo>
                    <a:pt x="12820" y="60114"/>
                    <a:pt x="13787" y="60148"/>
                    <a:pt x="15121" y="60148"/>
                  </a:cubicBezTo>
                  <a:cubicBezTo>
                    <a:pt x="12170" y="51167"/>
                    <a:pt x="17081" y="35948"/>
                    <a:pt x="34253" y="35948"/>
                  </a:cubicBezTo>
                  <a:cubicBezTo>
                    <a:pt x="35322" y="35948"/>
                    <a:pt x="36439" y="36007"/>
                    <a:pt x="37604" y="36131"/>
                  </a:cubicBezTo>
                  <a:cubicBezTo>
                    <a:pt x="34161" y="30966"/>
                    <a:pt x="38916" y="26290"/>
                    <a:pt x="43782" y="26290"/>
                  </a:cubicBezTo>
                  <a:cubicBezTo>
                    <a:pt x="45987" y="26290"/>
                    <a:pt x="48215" y="27250"/>
                    <a:pt x="49713" y="29559"/>
                  </a:cubicBezTo>
                  <a:cubicBezTo>
                    <a:pt x="46621" y="13872"/>
                    <a:pt x="57496" y="6460"/>
                    <a:pt x="68204" y="6460"/>
                  </a:cubicBezTo>
                  <a:cubicBezTo>
                    <a:pt x="70088" y="6460"/>
                    <a:pt x="71967" y="6689"/>
                    <a:pt x="73763" y="7143"/>
                  </a:cubicBezTo>
                  <a:cubicBezTo>
                    <a:pt x="70395" y="2437"/>
                    <a:pt x="64300" y="1"/>
                    <a:pt x="58150"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87" name="Google Shape;5987;p43"/>
            <p:cNvSpPr/>
            <p:nvPr/>
          </p:nvSpPr>
          <p:spPr>
            <a:xfrm>
              <a:off x="1348037" y="305359"/>
              <a:ext cx="1900909" cy="1536762"/>
            </a:xfrm>
            <a:custGeom>
              <a:avLst/>
              <a:gdLst/>
              <a:ahLst/>
              <a:cxnLst/>
              <a:rect l="l" t="t" r="r" b="b"/>
              <a:pathLst>
                <a:path w="73380" h="59323" extrusionOk="0">
                  <a:moveTo>
                    <a:pt x="57828" y="1"/>
                  </a:moveTo>
                  <a:cubicBezTo>
                    <a:pt x="47104" y="1"/>
                    <a:pt x="36219" y="7412"/>
                    <a:pt x="39322" y="23097"/>
                  </a:cubicBezTo>
                  <a:cubicBezTo>
                    <a:pt x="37824" y="20788"/>
                    <a:pt x="35596" y="19828"/>
                    <a:pt x="33392" y="19828"/>
                  </a:cubicBezTo>
                  <a:cubicBezTo>
                    <a:pt x="28525" y="19828"/>
                    <a:pt x="23770" y="24503"/>
                    <a:pt x="27213" y="29668"/>
                  </a:cubicBezTo>
                  <a:cubicBezTo>
                    <a:pt x="26047" y="29545"/>
                    <a:pt x="24929" y="29485"/>
                    <a:pt x="23859" y="29485"/>
                  </a:cubicBezTo>
                  <a:cubicBezTo>
                    <a:pt x="1826" y="29485"/>
                    <a:pt x="0" y="54583"/>
                    <a:pt x="9067" y="59323"/>
                  </a:cubicBezTo>
                  <a:cubicBezTo>
                    <a:pt x="4207" y="51023"/>
                    <a:pt x="8304" y="32720"/>
                    <a:pt x="27121" y="32720"/>
                  </a:cubicBezTo>
                  <a:cubicBezTo>
                    <a:pt x="28193" y="32720"/>
                    <a:pt x="29313" y="32780"/>
                    <a:pt x="30482" y="32904"/>
                  </a:cubicBezTo>
                  <a:cubicBezTo>
                    <a:pt x="27039" y="27739"/>
                    <a:pt x="31779" y="23064"/>
                    <a:pt x="36635" y="23064"/>
                  </a:cubicBezTo>
                  <a:cubicBezTo>
                    <a:pt x="38835" y="23064"/>
                    <a:pt x="41060" y="24023"/>
                    <a:pt x="42558" y="26333"/>
                  </a:cubicBezTo>
                  <a:cubicBezTo>
                    <a:pt x="39474" y="10655"/>
                    <a:pt x="50360" y="3251"/>
                    <a:pt x="61079" y="3251"/>
                  </a:cubicBezTo>
                  <a:cubicBezTo>
                    <a:pt x="65550" y="3251"/>
                    <a:pt x="69992" y="4539"/>
                    <a:pt x="73380" y="7052"/>
                  </a:cubicBezTo>
                  <a:cubicBezTo>
                    <a:pt x="69990" y="2404"/>
                    <a:pt x="63936" y="1"/>
                    <a:pt x="5782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5988" name="Google Shape;5988;p43"/>
          <p:cNvGrpSpPr/>
          <p:nvPr/>
        </p:nvGrpSpPr>
        <p:grpSpPr>
          <a:xfrm>
            <a:off x="5033266" y="479021"/>
            <a:ext cx="3476969" cy="1390673"/>
            <a:chOff x="1339826" y="305074"/>
            <a:chExt cx="3649211" cy="1570672"/>
          </a:xfrm>
        </p:grpSpPr>
        <p:sp>
          <p:nvSpPr>
            <p:cNvPr id="5989" name="Google Shape;5989;p43"/>
            <p:cNvSpPr/>
            <p:nvPr/>
          </p:nvSpPr>
          <p:spPr>
            <a:xfrm>
              <a:off x="1339826" y="305074"/>
              <a:ext cx="3649211" cy="1570672"/>
            </a:xfrm>
            <a:custGeom>
              <a:avLst/>
              <a:gdLst/>
              <a:ahLst/>
              <a:cxnLst/>
              <a:rect l="l" t="t" r="r" b="b"/>
              <a:pathLst>
                <a:path w="140869" h="60632" extrusionOk="0">
                  <a:moveTo>
                    <a:pt x="58159" y="0"/>
                  </a:moveTo>
                  <a:cubicBezTo>
                    <a:pt x="47435" y="0"/>
                    <a:pt x="36548" y="7415"/>
                    <a:pt x="39639" y="23108"/>
                  </a:cubicBezTo>
                  <a:cubicBezTo>
                    <a:pt x="38141" y="20799"/>
                    <a:pt x="35913" y="19839"/>
                    <a:pt x="33709" y="19839"/>
                  </a:cubicBezTo>
                  <a:cubicBezTo>
                    <a:pt x="28842" y="19839"/>
                    <a:pt x="24087" y="24514"/>
                    <a:pt x="27530" y="29679"/>
                  </a:cubicBezTo>
                  <a:cubicBezTo>
                    <a:pt x="26357" y="29554"/>
                    <a:pt x="25233" y="29494"/>
                    <a:pt x="24158" y="29494"/>
                  </a:cubicBezTo>
                  <a:cubicBezTo>
                    <a:pt x="0" y="29494"/>
                    <a:pt x="152" y="59718"/>
                    <a:pt x="12319" y="60101"/>
                  </a:cubicBezTo>
                  <a:cubicBezTo>
                    <a:pt x="16345" y="60248"/>
                    <a:pt x="50070" y="60632"/>
                    <a:pt x="80104" y="60632"/>
                  </a:cubicBezTo>
                  <a:cubicBezTo>
                    <a:pt x="97857" y="60632"/>
                    <a:pt x="114320" y="60498"/>
                    <a:pt x="122598" y="60101"/>
                  </a:cubicBezTo>
                  <a:cubicBezTo>
                    <a:pt x="140868" y="59084"/>
                    <a:pt x="138947" y="35296"/>
                    <a:pt x="120451" y="35296"/>
                  </a:cubicBezTo>
                  <a:cubicBezTo>
                    <a:pt x="120137" y="35296"/>
                    <a:pt x="119819" y="35303"/>
                    <a:pt x="119496" y="35317"/>
                  </a:cubicBezTo>
                  <a:cubicBezTo>
                    <a:pt x="118030" y="23336"/>
                    <a:pt x="109499" y="19074"/>
                    <a:pt x="101625" y="19074"/>
                  </a:cubicBezTo>
                  <a:cubicBezTo>
                    <a:pt x="96060" y="19074"/>
                    <a:pt x="90823" y="21203"/>
                    <a:pt x="88641" y="24242"/>
                  </a:cubicBezTo>
                  <a:cubicBezTo>
                    <a:pt x="90922" y="19679"/>
                    <a:pt x="86957" y="15087"/>
                    <a:pt x="82551" y="15087"/>
                  </a:cubicBezTo>
                  <a:cubicBezTo>
                    <a:pt x="80257" y="15087"/>
                    <a:pt x="77845" y="16332"/>
                    <a:pt x="76132" y="19472"/>
                  </a:cubicBezTo>
                  <a:cubicBezTo>
                    <a:pt x="78460" y="6740"/>
                    <a:pt x="68384" y="0"/>
                    <a:pt x="58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90" name="Google Shape;5990;p43"/>
            <p:cNvSpPr/>
            <p:nvPr/>
          </p:nvSpPr>
          <p:spPr>
            <a:xfrm>
              <a:off x="1339826" y="305592"/>
              <a:ext cx="1910856" cy="1558134"/>
            </a:xfrm>
            <a:custGeom>
              <a:avLst/>
              <a:gdLst/>
              <a:ahLst/>
              <a:cxnLst/>
              <a:rect l="l" t="t" r="r" b="b"/>
              <a:pathLst>
                <a:path w="73764" h="60148" extrusionOk="0">
                  <a:moveTo>
                    <a:pt x="58150" y="1"/>
                  </a:moveTo>
                  <a:cubicBezTo>
                    <a:pt x="47430" y="1"/>
                    <a:pt x="36544" y="7403"/>
                    <a:pt x="39639" y="23088"/>
                  </a:cubicBezTo>
                  <a:cubicBezTo>
                    <a:pt x="38141" y="20779"/>
                    <a:pt x="35913" y="19819"/>
                    <a:pt x="33709" y="19819"/>
                  </a:cubicBezTo>
                  <a:cubicBezTo>
                    <a:pt x="28842" y="19819"/>
                    <a:pt x="24087" y="24494"/>
                    <a:pt x="27530" y="29659"/>
                  </a:cubicBezTo>
                  <a:cubicBezTo>
                    <a:pt x="26357" y="29534"/>
                    <a:pt x="25233" y="29474"/>
                    <a:pt x="24158" y="29474"/>
                  </a:cubicBezTo>
                  <a:cubicBezTo>
                    <a:pt x="0" y="29474"/>
                    <a:pt x="152" y="59698"/>
                    <a:pt x="12319" y="60081"/>
                  </a:cubicBezTo>
                  <a:cubicBezTo>
                    <a:pt x="12820" y="60114"/>
                    <a:pt x="13787" y="60148"/>
                    <a:pt x="15121" y="60148"/>
                  </a:cubicBezTo>
                  <a:cubicBezTo>
                    <a:pt x="12170" y="51167"/>
                    <a:pt x="17081" y="35948"/>
                    <a:pt x="34253" y="35948"/>
                  </a:cubicBezTo>
                  <a:cubicBezTo>
                    <a:pt x="35322" y="35948"/>
                    <a:pt x="36439" y="36007"/>
                    <a:pt x="37604" y="36131"/>
                  </a:cubicBezTo>
                  <a:cubicBezTo>
                    <a:pt x="34161" y="30966"/>
                    <a:pt x="38916" y="26290"/>
                    <a:pt x="43782" y="26290"/>
                  </a:cubicBezTo>
                  <a:cubicBezTo>
                    <a:pt x="45987" y="26290"/>
                    <a:pt x="48215" y="27250"/>
                    <a:pt x="49713" y="29559"/>
                  </a:cubicBezTo>
                  <a:cubicBezTo>
                    <a:pt x="46621" y="13872"/>
                    <a:pt x="57496" y="6460"/>
                    <a:pt x="68204" y="6460"/>
                  </a:cubicBezTo>
                  <a:cubicBezTo>
                    <a:pt x="70088" y="6460"/>
                    <a:pt x="71967" y="6689"/>
                    <a:pt x="73763" y="7143"/>
                  </a:cubicBezTo>
                  <a:cubicBezTo>
                    <a:pt x="70395" y="2437"/>
                    <a:pt x="64300" y="1"/>
                    <a:pt x="58150"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91" name="Google Shape;5991;p43"/>
            <p:cNvSpPr/>
            <p:nvPr/>
          </p:nvSpPr>
          <p:spPr>
            <a:xfrm>
              <a:off x="1348037" y="305359"/>
              <a:ext cx="1900909" cy="1536762"/>
            </a:xfrm>
            <a:custGeom>
              <a:avLst/>
              <a:gdLst/>
              <a:ahLst/>
              <a:cxnLst/>
              <a:rect l="l" t="t" r="r" b="b"/>
              <a:pathLst>
                <a:path w="73380" h="59323" extrusionOk="0">
                  <a:moveTo>
                    <a:pt x="57828" y="1"/>
                  </a:moveTo>
                  <a:cubicBezTo>
                    <a:pt x="47104" y="1"/>
                    <a:pt x="36219" y="7412"/>
                    <a:pt x="39322" y="23097"/>
                  </a:cubicBezTo>
                  <a:cubicBezTo>
                    <a:pt x="37824" y="20788"/>
                    <a:pt x="35596" y="19828"/>
                    <a:pt x="33392" y="19828"/>
                  </a:cubicBezTo>
                  <a:cubicBezTo>
                    <a:pt x="28525" y="19828"/>
                    <a:pt x="23770" y="24503"/>
                    <a:pt x="27213" y="29668"/>
                  </a:cubicBezTo>
                  <a:cubicBezTo>
                    <a:pt x="26047" y="29545"/>
                    <a:pt x="24929" y="29485"/>
                    <a:pt x="23859" y="29485"/>
                  </a:cubicBezTo>
                  <a:cubicBezTo>
                    <a:pt x="1826" y="29485"/>
                    <a:pt x="0" y="54583"/>
                    <a:pt x="9067" y="59323"/>
                  </a:cubicBezTo>
                  <a:cubicBezTo>
                    <a:pt x="4207" y="51023"/>
                    <a:pt x="8304" y="32720"/>
                    <a:pt x="27121" y="32720"/>
                  </a:cubicBezTo>
                  <a:cubicBezTo>
                    <a:pt x="28193" y="32720"/>
                    <a:pt x="29313" y="32780"/>
                    <a:pt x="30482" y="32904"/>
                  </a:cubicBezTo>
                  <a:cubicBezTo>
                    <a:pt x="27039" y="27739"/>
                    <a:pt x="31779" y="23064"/>
                    <a:pt x="36635" y="23064"/>
                  </a:cubicBezTo>
                  <a:cubicBezTo>
                    <a:pt x="38835" y="23064"/>
                    <a:pt x="41060" y="24023"/>
                    <a:pt x="42558" y="26333"/>
                  </a:cubicBezTo>
                  <a:cubicBezTo>
                    <a:pt x="39474" y="10655"/>
                    <a:pt x="50360" y="3251"/>
                    <a:pt x="61079" y="3251"/>
                  </a:cubicBezTo>
                  <a:cubicBezTo>
                    <a:pt x="65550" y="3251"/>
                    <a:pt x="69992" y="4539"/>
                    <a:pt x="73380" y="7052"/>
                  </a:cubicBezTo>
                  <a:cubicBezTo>
                    <a:pt x="69990" y="2404"/>
                    <a:pt x="63936" y="1"/>
                    <a:pt x="5782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5992" name="Google Shape;5992;p43"/>
          <p:cNvSpPr txBox="1">
            <a:spLocks noGrp="1"/>
          </p:cNvSpPr>
          <p:nvPr>
            <p:ph type="title"/>
          </p:nvPr>
        </p:nvSpPr>
        <p:spPr>
          <a:xfrm>
            <a:off x="728250" y="793438"/>
            <a:ext cx="3288000" cy="110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120,000</a:t>
            </a:r>
            <a:endParaRPr/>
          </a:p>
        </p:txBody>
      </p:sp>
      <p:sp>
        <p:nvSpPr>
          <p:cNvPr id="5993" name="Google Shape;5993;p43"/>
          <p:cNvSpPr txBox="1">
            <a:spLocks noGrp="1"/>
          </p:cNvSpPr>
          <p:nvPr>
            <p:ph type="subTitle" idx="1"/>
          </p:nvPr>
        </p:nvSpPr>
        <p:spPr>
          <a:xfrm>
            <a:off x="728250" y="1896838"/>
            <a:ext cx="3288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Earths is the Sun’s mass</a:t>
            </a:r>
            <a:endParaRPr/>
          </a:p>
        </p:txBody>
      </p:sp>
      <p:sp>
        <p:nvSpPr>
          <p:cNvPr id="5994" name="Google Shape;5994;p43"/>
          <p:cNvSpPr txBox="1">
            <a:spLocks noGrp="1"/>
          </p:cNvSpPr>
          <p:nvPr>
            <p:ph type="title" idx="2"/>
          </p:nvPr>
        </p:nvSpPr>
        <p:spPr>
          <a:xfrm>
            <a:off x="5081175" y="793438"/>
            <a:ext cx="3288000" cy="110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75,000</a:t>
            </a:r>
            <a:endParaRPr/>
          </a:p>
        </p:txBody>
      </p:sp>
      <p:sp>
        <p:nvSpPr>
          <p:cNvPr id="5995" name="Google Shape;5995;p43"/>
          <p:cNvSpPr txBox="1">
            <a:spLocks noGrp="1"/>
          </p:cNvSpPr>
          <p:nvPr>
            <p:ph type="subTitle" idx="3"/>
          </p:nvPr>
        </p:nvSpPr>
        <p:spPr>
          <a:xfrm>
            <a:off x="5081175" y="1896838"/>
            <a:ext cx="3288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Jupiter’s rotation period</a:t>
            </a:r>
            <a:endParaRPr/>
          </a:p>
        </p:txBody>
      </p:sp>
      <p:sp>
        <p:nvSpPr>
          <p:cNvPr id="5996" name="Google Shape;5996;p43"/>
          <p:cNvSpPr txBox="1">
            <a:spLocks noGrp="1"/>
          </p:cNvSpPr>
          <p:nvPr>
            <p:ph type="title" idx="4"/>
          </p:nvPr>
        </p:nvSpPr>
        <p:spPr>
          <a:xfrm>
            <a:off x="2927999" y="2749563"/>
            <a:ext cx="3288000" cy="110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52,000</a:t>
            </a:r>
            <a:endParaRPr/>
          </a:p>
        </p:txBody>
      </p:sp>
      <p:sp>
        <p:nvSpPr>
          <p:cNvPr id="5997" name="Google Shape;5997;p43"/>
          <p:cNvSpPr txBox="1">
            <a:spLocks noGrp="1"/>
          </p:cNvSpPr>
          <p:nvPr>
            <p:ph type="subTitle" idx="5"/>
          </p:nvPr>
        </p:nvSpPr>
        <p:spPr>
          <a:xfrm>
            <a:off x="2927999" y="3852954"/>
            <a:ext cx="3288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between the Earth and the Moon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01"/>
        <p:cNvGrpSpPr/>
        <p:nvPr/>
      </p:nvGrpSpPr>
      <p:grpSpPr>
        <a:xfrm>
          <a:off x="0" y="0"/>
          <a:ext cx="0" cy="0"/>
          <a:chOff x="0" y="0"/>
          <a:chExt cx="0" cy="0"/>
        </a:xfrm>
      </p:grpSpPr>
      <p:cxnSp>
        <p:nvCxnSpPr>
          <p:cNvPr id="6002" name="Google Shape;6002;p44"/>
          <p:cNvCxnSpPr>
            <a:stCxn id="6003" idx="3"/>
            <a:endCxn id="6004" idx="1"/>
          </p:cNvCxnSpPr>
          <p:nvPr/>
        </p:nvCxnSpPr>
        <p:spPr>
          <a:xfrm>
            <a:off x="4177974" y="2880729"/>
            <a:ext cx="781200" cy="0"/>
          </a:xfrm>
          <a:prstGeom prst="straightConnector1">
            <a:avLst/>
          </a:prstGeom>
          <a:noFill/>
          <a:ln w="28575" cap="flat" cmpd="sng">
            <a:solidFill>
              <a:schemeClr val="accent3"/>
            </a:solidFill>
            <a:prstDash val="solid"/>
            <a:round/>
            <a:headEnd type="none" w="med" len="med"/>
            <a:tailEnd type="none" w="med" len="med"/>
          </a:ln>
        </p:spPr>
      </p:cxnSp>
      <p:cxnSp>
        <p:nvCxnSpPr>
          <p:cNvPr id="6005" name="Google Shape;6005;p44"/>
          <p:cNvCxnSpPr>
            <a:stCxn id="6004" idx="3"/>
            <a:endCxn id="6006" idx="1"/>
          </p:cNvCxnSpPr>
          <p:nvPr/>
        </p:nvCxnSpPr>
        <p:spPr>
          <a:xfrm>
            <a:off x="6252461" y="2880729"/>
            <a:ext cx="781200" cy="0"/>
          </a:xfrm>
          <a:prstGeom prst="straightConnector1">
            <a:avLst/>
          </a:prstGeom>
          <a:noFill/>
          <a:ln w="28575" cap="flat" cmpd="sng">
            <a:solidFill>
              <a:schemeClr val="accent3"/>
            </a:solidFill>
            <a:prstDash val="solid"/>
            <a:round/>
            <a:headEnd type="none" w="med" len="med"/>
            <a:tailEnd type="none" w="med" len="med"/>
          </a:ln>
        </p:spPr>
      </p:cxnSp>
      <p:cxnSp>
        <p:nvCxnSpPr>
          <p:cNvPr id="6007" name="Google Shape;6007;p44"/>
          <p:cNvCxnSpPr>
            <a:stCxn id="6008" idx="3"/>
            <a:endCxn id="6003" idx="1"/>
          </p:cNvCxnSpPr>
          <p:nvPr/>
        </p:nvCxnSpPr>
        <p:spPr>
          <a:xfrm>
            <a:off x="2028786" y="2880732"/>
            <a:ext cx="855900" cy="0"/>
          </a:xfrm>
          <a:prstGeom prst="straightConnector1">
            <a:avLst/>
          </a:prstGeom>
          <a:noFill/>
          <a:ln w="28575" cap="flat" cmpd="sng">
            <a:solidFill>
              <a:schemeClr val="accent3"/>
            </a:solidFill>
            <a:prstDash val="solid"/>
            <a:round/>
            <a:headEnd type="none" w="med" len="med"/>
            <a:tailEnd type="none" w="med" len="med"/>
          </a:ln>
        </p:spPr>
      </p:cxnSp>
      <p:sp>
        <p:nvSpPr>
          <p:cNvPr id="6009" name="Google Shape;6009;p44"/>
          <p:cNvSpPr/>
          <p:nvPr/>
        </p:nvSpPr>
        <p:spPr>
          <a:xfrm>
            <a:off x="717650" y="2615444"/>
            <a:ext cx="1478372"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6010" name="Google Shape;6010;p44"/>
          <p:cNvSpPr/>
          <p:nvPr/>
        </p:nvSpPr>
        <p:spPr>
          <a:xfrm>
            <a:off x="2792138" y="2615444"/>
            <a:ext cx="1478372"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6011" name="Google Shape;6011;p44"/>
          <p:cNvSpPr/>
          <p:nvPr/>
        </p:nvSpPr>
        <p:spPr>
          <a:xfrm>
            <a:off x="4866625" y="2615444"/>
            <a:ext cx="1478372"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6012" name="Google Shape;6012;p44"/>
          <p:cNvSpPr/>
          <p:nvPr/>
        </p:nvSpPr>
        <p:spPr>
          <a:xfrm>
            <a:off x="6941108" y="2615444"/>
            <a:ext cx="1478372"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6008" name="Google Shape;6008;p44"/>
          <p:cNvSpPr txBox="1">
            <a:spLocks noGrp="1"/>
          </p:cNvSpPr>
          <p:nvPr>
            <p:ph type="title" idx="4294967295"/>
          </p:nvPr>
        </p:nvSpPr>
        <p:spPr>
          <a:xfrm>
            <a:off x="884886" y="2617332"/>
            <a:ext cx="1143900" cy="526800"/>
          </a:xfrm>
          <a:prstGeom prst="rect">
            <a:avLst/>
          </a:prstGeom>
          <a:noFill/>
          <a:ln>
            <a:noFill/>
          </a:ln>
        </p:spPr>
        <p:txBody>
          <a:bodyPr spcFirstLastPara="1" wrap="square" lIns="91425" tIns="91425" rIns="91425" bIns="45700" anchor="ctr" anchorCtr="0">
            <a:noAutofit/>
          </a:bodyPr>
          <a:lstStyle/>
          <a:p>
            <a:pPr marL="0" lvl="0" indent="0" algn="ctr" rtl="0">
              <a:spcBef>
                <a:spcPts val="0"/>
              </a:spcBef>
              <a:spcAft>
                <a:spcPts val="0"/>
              </a:spcAft>
              <a:buNone/>
            </a:pPr>
            <a:r>
              <a:rPr lang="en"/>
              <a:t>STEP 1</a:t>
            </a:r>
            <a:endParaRPr/>
          </a:p>
        </p:txBody>
      </p:sp>
      <p:sp>
        <p:nvSpPr>
          <p:cNvPr id="6003" name="Google Shape;6003;p44"/>
          <p:cNvSpPr txBox="1">
            <a:spLocks noGrp="1"/>
          </p:cNvSpPr>
          <p:nvPr>
            <p:ph type="title" idx="4294967295"/>
          </p:nvPr>
        </p:nvSpPr>
        <p:spPr>
          <a:xfrm>
            <a:off x="2884674" y="2617329"/>
            <a:ext cx="1293300" cy="526800"/>
          </a:xfrm>
          <a:prstGeom prst="rect">
            <a:avLst/>
          </a:prstGeom>
          <a:noFill/>
          <a:ln>
            <a:noFill/>
          </a:ln>
        </p:spPr>
        <p:txBody>
          <a:bodyPr spcFirstLastPara="1" wrap="square" lIns="91425" tIns="91425" rIns="91425" bIns="45700" anchor="ctr" anchorCtr="0">
            <a:noAutofit/>
          </a:bodyPr>
          <a:lstStyle/>
          <a:p>
            <a:pPr marL="0" lvl="0" indent="0" algn="ctr" rtl="0">
              <a:spcBef>
                <a:spcPts val="0"/>
              </a:spcBef>
              <a:spcAft>
                <a:spcPts val="0"/>
              </a:spcAft>
              <a:buNone/>
            </a:pPr>
            <a:r>
              <a:rPr lang="en"/>
              <a:t>STEP 2</a:t>
            </a:r>
            <a:endParaRPr/>
          </a:p>
        </p:txBody>
      </p:sp>
      <p:sp>
        <p:nvSpPr>
          <p:cNvPr id="6004" name="Google Shape;6004;p44"/>
          <p:cNvSpPr txBox="1">
            <a:spLocks noGrp="1"/>
          </p:cNvSpPr>
          <p:nvPr>
            <p:ph type="title" idx="4294967295"/>
          </p:nvPr>
        </p:nvSpPr>
        <p:spPr>
          <a:xfrm>
            <a:off x="4959161" y="2617329"/>
            <a:ext cx="1293300" cy="526800"/>
          </a:xfrm>
          <a:prstGeom prst="rect">
            <a:avLst/>
          </a:prstGeom>
          <a:noFill/>
          <a:ln>
            <a:noFill/>
          </a:ln>
        </p:spPr>
        <p:txBody>
          <a:bodyPr spcFirstLastPara="1" wrap="square" lIns="91425" tIns="91425" rIns="91425" bIns="45700" anchor="ctr" anchorCtr="0">
            <a:noAutofit/>
          </a:bodyPr>
          <a:lstStyle/>
          <a:p>
            <a:pPr marL="0" lvl="0" indent="0" algn="ctr" rtl="0">
              <a:spcBef>
                <a:spcPts val="0"/>
              </a:spcBef>
              <a:spcAft>
                <a:spcPts val="0"/>
              </a:spcAft>
              <a:buNone/>
            </a:pPr>
            <a:r>
              <a:rPr lang="en"/>
              <a:t>STEP 3</a:t>
            </a:r>
            <a:endParaRPr/>
          </a:p>
        </p:txBody>
      </p:sp>
      <p:sp>
        <p:nvSpPr>
          <p:cNvPr id="6006" name="Google Shape;6006;p44"/>
          <p:cNvSpPr txBox="1">
            <a:spLocks noGrp="1"/>
          </p:cNvSpPr>
          <p:nvPr>
            <p:ph type="title" idx="4294967295"/>
          </p:nvPr>
        </p:nvSpPr>
        <p:spPr>
          <a:xfrm>
            <a:off x="7033644" y="2617329"/>
            <a:ext cx="1293300" cy="526800"/>
          </a:xfrm>
          <a:prstGeom prst="rect">
            <a:avLst/>
          </a:prstGeom>
          <a:noFill/>
          <a:ln>
            <a:noFill/>
          </a:ln>
        </p:spPr>
        <p:txBody>
          <a:bodyPr spcFirstLastPara="1" wrap="square" lIns="91425" tIns="91425" rIns="91425" bIns="45700" anchor="ctr" anchorCtr="0">
            <a:noAutofit/>
          </a:bodyPr>
          <a:lstStyle/>
          <a:p>
            <a:pPr marL="0" lvl="0" indent="0" algn="ctr" rtl="0">
              <a:spcBef>
                <a:spcPts val="0"/>
              </a:spcBef>
              <a:spcAft>
                <a:spcPts val="0"/>
              </a:spcAft>
              <a:buNone/>
            </a:pPr>
            <a:r>
              <a:rPr lang="en"/>
              <a:t>STEP 4</a:t>
            </a:r>
            <a:endParaRPr/>
          </a:p>
        </p:txBody>
      </p:sp>
      <p:sp>
        <p:nvSpPr>
          <p:cNvPr id="6013" name="Google Shape;6013;p44"/>
          <p:cNvSpPr/>
          <p:nvPr/>
        </p:nvSpPr>
        <p:spPr>
          <a:xfrm>
            <a:off x="551787" y="510050"/>
            <a:ext cx="8040437"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6014" name="Google Shape;6014;p44"/>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PROCESS</a:t>
            </a:r>
            <a:endParaRPr/>
          </a:p>
        </p:txBody>
      </p:sp>
      <p:sp>
        <p:nvSpPr>
          <p:cNvPr id="6015" name="Google Shape;6015;p44"/>
          <p:cNvSpPr txBox="1">
            <a:spLocks noGrp="1"/>
          </p:cNvSpPr>
          <p:nvPr>
            <p:ph type="subTitle" idx="4294967295"/>
          </p:nvPr>
        </p:nvSpPr>
        <p:spPr>
          <a:xfrm>
            <a:off x="717775" y="3222229"/>
            <a:ext cx="1478100" cy="663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a:t>Mercury is the smallest planet</a:t>
            </a:r>
            <a:endParaRPr sz="1600"/>
          </a:p>
        </p:txBody>
      </p:sp>
      <p:sp>
        <p:nvSpPr>
          <p:cNvPr id="6016" name="Google Shape;6016;p44"/>
          <p:cNvSpPr txBox="1">
            <a:spLocks noGrp="1"/>
          </p:cNvSpPr>
          <p:nvPr>
            <p:ph type="subTitle" idx="4294967295"/>
          </p:nvPr>
        </p:nvSpPr>
        <p:spPr>
          <a:xfrm>
            <a:off x="2792267" y="3222229"/>
            <a:ext cx="1478100" cy="663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a:t>Jupiter is the biggest planet</a:t>
            </a:r>
            <a:endParaRPr sz="1600"/>
          </a:p>
        </p:txBody>
      </p:sp>
      <p:sp>
        <p:nvSpPr>
          <p:cNvPr id="6017" name="Google Shape;6017;p44"/>
          <p:cNvSpPr txBox="1">
            <a:spLocks noGrp="1"/>
          </p:cNvSpPr>
          <p:nvPr>
            <p:ph type="subTitle" idx="4294967295"/>
          </p:nvPr>
        </p:nvSpPr>
        <p:spPr>
          <a:xfrm>
            <a:off x="4866759" y="3222229"/>
            <a:ext cx="1478100" cy="663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a:t>Saturn is the ringed planet</a:t>
            </a:r>
            <a:endParaRPr sz="1600"/>
          </a:p>
        </p:txBody>
      </p:sp>
      <p:sp>
        <p:nvSpPr>
          <p:cNvPr id="6018" name="Google Shape;6018;p44"/>
          <p:cNvSpPr txBox="1">
            <a:spLocks noGrp="1"/>
          </p:cNvSpPr>
          <p:nvPr>
            <p:ph type="subTitle" idx="4294967295"/>
          </p:nvPr>
        </p:nvSpPr>
        <p:spPr>
          <a:xfrm>
            <a:off x="6941247" y="3222229"/>
            <a:ext cx="1478100" cy="663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a:t>Mars is a cold place, not hot</a:t>
            </a:r>
            <a:endParaRPr sz="1600"/>
          </a:p>
        </p:txBody>
      </p:sp>
      <p:grpSp>
        <p:nvGrpSpPr>
          <p:cNvPr id="6019" name="Google Shape;6019;p44"/>
          <p:cNvGrpSpPr/>
          <p:nvPr/>
        </p:nvGrpSpPr>
        <p:grpSpPr>
          <a:xfrm>
            <a:off x="5361792" y="2048815"/>
            <a:ext cx="488039" cy="357208"/>
            <a:chOff x="8033704" y="2063971"/>
            <a:chExt cx="282806" cy="206993"/>
          </a:xfrm>
        </p:grpSpPr>
        <p:sp>
          <p:nvSpPr>
            <p:cNvPr id="6020" name="Google Shape;6020;p44"/>
            <p:cNvSpPr/>
            <p:nvPr/>
          </p:nvSpPr>
          <p:spPr>
            <a:xfrm>
              <a:off x="8113185" y="2136067"/>
              <a:ext cx="113223" cy="66475"/>
            </a:xfrm>
            <a:custGeom>
              <a:avLst/>
              <a:gdLst/>
              <a:ahLst/>
              <a:cxnLst/>
              <a:rect l="l" t="t" r="r" b="b"/>
              <a:pathLst>
                <a:path w="70325" h="41289" extrusionOk="0">
                  <a:moveTo>
                    <a:pt x="52544" y="1"/>
                  </a:moveTo>
                  <a:cubicBezTo>
                    <a:pt x="49087" y="1"/>
                    <a:pt x="45805" y="1104"/>
                    <a:pt x="43105" y="3014"/>
                  </a:cubicBezTo>
                  <a:cubicBezTo>
                    <a:pt x="41343" y="2085"/>
                    <a:pt x="39414" y="1395"/>
                    <a:pt x="37366" y="990"/>
                  </a:cubicBezTo>
                  <a:cubicBezTo>
                    <a:pt x="36074" y="743"/>
                    <a:pt x="34787" y="624"/>
                    <a:pt x="33519" y="624"/>
                  </a:cubicBezTo>
                  <a:cubicBezTo>
                    <a:pt x="28662" y="624"/>
                    <a:pt x="24074" y="2369"/>
                    <a:pt x="20505" y="5372"/>
                  </a:cubicBezTo>
                  <a:cubicBezTo>
                    <a:pt x="18910" y="3466"/>
                    <a:pt x="16695" y="2061"/>
                    <a:pt x="14075" y="1561"/>
                  </a:cubicBezTo>
                  <a:cubicBezTo>
                    <a:pt x="13375" y="1428"/>
                    <a:pt x="12677" y="1364"/>
                    <a:pt x="11990" y="1364"/>
                  </a:cubicBezTo>
                  <a:cubicBezTo>
                    <a:pt x="6786" y="1364"/>
                    <a:pt x="2154" y="5048"/>
                    <a:pt x="1144" y="10349"/>
                  </a:cubicBezTo>
                  <a:cubicBezTo>
                    <a:pt x="1" y="16326"/>
                    <a:pt x="3906" y="22113"/>
                    <a:pt x="9908" y="23256"/>
                  </a:cubicBezTo>
                  <a:cubicBezTo>
                    <a:pt x="10602" y="23398"/>
                    <a:pt x="11296" y="23464"/>
                    <a:pt x="11980" y="23464"/>
                  </a:cubicBezTo>
                  <a:cubicBezTo>
                    <a:pt x="12446" y="23464"/>
                    <a:pt x="12907" y="23433"/>
                    <a:pt x="13361" y="23375"/>
                  </a:cubicBezTo>
                  <a:cubicBezTo>
                    <a:pt x="14385" y="31925"/>
                    <a:pt x="20815" y="39212"/>
                    <a:pt x="29721" y="40926"/>
                  </a:cubicBezTo>
                  <a:cubicBezTo>
                    <a:pt x="31008" y="41171"/>
                    <a:pt x="32289" y="41289"/>
                    <a:pt x="33552" y="41289"/>
                  </a:cubicBezTo>
                  <a:cubicBezTo>
                    <a:pt x="40284" y="41289"/>
                    <a:pt x="46496" y="37938"/>
                    <a:pt x="50226" y="32544"/>
                  </a:cubicBezTo>
                  <a:cubicBezTo>
                    <a:pt x="51014" y="32657"/>
                    <a:pt x="51799" y="32712"/>
                    <a:pt x="52574" y="32712"/>
                  </a:cubicBezTo>
                  <a:cubicBezTo>
                    <a:pt x="60282" y="32712"/>
                    <a:pt x="67141" y="27276"/>
                    <a:pt x="68634" y="19422"/>
                  </a:cubicBezTo>
                  <a:cubicBezTo>
                    <a:pt x="70325" y="10563"/>
                    <a:pt x="64514" y="1990"/>
                    <a:pt x="55655" y="299"/>
                  </a:cubicBezTo>
                  <a:cubicBezTo>
                    <a:pt x="54610" y="98"/>
                    <a:pt x="53569" y="1"/>
                    <a:pt x="52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44"/>
            <p:cNvSpPr/>
            <p:nvPr/>
          </p:nvSpPr>
          <p:spPr>
            <a:xfrm>
              <a:off x="8140101" y="2137199"/>
              <a:ext cx="86154" cy="65343"/>
            </a:xfrm>
            <a:custGeom>
              <a:avLst/>
              <a:gdLst/>
              <a:ahLst/>
              <a:cxnLst/>
              <a:rect l="l" t="t" r="r" b="b"/>
              <a:pathLst>
                <a:path w="53512" h="40586" extrusionOk="0">
                  <a:moveTo>
                    <a:pt x="40604" y="1"/>
                  </a:moveTo>
                  <a:lnTo>
                    <a:pt x="40604" y="1"/>
                  </a:lnTo>
                  <a:cubicBezTo>
                    <a:pt x="42462" y="3264"/>
                    <a:pt x="43224" y="7193"/>
                    <a:pt x="42462" y="11194"/>
                  </a:cubicBezTo>
                  <a:cubicBezTo>
                    <a:pt x="40949" y="19016"/>
                    <a:pt x="34104" y="24465"/>
                    <a:pt x="26427" y="24465"/>
                  </a:cubicBezTo>
                  <a:cubicBezTo>
                    <a:pt x="25643" y="24465"/>
                    <a:pt x="24850" y="24409"/>
                    <a:pt x="24053" y="24292"/>
                  </a:cubicBezTo>
                  <a:cubicBezTo>
                    <a:pt x="20303" y="29686"/>
                    <a:pt x="14088" y="33037"/>
                    <a:pt x="7356" y="33037"/>
                  </a:cubicBezTo>
                  <a:cubicBezTo>
                    <a:pt x="6093" y="33037"/>
                    <a:pt x="4812" y="32919"/>
                    <a:pt x="3525" y="32674"/>
                  </a:cubicBezTo>
                  <a:cubicBezTo>
                    <a:pt x="2311" y="32436"/>
                    <a:pt x="1120" y="32103"/>
                    <a:pt x="1" y="31674"/>
                  </a:cubicBezTo>
                  <a:lnTo>
                    <a:pt x="1" y="31674"/>
                  </a:lnTo>
                  <a:cubicBezTo>
                    <a:pt x="2930" y="35961"/>
                    <a:pt x="7478" y="39152"/>
                    <a:pt x="13003" y="40223"/>
                  </a:cubicBezTo>
                  <a:cubicBezTo>
                    <a:pt x="14286" y="40468"/>
                    <a:pt x="15565" y="40586"/>
                    <a:pt x="16826" y="40586"/>
                  </a:cubicBezTo>
                  <a:cubicBezTo>
                    <a:pt x="23549" y="40586"/>
                    <a:pt x="29778" y="37235"/>
                    <a:pt x="33508" y="31841"/>
                  </a:cubicBezTo>
                  <a:cubicBezTo>
                    <a:pt x="34296" y="31954"/>
                    <a:pt x="35081" y="32009"/>
                    <a:pt x="35856" y="32009"/>
                  </a:cubicBezTo>
                  <a:cubicBezTo>
                    <a:pt x="43564" y="32009"/>
                    <a:pt x="50423" y="26573"/>
                    <a:pt x="51916" y="18719"/>
                  </a:cubicBezTo>
                  <a:cubicBezTo>
                    <a:pt x="53512" y="10432"/>
                    <a:pt x="48511" y="2382"/>
                    <a:pt x="4060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44"/>
            <p:cNvSpPr/>
            <p:nvPr/>
          </p:nvSpPr>
          <p:spPr>
            <a:xfrm>
              <a:off x="8099765" y="2227167"/>
              <a:ext cx="58549" cy="43797"/>
            </a:xfrm>
            <a:custGeom>
              <a:avLst/>
              <a:gdLst/>
              <a:ahLst/>
              <a:cxnLst/>
              <a:rect l="l" t="t" r="r" b="b"/>
              <a:pathLst>
                <a:path w="36366" h="27203" extrusionOk="0">
                  <a:moveTo>
                    <a:pt x="27661" y="0"/>
                  </a:moveTo>
                  <a:cubicBezTo>
                    <a:pt x="25631" y="0"/>
                    <a:pt x="23601" y="774"/>
                    <a:pt x="22053" y="2322"/>
                  </a:cubicBezTo>
                  <a:cubicBezTo>
                    <a:pt x="21339" y="3060"/>
                    <a:pt x="20767" y="3894"/>
                    <a:pt x="20386" y="4799"/>
                  </a:cubicBezTo>
                  <a:cubicBezTo>
                    <a:pt x="18303" y="3369"/>
                    <a:pt x="15882" y="2656"/>
                    <a:pt x="13462" y="2656"/>
                  </a:cubicBezTo>
                  <a:cubicBezTo>
                    <a:pt x="10321" y="2656"/>
                    <a:pt x="7182" y="3857"/>
                    <a:pt x="4787" y="6252"/>
                  </a:cubicBezTo>
                  <a:cubicBezTo>
                    <a:pt x="1" y="11038"/>
                    <a:pt x="1" y="18802"/>
                    <a:pt x="4787" y="23612"/>
                  </a:cubicBezTo>
                  <a:cubicBezTo>
                    <a:pt x="7181" y="26006"/>
                    <a:pt x="10318" y="27202"/>
                    <a:pt x="13459" y="27202"/>
                  </a:cubicBezTo>
                  <a:cubicBezTo>
                    <a:pt x="16599" y="27202"/>
                    <a:pt x="19743" y="26006"/>
                    <a:pt x="22148" y="23612"/>
                  </a:cubicBezTo>
                  <a:cubicBezTo>
                    <a:pt x="24363" y="21374"/>
                    <a:pt x="25554" y="18516"/>
                    <a:pt x="25720" y="15611"/>
                  </a:cubicBezTo>
                  <a:cubicBezTo>
                    <a:pt x="26364" y="15774"/>
                    <a:pt x="27023" y="15856"/>
                    <a:pt x="27682" y="15856"/>
                  </a:cubicBezTo>
                  <a:cubicBezTo>
                    <a:pt x="29705" y="15856"/>
                    <a:pt x="31725" y="15084"/>
                    <a:pt x="33270" y="13539"/>
                  </a:cubicBezTo>
                  <a:cubicBezTo>
                    <a:pt x="36365" y="10443"/>
                    <a:pt x="36365" y="5418"/>
                    <a:pt x="33270" y="2322"/>
                  </a:cubicBezTo>
                  <a:cubicBezTo>
                    <a:pt x="31722" y="774"/>
                    <a:pt x="29691" y="0"/>
                    <a:pt x="27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44"/>
            <p:cNvSpPr/>
            <p:nvPr/>
          </p:nvSpPr>
          <p:spPr>
            <a:xfrm>
              <a:off x="8099765" y="2233704"/>
              <a:ext cx="39799" cy="37260"/>
            </a:xfrm>
            <a:custGeom>
              <a:avLst/>
              <a:gdLst/>
              <a:ahLst/>
              <a:cxnLst/>
              <a:rect l="l" t="t" r="r" b="b"/>
              <a:pathLst>
                <a:path w="24720" h="23143" extrusionOk="0">
                  <a:moveTo>
                    <a:pt x="7740" y="1"/>
                  </a:moveTo>
                  <a:cubicBezTo>
                    <a:pt x="6693" y="548"/>
                    <a:pt x="5669" y="1287"/>
                    <a:pt x="4787" y="2192"/>
                  </a:cubicBezTo>
                  <a:cubicBezTo>
                    <a:pt x="1" y="6978"/>
                    <a:pt x="1" y="14742"/>
                    <a:pt x="4787" y="19552"/>
                  </a:cubicBezTo>
                  <a:cubicBezTo>
                    <a:pt x="7181" y="21946"/>
                    <a:pt x="10318" y="23142"/>
                    <a:pt x="13459" y="23142"/>
                  </a:cubicBezTo>
                  <a:cubicBezTo>
                    <a:pt x="16599" y="23142"/>
                    <a:pt x="19743" y="21946"/>
                    <a:pt x="22148" y="19552"/>
                  </a:cubicBezTo>
                  <a:cubicBezTo>
                    <a:pt x="23244" y="18433"/>
                    <a:pt x="24125" y="17147"/>
                    <a:pt x="24720" y="15766"/>
                  </a:cubicBezTo>
                  <a:lnTo>
                    <a:pt x="24720" y="15766"/>
                  </a:lnTo>
                  <a:cubicBezTo>
                    <a:pt x="22933" y="16710"/>
                    <a:pt x="20966" y="17181"/>
                    <a:pt x="18999" y="17181"/>
                  </a:cubicBezTo>
                  <a:cubicBezTo>
                    <a:pt x="15856" y="17181"/>
                    <a:pt x="12715" y="15977"/>
                    <a:pt x="10312" y="13575"/>
                  </a:cubicBezTo>
                  <a:cubicBezTo>
                    <a:pt x="6645" y="9907"/>
                    <a:pt x="5788" y="4502"/>
                    <a:pt x="77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44"/>
            <p:cNvSpPr/>
            <p:nvPr/>
          </p:nvSpPr>
          <p:spPr>
            <a:xfrm>
              <a:off x="8228515" y="2114416"/>
              <a:ext cx="87995" cy="105688"/>
            </a:xfrm>
            <a:custGeom>
              <a:avLst/>
              <a:gdLst/>
              <a:ahLst/>
              <a:cxnLst/>
              <a:rect l="l" t="t" r="r" b="b"/>
              <a:pathLst>
                <a:path w="54655" h="65645" extrusionOk="0">
                  <a:moveTo>
                    <a:pt x="34940" y="0"/>
                  </a:moveTo>
                  <a:cubicBezTo>
                    <a:pt x="30340" y="0"/>
                    <a:pt x="25744" y="1757"/>
                    <a:pt x="22244" y="5269"/>
                  </a:cubicBezTo>
                  <a:cubicBezTo>
                    <a:pt x="15218" y="12271"/>
                    <a:pt x="15218" y="23654"/>
                    <a:pt x="22244" y="30679"/>
                  </a:cubicBezTo>
                  <a:cubicBezTo>
                    <a:pt x="22410" y="30846"/>
                    <a:pt x="22601" y="31036"/>
                    <a:pt x="22767" y="31203"/>
                  </a:cubicBezTo>
                  <a:cubicBezTo>
                    <a:pt x="21910" y="32989"/>
                    <a:pt x="21434" y="34942"/>
                    <a:pt x="21339" y="36918"/>
                  </a:cubicBezTo>
                  <a:cubicBezTo>
                    <a:pt x="19701" y="36323"/>
                    <a:pt x="17980" y="36025"/>
                    <a:pt x="16259" y="36025"/>
                  </a:cubicBezTo>
                  <a:cubicBezTo>
                    <a:pt x="12473" y="36025"/>
                    <a:pt x="8686" y="37466"/>
                    <a:pt x="5788" y="40348"/>
                  </a:cubicBezTo>
                  <a:cubicBezTo>
                    <a:pt x="1" y="46135"/>
                    <a:pt x="1" y="55517"/>
                    <a:pt x="5788" y="61304"/>
                  </a:cubicBezTo>
                  <a:cubicBezTo>
                    <a:pt x="8681" y="64198"/>
                    <a:pt x="12474" y="65645"/>
                    <a:pt x="16266" y="65645"/>
                  </a:cubicBezTo>
                  <a:cubicBezTo>
                    <a:pt x="20059" y="65645"/>
                    <a:pt x="23851" y="64198"/>
                    <a:pt x="26744" y="61304"/>
                  </a:cubicBezTo>
                  <a:cubicBezTo>
                    <a:pt x="29459" y="58590"/>
                    <a:pt x="30888" y="55089"/>
                    <a:pt x="31055" y="51517"/>
                  </a:cubicBezTo>
                  <a:cubicBezTo>
                    <a:pt x="32692" y="52112"/>
                    <a:pt x="34413" y="52410"/>
                    <a:pt x="36134" y="52410"/>
                  </a:cubicBezTo>
                  <a:cubicBezTo>
                    <a:pt x="39921" y="52410"/>
                    <a:pt x="43708" y="50969"/>
                    <a:pt x="46606" y="48087"/>
                  </a:cubicBezTo>
                  <a:cubicBezTo>
                    <a:pt x="51607" y="43063"/>
                    <a:pt x="52274" y="35371"/>
                    <a:pt x="48606" y="29631"/>
                  </a:cubicBezTo>
                  <a:cubicBezTo>
                    <a:pt x="54655" y="22558"/>
                    <a:pt x="54345" y="11937"/>
                    <a:pt x="47654" y="5269"/>
                  </a:cubicBezTo>
                  <a:cubicBezTo>
                    <a:pt x="44141" y="1757"/>
                    <a:pt x="39539" y="0"/>
                    <a:pt x="34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44"/>
            <p:cNvSpPr/>
            <p:nvPr/>
          </p:nvSpPr>
          <p:spPr>
            <a:xfrm>
              <a:off x="8232733" y="2116918"/>
              <a:ext cx="83776" cy="103187"/>
            </a:xfrm>
            <a:custGeom>
              <a:avLst/>
              <a:gdLst/>
              <a:ahLst/>
              <a:cxnLst/>
              <a:rect l="l" t="t" r="r" b="b"/>
              <a:pathLst>
                <a:path w="52035" h="64091" extrusionOk="0">
                  <a:moveTo>
                    <a:pt x="39628" y="0"/>
                  </a:moveTo>
                  <a:lnTo>
                    <a:pt x="39628" y="0"/>
                  </a:lnTo>
                  <a:cubicBezTo>
                    <a:pt x="42938" y="6359"/>
                    <a:pt x="42152" y="14265"/>
                    <a:pt x="37341" y="19909"/>
                  </a:cubicBezTo>
                  <a:cubicBezTo>
                    <a:pt x="41009" y="25648"/>
                    <a:pt x="40342" y="33340"/>
                    <a:pt x="35317" y="38365"/>
                  </a:cubicBezTo>
                  <a:cubicBezTo>
                    <a:pt x="32436" y="41247"/>
                    <a:pt x="28654" y="42687"/>
                    <a:pt x="24869" y="42687"/>
                  </a:cubicBezTo>
                  <a:cubicBezTo>
                    <a:pt x="23148" y="42687"/>
                    <a:pt x="21427" y="42390"/>
                    <a:pt x="19790" y="41794"/>
                  </a:cubicBezTo>
                  <a:cubicBezTo>
                    <a:pt x="19624" y="45366"/>
                    <a:pt x="18171" y="48867"/>
                    <a:pt x="15456" y="51582"/>
                  </a:cubicBezTo>
                  <a:cubicBezTo>
                    <a:pt x="12575" y="54479"/>
                    <a:pt x="8784" y="55920"/>
                    <a:pt x="4995" y="55920"/>
                  </a:cubicBezTo>
                  <a:cubicBezTo>
                    <a:pt x="3303" y="55920"/>
                    <a:pt x="1611" y="55632"/>
                    <a:pt x="0" y="55059"/>
                  </a:cubicBezTo>
                  <a:lnTo>
                    <a:pt x="0" y="55059"/>
                  </a:lnTo>
                  <a:cubicBezTo>
                    <a:pt x="715" y="56774"/>
                    <a:pt x="1786" y="58369"/>
                    <a:pt x="3168" y="59750"/>
                  </a:cubicBezTo>
                  <a:cubicBezTo>
                    <a:pt x="6061" y="62644"/>
                    <a:pt x="9854" y="64091"/>
                    <a:pt x="13646" y="64091"/>
                  </a:cubicBezTo>
                  <a:cubicBezTo>
                    <a:pt x="17439" y="64091"/>
                    <a:pt x="21231" y="62644"/>
                    <a:pt x="24124" y="59750"/>
                  </a:cubicBezTo>
                  <a:cubicBezTo>
                    <a:pt x="26839" y="57036"/>
                    <a:pt x="28268" y="53535"/>
                    <a:pt x="28435" y="49963"/>
                  </a:cubicBezTo>
                  <a:cubicBezTo>
                    <a:pt x="30072" y="50558"/>
                    <a:pt x="31793" y="50856"/>
                    <a:pt x="33514" y="50856"/>
                  </a:cubicBezTo>
                  <a:cubicBezTo>
                    <a:pt x="37301" y="50856"/>
                    <a:pt x="41088" y="49415"/>
                    <a:pt x="43986" y="46533"/>
                  </a:cubicBezTo>
                  <a:cubicBezTo>
                    <a:pt x="48987" y="41509"/>
                    <a:pt x="49654" y="33817"/>
                    <a:pt x="45986" y="28077"/>
                  </a:cubicBezTo>
                  <a:cubicBezTo>
                    <a:pt x="52035" y="21004"/>
                    <a:pt x="51725" y="10383"/>
                    <a:pt x="45034" y="3715"/>
                  </a:cubicBezTo>
                  <a:cubicBezTo>
                    <a:pt x="43438" y="2096"/>
                    <a:pt x="41580" y="857"/>
                    <a:pt x="3962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44"/>
            <p:cNvSpPr/>
            <p:nvPr/>
          </p:nvSpPr>
          <p:spPr>
            <a:xfrm>
              <a:off x="8156703" y="2066000"/>
              <a:ext cx="87687" cy="54787"/>
            </a:xfrm>
            <a:custGeom>
              <a:avLst/>
              <a:gdLst/>
              <a:ahLst/>
              <a:cxnLst/>
              <a:rect l="l" t="t" r="r" b="b"/>
              <a:pathLst>
                <a:path w="54464" h="34029" extrusionOk="0">
                  <a:moveTo>
                    <a:pt x="40112" y="1"/>
                  </a:moveTo>
                  <a:cubicBezTo>
                    <a:pt x="33643" y="1"/>
                    <a:pt x="27910" y="4635"/>
                    <a:pt x="26768" y="11241"/>
                  </a:cubicBezTo>
                  <a:cubicBezTo>
                    <a:pt x="26696" y="11551"/>
                    <a:pt x="26458" y="11813"/>
                    <a:pt x="26149" y="11884"/>
                  </a:cubicBezTo>
                  <a:cubicBezTo>
                    <a:pt x="24863" y="12170"/>
                    <a:pt x="23624" y="12694"/>
                    <a:pt x="22529" y="13384"/>
                  </a:cubicBezTo>
                  <a:cubicBezTo>
                    <a:pt x="21433" y="9312"/>
                    <a:pt x="18052" y="6050"/>
                    <a:pt x="13646" y="5264"/>
                  </a:cubicBezTo>
                  <a:cubicBezTo>
                    <a:pt x="13000" y="5152"/>
                    <a:pt x="12358" y="5099"/>
                    <a:pt x="11724" y="5099"/>
                  </a:cubicBezTo>
                  <a:cubicBezTo>
                    <a:pt x="6119" y="5099"/>
                    <a:pt x="1192" y="9308"/>
                    <a:pt x="572" y="15170"/>
                  </a:cubicBezTo>
                  <a:cubicBezTo>
                    <a:pt x="0" y="20719"/>
                    <a:pt x="3715" y="25935"/>
                    <a:pt x="9169" y="27197"/>
                  </a:cubicBezTo>
                  <a:cubicBezTo>
                    <a:pt x="10028" y="27397"/>
                    <a:pt x="10884" y="27492"/>
                    <a:pt x="11724" y="27492"/>
                  </a:cubicBezTo>
                  <a:cubicBezTo>
                    <a:pt x="13888" y="27492"/>
                    <a:pt x="15951" y="26859"/>
                    <a:pt x="17718" y="25744"/>
                  </a:cubicBezTo>
                  <a:cubicBezTo>
                    <a:pt x="18814" y="29816"/>
                    <a:pt x="22172" y="33079"/>
                    <a:pt x="26601" y="33865"/>
                  </a:cubicBezTo>
                  <a:cubicBezTo>
                    <a:pt x="27243" y="33975"/>
                    <a:pt x="27881" y="34028"/>
                    <a:pt x="28511" y="34028"/>
                  </a:cubicBezTo>
                  <a:cubicBezTo>
                    <a:pt x="33049" y="34028"/>
                    <a:pt x="37151" y="31260"/>
                    <a:pt x="38865" y="27078"/>
                  </a:cubicBezTo>
                  <a:cubicBezTo>
                    <a:pt x="39301" y="27119"/>
                    <a:pt x="39733" y="27140"/>
                    <a:pt x="40163" y="27140"/>
                  </a:cubicBezTo>
                  <a:cubicBezTo>
                    <a:pt x="46859" y="27140"/>
                    <a:pt x="52756" y="22178"/>
                    <a:pt x="53607" y="15218"/>
                  </a:cubicBezTo>
                  <a:cubicBezTo>
                    <a:pt x="54464" y="8455"/>
                    <a:pt x="50034" y="2025"/>
                    <a:pt x="43414" y="406"/>
                  </a:cubicBezTo>
                  <a:cubicBezTo>
                    <a:pt x="42305" y="132"/>
                    <a:pt x="41198" y="1"/>
                    <a:pt x="40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44"/>
            <p:cNvSpPr/>
            <p:nvPr/>
          </p:nvSpPr>
          <p:spPr>
            <a:xfrm>
              <a:off x="8156703" y="2077043"/>
              <a:ext cx="61040" cy="43747"/>
            </a:xfrm>
            <a:custGeom>
              <a:avLst/>
              <a:gdLst/>
              <a:ahLst/>
              <a:cxnLst/>
              <a:rect l="l" t="t" r="r" b="b"/>
              <a:pathLst>
                <a:path w="37913" h="27172" extrusionOk="0">
                  <a:moveTo>
                    <a:pt x="5716" y="0"/>
                  </a:moveTo>
                  <a:cubicBezTo>
                    <a:pt x="2953" y="1762"/>
                    <a:pt x="953" y="4715"/>
                    <a:pt x="572" y="8311"/>
                  </a:cubicBezTo>
                  <a:cubicBezTo>
                    <a:pt x="0" y="13860"/>
                    <a:pt x="3715" y="19076"/>
                    <a:pt x="9169" y="20338"/>
                  </a:cubicBezTo>
                  <a:cubicBezTo>
                    <a:pt x="10028" y="20538"/>
                    <a:pt x="10886" y="20633"/>
                    <a:pt x="11728" y="20633"/>
                  </a:cubicBezTo>
                  <a:cubicBezTo>
                    <a:pt x="13898" y="20633"/>
                    <a:pt x="15969" y="20000"/>
                    <a:pt x="17718" y="18885"/>
                  </a:cubicBezTo>
                  <a:cubicBezTo>
                    <a:pt x="18814" y="22957"/>
                    <a:pt x="22172" y="26220"/>
                    <a:pt x="26601" y="27006"/>
                  </a:cubicBezTo>
                  <a:cubicBezTo>
                    <a:pt x="27247" y="27117"/>
                    <a:pt x="27889" y="27171"/>
                    <a:pt x="28524" y="27171"/>
                  </a:cubicBezTo>
                  <a:cubicBezTo>
                    <a:pt x="32359" y="27171"/>
                    <a:pt x="35890" y="25199"/>
                    <a:pt x="37913" y="22052"/>
                  </a:cubicBezTo>
                  <a:cubicBezTo>
                    <a:pt x="37270" y="22028"/>
                    <a:pt x="36627" y="21957"/>
                    <a:pt x="35960" y="21862"/>
                  </a:cubicBezTo>
                  <a:cubicBezTo>
                    <a:pt x="30816" y="20957"/>
                    <a:pt x="26911" y="17147"/>
                    <a:pt x="25625" y="12407"/>
                  </a:cubicBezTo>
                  <a:cubicBezTo>
                    <a:pt x="23586" y="13709"/>
                    <a:pt x="21178" y="14444"/>
                    <a:pt x="18658" y="14444"/>
                  </a:cubicBezTo>
                  <a:cubicBezTo>
                    <a:pt x="17674" y="14444"/>
                    <a:pt x="16673" y="14332"/>
                    <a:pt x="15670" y="14098"/>
                  </a:cubicBezTo>
                  <a:cubicBezTo>
                    <a:pt x="9336" y="12622"/>
                    <a:pt x="5025" y="6573"/>
                    <a:pt x="5692" y="95"/>
                  </a:cubicBezTo>
                  <a:cubicBezTo>
                    <a:pt x="5692" y="72"/>
                    <a:pt x="5716" y="24"/>
                    <a:pt x="571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44"/>
            <p:cNvSpPr/>
            <p:nvPr/>
          </p:nvSpPr>
          <p:spPr>
            <a:xfrm>
              <a:off x="8043557" y="2157367"/>
              <a:ext cx="59047" cy="82089"/>
            </a:xfrm>
            <a:custGeom>
              <a:avLst/>
              <a:gdLst/>
              <a:ahLst/>
              <a:cxnLst/>
              <a:rect l="l" t="t" r="r" b="b"/>
              <a:pathLst>
                <a:path w="36675" h="50987" extrusionOk="0">
                  <a:moveTo>
                    <a:pt x="22267" y="0"/>
                  </a:moveTo>
                  <a:cubicBezTo>
                    <a:pt x="14289" y="0"/>
                    <a:pt x="7836" y="6454"/>
                    <a:pt x="7836" y="14408"/>
                  </a:cubicBezTo>
                  <a:cubicBezTo>
                    <a:pt x="7836" y="16504"/>
                    <a:pt x="8288" y="18480"/>
                    <a:pt x="9074" y="20266"/>
                  </a:cubicBezTo>
                  <a:cubicBezTo>
                    <a:pt x="3692" y="22886"/>
                    <a:pt x="1" y="28411"/>
                    <a:pt x="1" y="34793"/>
                  </a:cubicBezTo>
                  <a:cubicBezTo>
                    <a:pt x="1" y="43747"/>
                    <a:pt x="7240" y="50987"/>
                    <a:pt x="16195" y="50987"/>
                  </a:cubicBezTo>
                  <a:cubicBezTo>
                    <a:pt x="25125" y="50987"/>
                    <a:pt x="32388" y="43747"/>
                    <a:pt x="32388" y="34793"/>
                  </a:cubicBezTo>
                  <a:cubicBezTo>
                    <a:pt x="32388" y="31769"/>
                    <a:pt x="31555" y="28935"/>
                    <a:pt x="30102" y="26506"/>
                  </a:cubicBezTo>
                  <a:cubicBezTo>
                    <a:pt x="34055" y="23934"/>
                    <a:pt x="36675" y="19480"/>
                    <a:pt x="36675" y="14408"/>
                  </a:cubicBezTo>
                  <a:cubicBezTo>
                    <a:pt x="36675" y="6454"/>
                    <a:pt x="30221" y="0"/>
                    <a:pt x="222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44"/>
            <p:cNvSpPr/>
            <p:nvPr/>
          </p:nvSpPr>
          <p:spPr>
            <a:xfrm>
              <a:off x="8057667" y="2157367"/>
              <a:ext cx="44937" cy="82089"/>
            </a:xfrm>
            <a:custGeom>
              <a:avLst/>
              <a:gdLst/>
              <a:ahLst/>
              <a:cxnLst/>
              <a:rect l="l" t="t" r="r" b="b"/>
              <a:pathLst>
                <a:path w="27911" h="50987" extrusionOk="0">
                  <a:moveTo>
                    <a:pt x="13503" y="0"/>
                  </a:moveTo>
                  <a:cubicBezTo>
                    <a:pt x="12122" y="0"/>
                    <a:pt x="10812" y="191"/>
                    <a:pt x="9574" y="548"/>
                  </a:cubicBezTo>
                  <a:cubicBezTo>
                    <a:pt x="13860" y="3049"/>
                    <a:pt x="16766" y="7716"/>
                    <a:pt x="16766" y="13027"/>
                  </a:cubicBezTo>
                  <a:cubicBezTo>
                    <a:pt x="16766" y="18099"/>
                    <a:pt x="14146" y="22552"/>
                    <a:pt x="10193" y="25124"/>
                  </a:cubicBezTo>
                  <a:cubicBezTo>
                    <a:pt x="11646" y="27554"/>
                    <a:pt x="12479" y="30387"/>
                    <a:pt x="12479" y="33412"/>
                  </a:cubicBezTo>
                  <a:cubicBezTo>
                    <a:pt x="12479" y="41080"/>
                    <a:pt x="7145" y="47510"/>
                    <a:pt x="0" y="49177"/>
                  </a:cubicBezTo>
                  <a:cubicBezTo>
                    <a:pt x="2215" y="50344"/>
                    <a:pt x="4740" y="50987"/>
                    <a:pt x="7431" y="50987"/>
                  </a:cubicBezTo>
                  <a:cubicBezTo>
                    <a:pt x="16361" y="50987"/>
                    <a:pt x="23624" y="43747"/>
                    <a:pt x="23624" y="34793"/>
                  </a:cubicBezTo>
                  <a:cubicBezTo>
                    <a:pt x="23624" y="31769"/>
                    <a:pt x="22791" y="28935"/>
                    <a:pt x="21338" y="26506"/>
                  </a:cubicBezTo>
                  <a:cubicBezTo>
                    <a:pt x="25291" y="23934"/>
                    <a:pt x="27911" y="19480"/>
                    <a:pt x="27911" y="14432"/>
                  </a:cubicBezTo>
                  <a:cubicBezTo>
                    <a:pt x="27911" y="6454"/>
                    <a:pt x="21457" y="0"/>
                    <a:pt x="1350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44"/>
            <p:cNvSpPr/>
            <p:nvPr/>
          </p:nvSpPr>
          <p:spPr>
            <a:xfrm>
              <a:off x="8193664" y="2148783"/>
              <a:ext cx="18406" cy="27412"/>
            </a:xfrm>
            <a:custGeom>
              <a:avLst/>
              <a:gdLst/>
              <a:ahLst/>
              <a:cxnLst/>
              <a:rect l="l" t="t" r="r" b="b"/>
              <a:pathLst>
                <a:path w="11432" h="17026" extrusionOk="0">
                  <a:moveTo>
                    <a:pt x="3706" y="0"/>
                  </a:moveTo>
                  <a:cubicBezTo>
                    <a:pt x="2486" y="0"/>
                    <a:pt x="1399" y="852"/>
                    <a:pt x="1167" y="2094"/>
                  </a:cubicBezTo>
                  <a:cubicBezTo>
                    <a:pt x="882" y="3522"/>
                    <a:pt x="1810" y="4880"/>
                    <a:pt x="3215" y="5142"/>
                  </a:cubicBezTo>
                  <a:cubicBezTo>
                    <a:pt x="4096" y="5308"/>
                    <a:pt x="4859" y="5809"/>
                    <a:pt x="5382" y="6571"/>
                  </a:cubicBezTo>
                  <a:cubicBezTo>
                    <a:pt x="5883" y="7309"/>
                    <a:pt x="6073" y="8214"/>
                    <a:pt x="5906" y="9095"/>
                  </a:cubicBezTo>
                  <a:cubicBezTo>
                    <a:pt x="5597" y="10691"/>
                    <a:pt x="4216" y="11834"/>
                    <a:pt x="2596" y="11834"/>
                  </a:cubicBezTo>
                  <a:cubicBezTo>
                    <a:pt x="1167" y="11834"/>
                    <a:pt x="0" y="13001"/>
                    <a:pt x="0" y="14429"/>
                  </a:cubicBezTo>
                  <a:cubicBezTo>
                    <a:pt x="0" y="15858"/>
                    <a:pt x="1167" y="17025"/>
                    <a:pt x="2596" y="17025"/>
                  </a:cubicBezTo>
                  <a:cubicBezTo>
                    <a:pt x="6692" y="17025"/>
                    <a:pt x="10217" y="14096"/>
                    <a:pt x="11003" y="10071"/>
                  </a:cubicBezTo>
                  <a:cubicBezTo>
                    <a:pt x="11431" y="7809"/>
                    <a:pt x="10955" y="5547"/>
                    <a:pt x="9669" y="3641"/>
                  </a:cubicBezTo>
                  <a:cubicBezTo>
                    <a:pt x="8383" y="1760"/>
                    <a:pt x="6454" y="474"/>
                    <a:pt x="4192" y="46"/>
                  </a:cubicBezTo>
                  <a:cubicBezTo>
                    <a:pt x="4029" y="15"/>
                    <a:pt x="3866" y="0"/>
                    <a:pt x="37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44"/>
            <p:cNvSpPr/>
            <p:nvPr/>
          </p:nvSpPr>
          <p:spPr>
            <a:xfrm>
              <a:off x="8033704" y="2063971"/>
              <a:ext cx="101222" cy="59417"/>
            </a:xfrm>
            <a:custGeom>
              <a:avLst/>
              <a:gdLst/>
              <a:ahLst/>
              <a:cxnLst/>
              <a:rect l="l" t="t" r="r" b="b"/>
              <a:pathLst>
                <a:path w="62871" h="36905" extrusionOk="0">
                  <a:moveTo>
                    <a:pt x="32864" y="0"/>
                  </a:moveTo>
                  <a:cubicBezTo>
                    <a:pt x="26856" y="0"/>
                    <a:pt x="21324" y="3004"/>
                    <a:pt x="17980" y="7810"/>
                  </a:cubicBezTo>
                  <a:cubicBezTo>
                    <a:pt x="17271" y="7706"/>
                    <a:pt x="16566" y="7656"/>
                    <a:pt x="15868" y="7656"/>
                  </a:cubicBezTo>
                  <a:cubicBezTo>
                    <a:pt x="8994" y="7656"/>
                    <a:pt x="2865" y="12522"/>
                    <a:pt x="1525" y="19526"/>
                  </a:cubicBezTo>
                  <a:cubicBezTo>
                    <a:pt x="0" y="27456"/>
                    <a:pt x="5216" y="35125"/>
                    <a:pt x="13122" y="36649"/>
                  </a:cubicBezTo>
                  <a:cubicBezTo>
                    <a:pt x="14049" y="36821"/>
                    <a:pt x="14970" y="36905"/>
                    <a:pt x="15878" y="36905"/>
                  </a:cubicBezTo>
                  <a:cubicBezTo>
                    <a:pt x="18983" y="36905"/>
                    <a:pt x="21925" y="35928"/>
                    <a:pt x="24339" y="34196"/>
                  </a:cubicBezTo>
                  <a:cubicBezTo>
                    <a:pt x="25911" y="35029"/>
                    <a:pt x="27649" y="35649"/>
                    <a:pt x="29483" y="36006"/>
                  </a:cubicBezTo>
                  <a:cubicBezTo>
                    <a:pt x="30642" y="36229"/>
                    <a:pt x="31796" y="36336"/>
                    <a:pt x="32934" y="36336"/>
                  </a:cubicBezTo>
                  <a:cubicBezTo>
                    <a:pt x="37264" y="36336"/>
                    <a:pt x="41351" y="34778"/>
                    <a:pt x="44557" y="32100"/>
                  </a:cubicBezTo>
                  <a:cubicBezTo>
                    <a:pt x="45962" y="33815"/>
                    <a:pt x="47963" y="35053"/>
                    <a:pt x="50297" y="35506"/>
                  </a:cubicBezTo>
                  <a:cubicBezTo>
                    <a:pt x="50921" y="35625"/>
                    <a:pt x="51544" y="35683"/>
                    <a:pt x="52157" y="35683"/>
                  </a:cubicBezTo>
                  <a:cubicBezTo>
                    <a:pt x="56804" y="35683"/>
                    <a:pt x="60942" y="32380"/>
                    <a:pt x="61847" y="27647"/>
                  </a:cubicBezTo>
                  <a:cubicBezTo>
                    <a:pt x="62871" y="22313"/>
                    <a:pt x="59370" y="17121"/>
                    <a:pt x="54012" y="16097"/>
                  </a:cubicBezTo>
                  <a:cubicBezTo>
                    <a:pt x="53386" y="15983"/>
                    <a:pt x="52769" y="15929"/>
                    <a:pt x="52161" y="15929"/>
                  </a:cubicBezTo>
                  <a:cubicBezTo>
                    <a:pt x="51750" y="15929"/>
                    <a:pt x="51343" y="15954"/>
                    <a:pt x="50940" y="16002"/>
                  </a:cubicBezTo>
                  <a:cubicBezTo>
                    <a:pt x="50011" y="8357"/>
                    <a:pt x="44295" y="1856"/>
                    <a:pt x="36317" y="332"/>
                  </a:cubicBezTo>
                  <a:cubicBezTo>
                    <a:pt x="35157" y="108"/>
                    <a:pt x="34002" y="0"/>
                    <a:pt x="32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44"/>
            <p:cNvSpPr/>
            <p:nvPr/>
          </p:nvSpPr>
          <p:spPr>
            <a:xfrm>
              <a:off x="8035927" y="2090845"/>
              <a:ext cx="98807" cy="32543"/>
            </a:xfrm>
            <a:custGeom>
              <a:avLst/>
              <a:gdLst/>
              <a:ahLst/>
              <a:cxnLst/>
              <a:rect l="l" t="t" r="r" b="b"/>
              <a:pathLst>
                <a:path w="61371" h="20213" extrusionOk="0">
                  <a:moveTo>
                    <a:pt x="54607" y="0"/>
                  </a:moveTo>
                  <a:cubicBezTo>
                    <a:pt x="54583" y="310"/>
                    <a:pt x="54536" y="643"/>
                    <a:pt x="54464" y="953"/>
                  </a:cubicBezTo>
                  <a:cubicBezTo>
                    <a:pt x="53560" y="5683"/>
                    <a:pt x="49427" y="8966"/>
                    <a:pt x="44784" y="8966"/>
                  </a:cubicBezTo>
                  <a:cubicBezTo>
                    <a:pt x="44168" y="8966"/>
                    <a:pt x="43542" y="8908"/>
                    <a:pt x="42914" y="8788"/>
                  </a:cubicBezTo>
                  <a:cubicBezTo>
                    <a:pt x="40581" y="8335"/>
                    <a:pt x="38580" y="7097"/>
                    <a:pt x="37175" y="5406"/>
                  </a:cubicBezTo>
                  <a:cubicBezTo>
                    <a:pt x="33963" y="8070"/>
                    <a:pt x="29867" y="9640"/>
                    <a:pt x="25529" y="9640"/>
                  </a:cubicBezTo>
                  <a:cubicBezTo>
                    <a:pt x="24399" y="9640"/>
                    <a:pt x="23252" y="9533"/>
                    <a:pt x="22100" y="9312"/>
                  </a:cubicBezTo>
                  <a:cubicBezTo>
                    <a:pt x="20267" y="8955"/>
                    <a:pt x="18528" y="8335"/>
                    <a:pt x="16957" y="7502"/>
                  </a:cubicBezTo>
                  <a:cubicBezTo>
                    <a:pt x="14549" y="9211"/>
                    <a:pt x="11617" y="10197"/>
                    <a:pt x="8522" y="10197"/>
                  </a:cubicBezTo>
                  <a:cubicBezTo>
                    <a:pt x="7606" y="10197"/>
                    <a:pt x="6675" y="10110"/>
                    <a:pt x="5740" y="9931"/>
                  </a:cubicBezTo>
                  <a:cubicBezTo>
                    <a:pt x="3597" y="9526"/>
                    <a:pt x="1668" y="8669"/>
                    <a:pt x="1" y="7478"/>
                  </a:cubicBezTo>
                  <a:lnTo>
                    <a:pt x="1" y="7478"/>
                  </a:lnTo>
                  <a:cubicBezTo>
                    <a:pt x="786" y="13551"/>
                    <a:pt x="5383" y="18742"/>
                    <a:pt x="11765" y="19957"/>
                  </a:cubicBezTo>
                  <a:cubicBezTo>
                    <a:pt x="12686" y="20129"/>
                    <a:pt x="13604" y="20213"/>
                    <a:pt x="14508" y="20213"/>
                  </a:cubicBezTo>
                  <a:cubicBezTo>
                    <a:pt x="17602" y="20213"/>
                    <a:pt x="20544" y="19236"/>
                    <a:pt x="22958" y="17504"/>
                  </a:cubicBezTo>
                  <a:cubicBezTo>
                    <a:pt x="24530" y="18337"/>
                    <a:pt x="26244" y="18957"/>
                    <a:pt x="28102" y="19314"/>
                  </a:cubicBezTo>
                  <a:cubicBezTo>
                    <a:pt x="29261" y="19537"/>
                    <a:pt x="30415" y="19644"/>
                    <a:pt x="31553" y="19644"/>
                  </a:cubicBezTo>
                  <a:cubicBezTo>
                    <a:pt x="35883" y="19644"/>
                    <a:pt x="39970" y="18086"/>
                    <a:pt x="43176" y="15408"/>
                  </a:cubicBezTo>
                  <a:cubicBezTo>
                    <a:pt x="44581" y="17099"/>
                    <a:pt x="46582" y="18361"/>
                    <a:pt x="48916" y="18814"/>
                  </a:cubicBezTo>
                  <a:cubicBezTo>
                    <a:pt x="49540" y="18933"/>
                    <a:pt x="50163" y="18991"/>
                    <a:pt x="50776" y="18991"/>
                  </a:cubicBezTo>
                  <a:cubicBezTo>
                    <a:pt x="55423" y="18991"/>
                    <a:pt x="59561" y="15688"/>
                    <a:pt x="60466" y="10955"/>
                  </a:cubicBezTo>
                  <a:cubicBezTo>
                    <a:pt x="61371" y="6287"/>
                    <a:pt x="58822" y="1763"/>
                    <a:pt x="5460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44"/>
            <p:cNvSpPr/>
            <p:nvPr/>
          </p:nvSpPr>
          <p:spPr>
            <a:xfrm>
              <a:off x="8071622" y="2076505"/>
              <a:ext cx="31941" cy="19402"/>
            </a:xfrm>
            <a:custGeom>
              <a:avLst/>
              <a:gdLst/>
              <a:ahLst/>
              <a:cxnLst/>
              <a:rect l="l" t="t" r="r" b="b"/>
              <a:pathLst>
                <a:path w="19839" h="12051" extrusionOk="0">
                  <a:moveTo>
                    <a:pt x="9336" y="1"/>
                  </a:moveTo>
                  <a:cubicBezTo>
                    <a:pt x="5955" y="1"/>
                    <a:pt x="2763" y="1668"/>
                    <a:pt x="834" y="4478"/>
                  </a:cubicBezTo>
                  <a:cubicBezTo>
                    <a:pt x="1" y="5645"/>
                    <a:pt x="287" y="7264"/>
                    <a:pt x="1477" y="8074"/>
                  </a:cubicBezTo>
                  <a:cubicBezTo>
                    <a:pt x="1924" y="8393"/>
                    <a:pt x="2437" y="8545"/>
                    <a:pt x="2947" y="8545"/>
                  </a:cubicBezTo>
                  <a:cubicBezTo>
                    <a:pt x="3769" y="8545"/>
                    <a:pt x="4583" y="8151"/>
                    <a:pt x="5097" y="7431"/>
                  </a:cubicBezTo>
                  <a:cubicBezTo>
                    <a:pt x="6059" y="6028"/>
                    <a:pt x="7663" y="5198"/>
                    <a:pt x="9368" y="5198"/>
                  </a:cubicBezTo>
                  <a:cubicBezTo>
                    <a:pt x="9688" y="5198"/>
                    <a:pt x="10012" y="5227"/>
                    <a:pt x="10336" y="5288"/>
                  </a:cubicBezTo>
                  <a:cubicBezTo>
                    <a:pt x="12551" y="5716"/>
                    <a:pt x="14242" y="7502"/>
                    <a:pt x="14504" y="9765"/>
                  </a:cubicBezTo>
                  <a:cubicBezTo>
                    <a:pt x="14647" y="11074"/>
                    <a:pt x="15766" y="12051"/>
                    <a:pt x="17076" y="12051"/>
                  </a:cubicBezTo>
                  <a:cubicBezTo>
                    <a:pt x="17171" y="12051"/>
                    <a:pt x="17290" y="12051"/>
                    <a:pt x="17385" y="12027"/>
                  </a:cubicBezTo>
                  <a:cubicBezTo>
                    <a:pt x="18814" y="11860"/>
                    <a:pt x="19838" y="10574"/>
                    <a:pt x="19648" y="9146"/>
                  </a:cubicBezTo>
                  <a:cubicBezTo>
                    <a:pt x="19124" y="4645"/>
                    <a:pt x="15766" y="1049"/>
                    <a:pt x="11313" y="191"/>
                  </a:cubicBezTo>
                  <a:cubicBezTo>
                    <a:pt x="10646" y="72"/>
                    <a:pt x="9979" y="1"/>
                    <a:pt x="9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44"/>
            <p:cNvSpPr/>
            <p:nvPr/>
          </p:nvSpPr>
          <p:spPr>
            <a:xfrm>
              <a:off x="8176487" y="2222321"/>
              <a:ext cx="62344" cy="39542"/>
            </a:xfrm>
            <a:custGeom>
              <a:avLst/>
              <a:gdLst/>
              <a:ahLst/>
              <a:cxnLst/>
              <a:rect l="l" t="t" r="r" b="b"/>
              <a:pathLst>
                <a:path w="38723" h="24560" extrusionOk="0">
                  <a:moveTo>
                    <a:pt x="13907" y="1"/>
                  </a:moveTo>
                  <a:cubicBezTo>
                    <a:pt x="12377" y="1"/>
                    <a:pt x="10820" y="291"/>
                    <a:pt x="9312" y="903"/>
                  </a:cubicBezTo>
                  <a:cubicBezTo>
                    <a:pt x="3025" y="3427"/>
                    <a:pt x="1" y="10595"/>
                    <a:pt x="2525" y="16882"/>
                  </a:cubicBezTo>
                  <a:cubicBezTo>
                    <a:pt x="4463" y="21665"/>
                    <a:pt x="9076" y="24560"/>
                    <a:pt x="13929" y="24560"/>
                  </a:cubicBezTo>
                  <a:cubicBezTo>
                    <a:pt x="15455" y="24560"/>
                    <a:pt x="17006" y="24273"/>
                    <a:pt x="18504" y="23669"/>
                  </a:cubicBezTo>
                  <a:cubicBezTo>
                    <a:pt x="21434" y="22479"/>
                    <a:pt x="23648" y="20311"/>
                    <a:pt x="24934" y="17692"/>
                  </a:cubicBezTo>
                  <a:cubicBezTo>
                    <a:pt x="26302" y="18740"/>
                    <a:pt x="27990" y="19324"/>
                    <a:pt x="29732" y="19324"/>
                  </a:cubicBezTo>
                  <a:cubicBezTo>
                    <a:pt x="30719" y="19324"/>
                    <a:pt x="31724" y="19136"/>
                    <a:pt x="32698" y="18740"/>
                  </a:cubicBezTo>
                  <a:cubicBezTo>
                    <a:pt x="36746" y="17097"/>
                    <a:pt x="38723" y="12477"/>
                    <a:pt x="37080" y="8428"/>
                  </a:cubicBezTo>
                  <a:cubicBezTo>
                    <a:pt x="35831" y="5335"/>
                    <a:pt x="32865" y="3464"/>
                    <a:pt x="29737" y="3464"/>
                  </a:cubicBezTo>
                  <a:cubicBezTo>
                    <a:pt x="28747" y="3464"/>
                    <a:pt x="27741" y="3651"/>
                    <a:pt x="26768" y="4046"/>
                  </a:cubicBezTo>
                  <a:cubicBezTo>
                    <a:pt x="25792" y="4427"/>
                    <a:pt x="24958" y="4975"/>
                    <a:pt x="24244" y="5666"/>
                  </a:cubicBezTo>
                  <a:cubicBezTo>
                    <a:pt x="21968" y="2105"/>
                    <a:pt x="18033" y="1"/>
                    <a:pt x="1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44"/>
            <p:cNvSpPr/>
            <p:nvPr/>
          </p:nvSpPr>
          <p:spPr>
            <a:xfrm>
              <a:off x="8179132" y="2230714"/>
              <a:ext cx="59699" cy="31149"/>
            </a:xfrm>
            <a:custGeom>
              <a:avLst/>
              <a:gdLst/>
              <a:ahLst/>
              <a:cxnLst/>
              <a:rect l="l" t="t" r="r" b="b"/>
              <a:pathLst>
                <a:path w="37080" h="19347" extrusionOk="0">
                  <a:moveTo>
                    <a:pt x="33055" y="0"/>
                  </a:moveTo>
                  <a:cubicBezTo>
                    <a:pt x="32603" y="2620"/>
                    <a:pt x="30840" y="4977"/>
                    <a:pt x="28197" y="6049"/>
                  </a:cubicBezTo>
                  <a:cubicBezTo>
                    <a:pt x="27223" y="6445"/>
                    <a:pt x="26218" y="6633"/>
                    <a:pt x="25231" y="6633"/>
                  </a:cubicBezTo>
                  <a:cubicBezTo>
                    <a:pt x="23489" y="6633"/>
                    <a:pt x="21801" y="6050"/>
                    <a:pt x="20434" y="5001"/>
                  </a:cubicBezTo>
                  <a:cubicBezTo>
                    <a:pt x="19148" y="7621"/>
                    <a:pt x="16933" y="9788"/>
                    <a:pt x="14004" y="10979"/>
                  </a:cubicBezTo>
                  <a:cubicBezTo>
                    <a:pt x="12508" y="11578"/>
                    <a:pt x="10962" y="11862"/>
                    <a:pt x="9440" y="11862"/>
                  </a:cubicBezTo>
                  <a:cubicBezTo>
                    <a:pt x="5825" y="11862"/>
                    <a:pt x="2347" y="10260"/>
                    <a:pt x="1" y="7478"/>
                  </a:cubicBezTo>
                  <a:lnTo>
                    <a:pt x="1" y="7478"/>
                  </a:lnTo>
                  <a:cubicBezTo>
                    <a:pt x="48" y="8883"/>
                    <a:pt x="334" y="10288"/>
                    <a:pt x="906" y="11669"/>
                  </a:cubicBezTo>
                  <a:cubicBezTo>
                    <a:pt x="2826" y="16452"/>
                    <a:pt x="7434" y="19347"/>
                    <a:pt x="12297" y="19347"/>
                  </a:cubicBezTo>
                  <a:cubicBezTo>
                    <a:pt x="13826" y="19347"/>
                    <a:pt x="15381" y="19060"/>
                    <a:pt x="16885" y="18456"/>
                  </a:cubicBezTo>
                  <a:cubicBezTo>
                    <a:pt x="19791" y="17266"/>
                    <a:pt x="22005" y="15098"/>
                    <a:pt x="23291" y="12503"/>
                  </a:cubicBezTo>
                  <a:cubicBezTo>
                    <a:pt x="24657" y="13534"/>
                    <a:pt x="26341" y="14112"/>
                    <a:pt x="28080" y="14112"/>
                  </a:cubicBezTo>
                  <a:cubicBezTo>
                    <a:pt x="29070" y="14112"/>
                    <a:pt x="30078" y="13924"/>
                    <a:pt x="31055" y="13527"/>
                  </a:cubicBezTo>
                  <a:cubicBezTo>
                    <a:pt x="35127" y="11907"/>
                    <a:pt x="37080" y="7264"/>
                    <a:pt x="35437" y="3215"/>
                  </a:cubicBezTo>
                  <a:cubicBezTo>
                    <a:pt x="34913" y="1905"/>
                    <a:pt x="34079" y="810"/>
                    <a:pt x="3305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44"/>
            <p:cNvSpPr/>
            <p:nvPr/>
          </p:nvSpPr>
          <p:spPr>
            <a:xfrm>
              <a:off x="8119818" y="2189229"/>
              <a:ext cx="9549" cy="8129"/>
            </a:xfrm>
            <a:custGeom>
              <a:avLst/>
              <a:gdLst/>
              <a:ahLst/>
              <a:cxnLst/>
              <a:rect l="l" t="t" r="r" b="b"/>
              <a:pathLst>
                <a:path w="5931" h="5049" extrusionOk="0">
                  <a:moveTo>
                    <a:pt x="2954" y="0"/>
                  </a:moveTo>
                  <a:cubicBezTo>
                    <a:pt x="1287" y="0"/>
                    <a:pt x="1" y="1596"/>
                    <a:pt x="548" y="3334"/>
                  </a:cubicBezTo>
                  <a:cubicBezTo>
                    <a:pt x="858" y="4382"/>
                    <a:pt x="1882" y="5049"/>
                    <a:pt x="2978" y="5049"/>
                  </a:cubicBezTo>
                  <a:cubicBezTo>
                    <a:pt x="4645" y="5049"/>
                    <a:pt x="5931" y="3477"/>
                    <a:pt x="5383" y="1738"/>
                  </a:cubicBezTo>
                  <a:cubicBezTo>
                    <a:pt x="5073" y="667"/>
                    <a:pt x="4049" y="0"/>
                    <a:pt x="2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44"/>
            <p:cNvSpPr/>
            <p:nvPr/>
          </p:nvSpPr>
          <p:spPr>
            <a:xfrm>
              <a:off x="8260799" y="2087701"/>
              <a:ext cx="9510" cy="8169"/>
            </a:xfrm>
            <a:custGeom>
              <a:avLst/>
              <a:gdLst/>
              <a:ahLst/>
              <a:cxnLst/>
              <a:rect l="l" t="t" r="r" b="b"/>
              <a:pathLst>
                <a:path w="5907" h="5074" extrusionOk="0">
                  <a:moveTo>
                    <a:pt x="2930" y="1"/>
                  </a:moveTo>
                  <a:cubicBezTo>
                    <a:pt x="1287" y="1"/>
                    <a:pt x="1" y="1596"/>
                    <a:pt x="524" y="3335"/>
                  </a:cubicBezTo>
                  <a:cubicBezTo>
                    <a:pt x="858" y="4382"/>
                    <a:pt x="1858" y="5073"/>
                    <a:pt x="2977" y="5073"/>
                  </a:cubicBezTo>
                  <a:cubicBezTo>
                    <a:pt x="4621" y="5073"/>
                    <a:pt x="5907" y="3477"/>
                    <a:pt x="5383" y="1739"/>
                  </a:cubicBezTo>
                  <a:cubicBezTo>
                    <a:pt x="5049" y="691"/>
                    <a:pt x="4025" y="1"/>
                    <a:pt x="29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44"/>
            <p:cNvSpPr/>
            <p:nvPr/>
          </p:nvSpPr>
          <p:spPr>
            <a:xfrm>
              <a:off x="8253591" y="2099127"/>
              <a:ext cx="9549" cy="8129"/>
            </a:xfrm>
            <a:custGeom>
              <a:avLst/>
              <a:gdLst/>
              <a:ahLst/>
              <a:cxnLst/>
              <a:rect l="l" t="t" r="r" b="b"/>
              <a:pathLst>
                <a:path w="5931" h="5049" extrusionOk="0">
                  <a:moveTo>
                    <a:pt x="2953" y="0"/>
                  </a:moveTo>
                  <a:cubicBezTo>
                    <a:pt x="1286" y="0"/>
                    <a:pt x="0" y="1572"/>
                    <a:pt x="548" y="3310"/>
                  </a:cubicBezTo>
                  <a:cubicBezTo>
                    <a:pt x="858" y="4358"/>
                    <a:pt x="1882" y="5049"/>
                    <a:pt x="2977" y="5049"/>
                  </a:cubicBezTo>
                  <a:cubicBezTo>
                    <a:pt x="4644" y="5049"/>
                    <a:pt x="5930" y="3453"/>
                    <a:pt x="5383" y="1715"/>
                  </a:cubicBezTo>
                  <a:cubicBezTo>
                    <a:pt x="5073" y="667"/>
                    <a:pt x="4049" y="0"/>
                    <a:pt x="29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44"/>
            <p:cNvSpPr/>
            <p:nvPr/>
          </p:nvSpPr>
          <p:spPr>
            <a:xfrm>
              <a:off x="8264748" y="2242446"/>
              <a:ext cx="9510" cy="8129"/>
            </a:xfrm>
            <a:custGeom>
              <a:avLst/>
              <a:gdLst/>
              <a:ahLst/>
              <a:cxnLst/>
              <a:rect l="l" t="t" r="r" b="b"/>
              <a:pathLst>
                <a:path w="5907" h="5049" extrusionOk="0">
                  <a:moveTo>
                    <a:pt x="2930" y="0"/>
                  </a:moveTo>
                  <a:cubicBezTo>
                    <a:pt x="1286" y="0"/>
                    <a:pt x="0" y="1596"/>
                    <a:pt x="524" y="3334"/>
                  </a:cubicBezTo>
                  <a:cubicBezTo>
                    <a:pt x="858" y="4382"/>
                    <a:pt x="1882" y="5049"/>
                    <a:pt x="2977" y="5049"/>
                  </a:cubicBezTo>
                  <a:cubicBezTo>
                    <a:pt x="4644" y="5049"/>
                    <a:pt x="5906" y="3453"/>
                    <a:pt x="5383" y="1715"/>
                  </a:cubicBezTo>
                  <a:cubicBezTo>
                    <a:pt x="5049" y="667"/>
                    <a:pt x="4049" y="0"/>
                    <a:pt x="29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44"/>
            <p:cNvSpPr/>
            <p:nvPr/>
          </p:nvSpPr>
          <p:spPr>
            <a:xfrm>
              <a:off x="8249143" y="2238114"/>
              <a:ext cx="9510" cy="8129"/>
            </a:xfrm>
            <a:custGeom>
              <a:avLst/>
              <a:gdLst/>
              <a:ahLst/>
              <a:cxnLst/>
              <a:rect l="l" t="t" r="r" b="b"/>
              <a:pathLst>
                <a:path w="5907" h="5049" extrusionOk="0">
                  <a:moveTo>
                    <a:pt x="2954" y="0"/>
                  </a:moveTo>
                  <a:cubicBezTo>
                    <a:pt x="1287" y="0"/>
                    <a:pt x="1" y="1572"/>
                    <a:pt x="525" y="3311"/>
                  </a:cubicBezTo>
                  <a:cubicBezTo>
                    <a:pt x="858" y="4358"/>
                    <a:pt x="1882" y="5049"/>
                    <a:pt x="2978" y="5049"/>
                  </a:cubicBezTo>
                  <a:cubicBezTo>
                    <a:pt x="4621" y="5049"/>
                    <a:pt x="5907" y="3453"/>
                    <a:pt x="5383" y="1715"/>
                  </a:cubicBezTo>
                  <a:cubicBezTo>
                    <a:pt x="5073" y="667"/>
                    <a:pt x="4049" y="0"/>
                    <a:pt x="2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44"/>
            <p:cNvSpPr/>
            <p:nvPr/>
          </p:nvSpPr>
          <p:spPr>
            <a:xfrm>
              <a:off x="8052874" y="2138733"/>
              <a:ext cx="9549" cy="8168"/>
            </a:xfrm>
            <a:custGeom>
              <a:avLst/>
              <a:gdLst/>
              <a:ahLst/>
              <a:cxnLst/>
              <a:rect l="l" t="t" r="r" b="b"/>
              <a:pathLst>
                <a:path w="5931" h="5073" extrusionOk="0">
                  <a:moveTo>
                    <a:pt x="2954" y="1"/>
                  </a:moveTo>
                  <a:cubicBezTo>
                    <a:pt x="1287" y="1"/>
                    <a:pt x="1" y="1596"/>
                    <a:pt x="548" y="3335"/>
                  </a:cubicBezTo>
                  <a:cubicBezTo>
                    <a:pt x="858" y="4382"/>
                    <a:pt x="1882" y="5073"/>
                    <a:pt x="2977" y="5073"/>
                  </a:cubicBezTo>
                  <a:cubicBezTo>
                    <a:pt x="4644" y="5073"/>
                    <a:pt x="5930" y="3477"/>
                    <a:pt x="5383" y="1739"/>
                  </a:cubicBezTo>
                  <a:cubicBezTo>
                    <a:pt x="5073" y="691"/>
                    <a:pt x="4049" y="1"/>
                    <a:pt x="2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44"/>
            <p:cNvSpPr/>
            <p:nvPr/>
          </p:nvSpPr>
          <p:spPr>
            <a:xfrm>
              <a:off x="8064606" y="2132216"/>
              <a:ext cx="9549" cy="8168"/>
            </a:xfrm>
            <a:custGeom>
              <a:avLst/>
              <a:gdLst/>
              <a:ahLst/>
              <a:cxnLst/>
              <a:rect l="l" t="t" r="r" b="b"/>
              <a:pathLst>
                <a:path w="5931" h="5073" extrusionOk="0">
                  <a:moveTo>
                    <a:pt x="2954" y="0"/>
                  </a:moveTo>
                  <a:cubicBezTo>
                    <a:pt x="1287" y="0"/>
                    <a:pt x="1" y="1596"/>
                    <a:pt x="549" y="3334"/>
                  </a:cubicBezTo>
                  <a:cubicBezTo>
                    <a:pt x="858" y="4382"/>
                    <a:pt x="1882" y="5073"/>
                    <a:pt x="2978" y="5073"/>
                  </a:cubicBezTo>
                  <a:cubicBezTo>
                    <a:pt x="4645" y="5073"/>
                    <a:pt x="5931" y="3477"/>
                    <a:pt x="5383" y="1739"/>
                  </a:cubicBezTo>
                  <a:cubicBezTo>
                    <a:pt x="5073" y="691"/>
                    <a:pt x="4049" y="0"/>
                    <a:pt x="2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44"/>
            <p:cNvSpPr/>
            <p:nvPr/>
          </p:nvSpPr>
          <p:spPr>
            <a:xfrm>
              <a:off x="8264671" y="2128412"/>
              <a:ext cx="15569" cy="23704"/>
            </a:xfrm>
            <a:custGeom>
              <a:avLst/>
              <a:gdLst/>
              <a:ahLst/>
              <a:cxnLst/>
              <a:rect l="l" t="t" r="r" b="b"/>
              <a:pathLst>
                <a:path w="9670" h="14723" extrusionOk="0">
                  <a:moveTo>
                    <a:pt x="6776" y="1"/>
                  </a:moveTo>
                  <a:cubicBezTo>
                    <a:pt x="6044" y="1"/>
                    <a:pt x="5311" y="308"/>
                    <a:pt x="4788" y="910"/>
                  </a:cubicBezTo>
                  <a:cubicBezTo>
                    <a:pt x="1" y="6459"/>
                    <a:pt x="2192" y="12746"/>
                    <a:pt x="2287" y="13008"/>
                  </a:cubicBezTo>
                  <a:cubicBezTo>
                    <a:pt x="2668" y="14080"/>
                    <a:pt x="3668" y="14723"/>
                    <a:pt x="4716" y="14723"/>
                  </a:cubicBezTo>
                  <a:cubicBezTo>
                    <a:pt x="5026" y="14723"/>
                    <a:pt x="5311" y="14675"/>
                    <a:pt x="5597" y="14580"/>
                  </a:cubicBezTo>
                  <a:cubicBezTo>
                    <a:pt x="6955" y="14104"/>
                    <a:pt x="7645" y="12603"/>
                    <a:pt x="7169" y="11270"/>
                  </a:cubicBezTo>
                  <a:cubicBezTo>
                    <a:pt x="7145" y="11222"/>
                    <a:pt x="5931" y="7531"/>
                    <a:pt x="8741" y="4292"/>
                  </a:cubicBezTo>
                  <a:cubicBezTo>
                    <a:pt x="9670" y="3197"/>
                    <a:pt x="9550" y="1553"/>
                    <a:pt x="8455" y="625"/>
                  </a:cubicBezTo>
                  <a:cubicBezTo>
                    <a:pt x="7973" y="207"/>
                    <a:pt x="7375" y="1"/>
                    <a:pt x="67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44"/>
            <p:cNvSpPr/>
            <p:nvPr/>
          </p:nvSpPr>
          <p:spPr>
            <a:xfrm>
              <a:off x="8052682" y="2204125"/>
              <a:ext cx="14265" cy="24174"/>
            </a:xfrm>
            <a:custGeom>
              <a:avLst/>
              <a:gdLst/>
              <a:ahLst/>
              <a:cxnLst/>
              <a:rect l="l" t="t" r="r" b="b"/>
              <a:pathLst>
                <a:path w="8860" h="15015" extrusionOk="0">
                  <a:moveTo>
                    <a:pt x="3702" y="1"/>
                  </a:moveTo>
                  <a:cubicBezTo>
                    <a:pt x="2539" y="1"/>
                    <a:pt x="1493" y="776"/>
                    <a:pt x="1191" y="1941"/>
                  </a:cubicBezTo>
                  <a:cubicBezTo>
                    <a:pt x="1" y="6513"/>
                    <a:pt x="1025" y="10847"/>
                    <a:pt x="4073" y="14181"/>
                  </a:cubicBezTo>
                  <a:cubicBezTo>
                    <a:pt x="4573" y="14729"/>
                    <a:pt x="5287" y="15015"/>
                    <a:pt x="5978" y="15015"/>
                  </a:cubicBezTo>
                  <a:cubicBezTo>
                    <a:pt x="6621" y="15015"/>
                    <a:pt x="7240" y="14801"/>
                    <a:pt x="7740" y="14324"/>
                  </a:cubicBezTo>
                  <a:cubicBezTo>
                    <a:pt x="8788" y="13372"/>
                    <a:pt x="8860" y="11728"/>
                    <a:pt x="7907" y="10657"/>
                  </a:cubicBezTo>
                  <a:cubicBezTo>
                    <a:pt x="6026" y="8633"/>
                    <a:pt x="5454" y="6132"/>
                    <a:pt x="6216" y="3251"/>
                  </a:cubicBezTo>
                  <a:cubicBezTo>
                    <a:pt x="6573" y="1869"/>
                    <a:pt x="5740" y="440"/>
                    <a:pt x="4359" y="83"/>
                  </a:cubicBezTo>
                  <a:cubicBezTo>
                    <a:pt x="4139" y="27"/>
                    <a:pt x="3918" y="1"/>
                    <a:pt x="37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5" name="Google Shape;6045;p44"/>
          <p:cNvGrpSpPr/>
          <p:nvPr/>
        </p:nvGrpSpPr>
        <p:grpSpPr>
          <a:xfrm>
            <a:off x="1216979" y="2023937"/>
            <a:ext cx="479714" cy="406963"/>
            <a:chOff x="7236319" y="2674870"/>
            <a:chExt cx="277982" cy="235825"/>
          </a:xfrm>
        </p:grpSpPr>
        <p:sp>
          <p:nvSpPr>
            <p:cNvPr id="6046" name="Google Shape;6046;p44"/>
            <p:cNvSpPr/>
            <p:nvPr/>
          </p:nvSpPr>
          <p:spPr>
            <a:xfrm>
              <a:off x="7298164" y="2722247"/>
              <a:ext cx="154286" cy="154286"/>
            </a:xfrm>
            <a:custGeom>
              <a:avLst/>
              <a:gdLst/>
              <a:ahLst/>
              <a:cxnLst/>
              <a:rect l="l" t="t" r="r" b="b"/>
              <a:pathLst>
                <a:path w="95830" h="95830" extrusionOk="0">
                  <a:moveTo>
                    <a:pt x="47915" y="0"/>
                  </a:moveTo>
                  <a:cubicBezTo>
                    <a:pt x="21457" y="0"/>
                    <a:pt x="0" y="21457"/>
                    <a:pt x="0" y="47915"/>
                  </a:cubicBezTo>
                  <a:cubicBezTo>
                    <a:pt x="0" y="74372"/>
                    <a:pt x="21457" y="95829"/>
                    <a:pt x="47915" y="95829"/>
                  </a:cubicBezTo>
                  <a:cubicBezTo>
                    <a:pt x="74373" y="95829"/>
                    <a:pt x="95830" y="74372"/>
                    <a:pt x="95830" y="47915"/>
                  </a:cubicBezTo>
                  <a:cubicBezTo>
                    <a:pt x="95830" y="21457"/>
                    <a:pt x="74373" y="0"/>
                    <a:pt x="479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44"/>
            <p:cNvSpPr/>
            <p:nvPr/>
          </p:nvSpPr>
          <p:spPr>
            <a:xfrm>
              <a:off x="7298164" y="2760818"/>
              <a:ext cx="154286" cy="115716"/>
            </a:xfrm>
            <a:custGeom>
              <a:avLst/>
              <a:gdLst/>
              <a:ahLst/>
              <a:cxnLst/>
              <a:rect l="l" t="t" r="r" b="b"/>
              <a:pathLst>
                <a:path w="95830" h="71873" extrusionOk="0">
                  <a:moveTo>
                    <a:pt x="6406" y="0"/>
                  </a:moveTo>
                  <a:cubicBezTo>
                    <a:pt x="2334" y="7050"/>
                    <a:pt x="0" y="15218"/>
                    <a:pt x="0" y="23958"/>
                  </a:cubicBezTo>
                  <a:cubicBezTo>
                    <a:pt x="0" y="50415"/>
                    <a:pt x="21457" y="71872"/>
                    <a:pt x="47915" y="71872"/>
                  </a:cubicBezTo>
                  <a:cubicBezTo>
                    <a:pt x="74373" y="71872"/>
                    <a:pt x="95830" y="50415"/>
                    <a:pt x="95830" y="23958"/>
                  </a:cubicBezTo>
                  <a:cubicBezTo>
                    <a:pt x="95830" y="15218"/>
                    <a:pt x="93496" y="7050"/>
                    <a:pt x="89424" y="0"/>
                  </a:cubicBezTo>
                  <a:cubicBezTo>
                    <a:pt x="81136" y="14313"/>
                    <a:pt x="65657" y="23958"/>
                    <a:pt x="47915" y="23958"/>
                  </a:cubicBezTo>
                  <a:cubicBezTo>
                    <a:pt x="30173" y="23958"/>
                    <a:pt x="14694" y="14313"/>
                    <a:pt x="640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44"/>
            <p:cNvSpPr/>
            <p:nvPr/>
          </p:nvSpPr>
          <p:spPr>
            <a:xfrm>
              <a:off x="7371511" y="2674870"/>
              <a:ext cx="8129" cy="24292"/>
            </a:xfrm>
            <a:custGeom>
              <a:avLst/>
              <a:gdLst/>
              <a:ahLst/>
              <a:cxnLst/>
              <a:rect l="l" t="t" r="r" b="b"/>
              <a:pathLst>
                <a:path w="5049" h="15088" extrusionOk="0">
                  <a:moveTo>
                    <a:pt x="2504" y="1"/>
                  </a:moveTo>
                  <a:cubicBezTo>
                    <a:pt x="2409" y="1"/>
                    <a:pt x="2313" y="6"/>
                    <a:pt x="2215" y="17"/>
                  </a:cubicBezTo>
                  <a:cubicBezTo>
                    <a:pt x="929" y="183"/>
                    <a:pt x="0" y="1350"/>
                    <a:pt x="0" y="2636"/>
                  </a:cubicBezTo>
                  <a:lnTo>
                    <a:pt x="0" y="12448"/>
                  </a:lnTo>
                  <a:cubicBezTo>
                    <a:pt x="0" y="13757"/>
                    <a:pt x="929" y="14924"/>
                    <a:pt x="2215" y="15067"/>
                  </a:cubicBezTo>
                  <a:cubicBezTo>
                    <a:pt x="2325" y="15081"/>
                    <a:pt x="2433" y="15087"/>
                    <a:pt x="2540" y="15087"/>
                  </a:cubicBezTo>
                  <a:cubicBezTo>
                    <a:pt x="3939" y="15087"/>
                    <a:pt x="5049" y="13961"/>
                    <a:pt x="5049" y="12567"/>
                  </a:cubicBezTo>
                  <a:lnTo>
                    <a:pt x="5049" y="2541"/>
                  </a:lnTo>
                  <a:cubicBezTo>
                    <a:pt x="5049" y="1135"/>
                    <a:pt x="3920" y="1"/>
                    <a:pt x="2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44"/>
            <p:cNvSpPr/>
            <p:nvPr/>
          </p:nvSpPr>
          <p:spPr>
            <a:xfrm>
              <a:off x="7310165" y="2690702"/>
              <a:ext cx="17906" cy="22765"/>
            </a:xfrm>
            <a:custGeom>
              <a:avLst/>
              <a:gdLst/>
              <a:ahLst/>
              <a:cxnLst/>
              <a:rect l="l" t="t" r="r" b="b"/>
              <a:pathLst>
                <a:path w="11122" h="14140" extrusionOk="0">
                  <a:moveTo>
                    <a:pt x="2997" y="0"/>
                  </a:moveTo>
                  <a:cubicBezTo>
                    <a:pt x="2553" y="0"/>
                    <a:pt x="2102" y="114"/>
                    <a:pt x="1691" y="351"/>
                  </a:cubicBezTo>
                  <a:cubicBezTo>
                    <a:pt x="429" y="1066"/>
                    <a:pt x="0" y="2661"/>
                    <a:pt x="738" y="3900"/>
                  </a:cubicBezTo>
                  <a:lnTo>
                    <a:pt x="5882" y="12830"/>
                  </a:lnTo>
                  <a:cubicBezTo>
                    <a:pt x="6382" y="13663"/>
                    <a:pt x="7240" y="14140"/>
                    <a:pt x="8145" y="14140"/>
                  </a:cubicBezTo>
                  <a:cubicBezTo>
                    <a:pt x="8597" y="14140"/>
                    <a:pt x="9050" y="14021"/>
                    <a:pt x="9455" y="13783"/>
                  </a:cubicBezTo>
                  <a:cubicBezTo>
                    <a:pt x="10693" y="13068"/>
                    <a:pt x="11122" y="11473"/>
                    <a:pt x="10407" y="10234"/>
                  </a:cubicBezTo>
                  <a:lnTo>
                    <a:pt x="5239" y="1304"/>
                  </a:lnTo>
                  <a:cubicBezTo>
                    <a:pt x="4762" y="461"/>
                    <a:pt x="3892" y="0"/>
                    <a:pt x="2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44"/>
            <p:cNvSpPr/>
            <p:nvPr/>
          </p:nvSpPr>
          <p:spPr>
            <a:xfrm>
              <a:off x="7266033" y="2734853"/>
              <a:ext cx="23965" cy="16688"/>
            </a:xfrm>
            <a:custGeom>
              <a:avLst/>
              <a:gdLst/>
              <a:ahLst/>
              <a:cxnLst/>
              <a:rect l="l" t="t" r="r" b="b"/>
              <a:pathLst>
                <a:path w="14885" h="10365" extrusionOk="0">
                  <a:moveTo>
                    <a:pt x="2957" y="1"/>
                  </a:moveTo>
                  <a:cubicBezTo>
                    <a:pt x="2063" y="1"/>
                    <a:pt x="1192" y="472"/>
                    <a:pt x="715" y="1315"/>
                  </a:cubicBezTo>
                  <a:cubicBezTo>
                    <a:pt x="1" y="2553"/>
                    <a:pt x="406" y="4149"/>
                    <a:pt x="1668" y="4863"/>
                  </a:cubicBezTo>
                  <a:lnTo>
                    <a:pt x="10598" y="10031"/>
                  </a:lnTo>
                  <a:cubicBezTo>
                    <a:pt x="11003" y="10269"/>
                    <a:pt x="11455" y="10364"/>
                    <a:pt x="11908" y="10364"/>
                  </a:cubicBezTo>
                  <a:cubicBezTo>
                    <a:pt x="12813" y="10364"/>
                    <a:pt x="13670" y="9912"/>
                    <a:pt x="14170" y="9078"/>
                  </a:cubicBezTo>
                  <a:cubicBezTo>
                    <a:pt x="14885" y="7816"/>
                    <a:pt x="14456" y="6245"/>
                    <a:pt x="13218" y="5506"/>
                  </a:cubicBezTo>
                  <a:lnTo>
                    <a:pt x="4263" y="362"/>
                  </a:lnTo>
                  <a:cubicBezTo>
                    <a:pt x="3852" y="117"/>
                    <a:pt x="3402" y="1"/>
                    <a:pt x="2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44"/>
            <p:cNvSpPr/>
            <p:nvPr/>
          </p:nvSpPr>
          <p:spPr>
            <a:xfrm>
              <a:off x="7475454" y="2795056"/>
              <a:ext cx="24387" cy="8131"/>
            </a:xfrm>
            <a:custGeom>
              <a:avLst/>
              <a:gdLst/>
              <a:ahLst/>
              <a:cxnLst/>
              <a:rect l="l" t="t" r="r" b="b"/>
              <a:pathLst>
                <a:path w="15147" h="5050" extrusionOk="0">
                  <a:moveTo>
                    <a:pt x="2572" y="1"/>
                  </a:moveTo>
                  <a:cubicBezTo>
                    <a:pt x="1144" y="1"/>
                    <a:pt x="0" y="1168"/>
                    <a:pt x="48" y="2596"/>
                  </a:cubicBezTo>
                  <a:cubicBezTo>
                    <a:pt x="72" y="3978"/>
                    <a:pt x="1310" y="5049"/>
                    <a:pt x="2691" y="5049"/>
                  </a:cubicBezTo>
                  <a:lnTo>
                    <a:pt x="12598" y="5049"/>
                  </a:lnTo>
                  <a:cubicBezTo>
                    <a:pt x="14003" y="5049"/>
                    <a:pt x="15146" y="3882"/>
                    <a:pt x="15123" y="2454"/>
                  </a:cubicBezTo>
                  <a:cubicBezTo>
                    <a:pt x="15075" y="1072"/>
                    <a:pt x="13860" y="1"/>
                    <a:pt x="12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44"/>
            <p:cNvSpPr/>
            <p:nvPr/>
          </p:nvSpPr>
          <p:spPr>
            <a:xfrm>
              <a:off x="7250774" y="2795056"/>
              <a:ext cx="24387" cy="8131"/>
            </a:xfrm>
            <a:custGeom>
              <a:avLst/>
              <a:gdLst/>
              <a:ahLst/>
              <a:cxnLst/>
              <a:rect l="l" t="t" r="r" b="b"/>
              <a:pathLst>
                <a:path w="15147" h="5050" extrusionOk="0">
                  <a:moveTo>
                    <a:pt x="2549" y="1"/>
                  </a:moveTo>
                  <a:cubicBezTo>
                    <a:pt x="1144" y="1"/>
                    <a:pt x="1" y="1168"/>
                    <a:pt x="24" y="2596"/>
                  </a:cubicBezTo>
                  <a:cubicBezTo>
                    <a:pt x="72" y="3978"/>
                    <a:pt x="1287" y="5049"/>
                    <a:pt x="2668" y="5049"/>
                  </a:cubicBezTo>
                  <a:lnTo>
                    <a:pt x="12575" y="5049"/>
                  </a:lnTo>
                  <a:cubicBezTo>
                    <a:pt x="14003" y="5049"/>
                    <a:pt x="15147" y="3882"/>
                    <a:pt x="15099" y="2454"/>
                  </a:cubicBezTo>
                  <a:cubicBezTo>
                    <a:pt x="15075" y="1072"/>
                    <a:pt x="13837" y="1"/>
                    <a:pt x="12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44"/>
            <p:cNvSpPr/>
            <p:nvPr/>
          </p:nvSpPr>
          <p:spPr>
            <a:xfrm>
              <a:off x="7460616" y="2734853"/>
              <a:ext cx="23965" cy="16688"/>
            </a:xfrm>
            <a:custGeom>
              <a:avLst/>
              <a:gdLst/>
              <a:ahLst/>
              <a:cxnLst/>
              <a:rect l="l" t="t" r="r" b="b"/>
              <a:pathLst>
                <a:path w="14885" h="10365" extrusionOk="0">
                  <a:moveTo>
                    <a:pt x="11928" y="1"/>
                  </a:moveTo>
                  <a:cubicBezTo>
                    <a:pt x="11483" y="1"/>
                    <a:pt x="11033" y="117"/>
                    <a:pt x="10621" y="362"/>
                  </a:cubicBezTo>
                  <a:lnTo>
                    <a:pt x="1667" y="5506"/>
                  </a:lnTo>
                  <a:cubicBezTo>
                    <a:pt x="429" y="6221"/>
                    <a:pt x="0" y="7816"/>
                    <a:pt x="715" y="9078"/>
                  </a:cubicBezTo>
                  <a:cubicBezTo>
                    <a:pt x="1215" y="9912"/>
                    <a:pt x="2072" y="10364"/>
                    <a:pt x="2977" y="10364"/>
                  </a:cubicBezTo>
                  <a:cubicBezTo>
                    <a:pt x="3430" y="10364"/>
                    <a:pt x="3882" y="10269"/>
                    <a:pt x="4287" y="10031"/>
                  </a:cubicBezTo>
                  <a:lnTo>
                    <a:pt x="13217" y="4863"/>
                  </a:lnTo>
                  <a:cubicBezTo>
                    <a:pt x="14456" y="4149"/>
                    <a:pt x="14884" y="2553"/>
                    <a:pt x="14170" y="1315"/>
                  </a:cubicBezTo>
                  <a:cubicBezTo>
                    <a:pt x="13693" y="472"/>
                    <a:pt x="12822" y="1"/>
                    <a:pt x="119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44"/>
            <p:cNvSpPr/>
            <p:nvPr/>
          </p:nvSpPr>
          <p:spPr>
            <a:xfrm>
              <a:off x="7422543" y="2690685"/>
              <a:ext cx="17868" cy="22783"/>
            </a:xfrm>
            <a:custGeom>
              <a:avLst/>
              <a:gdLst/>
              <a:ahLst/>
              <a:cxnLst/>
              <a:rect l="l" t="t" r="r" b="b"/>
              <a:pathLst>
                <a:path w="11098" h="14151" extrusionOk="0">
                  <a:moveTo>
                    <a:pt x="8124" y="1"/>
                  </a:moveTo>
                  <a:cubicBezTo>
                    <a:pt x="7230" y="1"/>
                    <a:pt x="6360" y="472"/>
                    <a:pt x="5883" y="1315"/>
                  </a:cubicBezTo>
                  <a:lnTo>
                    <a:pt x="715" y="10245"/>
                  </a:lnTo>
                  <a:cubicBezTo>
                    <a:pt x="0" y="11484"/>
                    <a:pt x="429" y="13079"/>
                    <a:pt x="1667" y="13794"/>
                  </a:cubicBezTo>
                  <a:cubicBezTo>
                    <a:pt x="2072" y="14032"/>
                    <a:pt x="2525" y="14151"/>
                    <a:pt x="2977" y="14151"/>
                  </a:cubicBezTo>
                  <a:cubicBezTo>
                    <a:pt x="3882" y="14151"/>
                    <a:pt x="4740" y="13674"/>
                    <a:pt x="5240" y="12841"/>
                  </a:cubicBezTo>
                  <a:lnTo>
                    <a:pt x="10384" y="3911"/>
                  </a:lnTo>
                  <a:cubicBezTo>
                    <a:pt x="11098" y="2672"/>
                    <a:pt x="10693" y="1077"/>
                    <a:pt x="9431" y="362"/>
                  </a:cubicBezTo>
                  <a:cubicBezTo>
                    <a:pt x="9020" y="117"/>
                    <a:pt x="8569" y="1"/>
                    <a:pt x="81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44"/>
            <p:cNvSpPr/>
            <p:nvPr/>
          </p:nvSpPr>
          <p:spPr>
            <a:xfrm>
              <a:off x="7236319" y="2822739"/>
              <a:ext cx="277976" cy="87956"/>
            </a:xfrm>
            <a:custGeom>
              <a:avLst/>
              <a:gdLst/>
              <a:ahLst/>
              <a:cxnLst/>
              <a:rect l="l" t="t" r="r" b="b"/>
              <a:pathLst>
                <a:path w="172656" h="54631" extrusionOk="0">
                  <a:moveTo>
                    <a:pt x="3477" y="1"/>
                  </a:moveTo>
                  <a:cubicBezTo>
                    <a:pt x="1548" y="1"/>
                    <a:pt x="0" y="1549"/>
                    <a:pt x="0" y="3478"/>
                  </a:cubicBezTo>
                  <a:lnTo>
                    <a:pt x="0" y="47677"/>
                  </a:lnTo>
                  <a:cubicBezTo>
                    <a:pt x="0" y="51511"/>
                    <a:pt x="3120" y="54631"/>
                    <a:pt x="6954" y="54631"/>
                  </a:cubicBezTo>
                  <a:lnTo>
                    <a:pt x="165702" y="54631"/>
                  </a:lnTo>
                  <a:cubicBezTo>
                    <a:pt x="169536" y="54631"/>
                    <a:pt x="172655" y="51511"/>
                    <a:pt x="172655" y="47677"/>
                  </a:cubicBezTo>
                  <a:lnTo>
                    <a:pt x="172655" y="3478"/>
                  </a:lnTo>
                  <a:cubicBezTo>
                    <a:pt x="172655" y="1549"/>
                    <a:pt x="171108" y="1"/>
                    <a:pt x="169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44"/>
            <p:cNvSpPr/>
            <p:nvPr/>
          </p:nvSpPr>
          <p:spPr>
            <a:xfrm>
              <a:off x="7236319" y="2867790"/>
              <a:ext cx="277976" cy="42905"/>
            </a:xfrm>
            <a:custGeom>
              <a:avLst/>
              <a:gdLst/>
              <a:ahLst/>
              <a:cxnLst/>
              <a:rect l="l" t="t" r="r" b="b"/>
              <a:pathLst>
                <a:path w="172656" h="26649" extrusionOk="0">
                  <a:moveTo>
                    <a:pt x="0" y="1"/>
                  </a:moveTo>
                  <a:lnTo>
                    <a:pt x="0" y="19695"/>
                  </a:lnTo>
                  <a:cubicBezTo>
                    <a:pt x="0" y="23529"/>
                    <a:pt x="3120" y="26649"/>
                    <a:pt x="6954" y="26649"/>
                  </a:cubicBezTo>
                  <a:lnTo>
                    <a:pt x="165702" y="26649"/>
                  </a:lnTo>
                  <a:cubicBezTo>
                    <a:pt x="169536" y="26649"/>
                    <a:pt x="172655" y="23529"/>
                    <a:pt x="172655" y="19695"/>
                  </a:cubicBezTo>
                  <a:lnTo>
                    <a:pt x="172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44"/>
            <p:cNvSpPr/>
            <p:nvPr/>
          </p:nvSpPr>
          <p:spPr>
            <a:xfrm>
              <a:off x="7236325" y="2826474"/>
              <a:ext cx="277976" cy="14176"/>
            </a:xfrm>
            <a:custGeom>
              <a:avLst/>
              <a:gdLst/>
              <a:ahLst/>
              <a:cxnLst/>
              <a:rect l="l" t="t" r="r" b="b"/>
              <a:pathLst>
                <a:path w="172656" h="11455" extrusionOk="0">
                  <a:moveTo>
                    <a:pt x="3477" y="0"/>
                  </a:moveTo>
                  <a:cubicBezTo>
                    <a:pt x="1548" y="0"/>
                    <a:pt x="0" y="1548"/>
                    <a:pt x="0" y="3477"/>
                  </a:cubicBezTo>
                  <a:lnTo>
                    <a:pt x="0" y="11455"/>
                  </a:lnTo>
                  <a:lnTo>
                    <a:pt x="172655" y="11455"/>
                  </a:lnTo>
                  <a:lnTo>
                    <a:pt x="172655" y="3477"/>
                  </a:lnTo>
                  <a:cubicBezTo>
                    <a:pt x="172655" y="1548"/>
                    <a:pt x="171108" y="0"/>
                    <a:pt x="169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44"/>
            <p:cNvSpPr/>
            <p:nvPr/>
          </p:nvSpPr>
          <p:spPr>
            <a:xfrm>
              <a:off x="7301728" y="2822739"/>
              <a:ext cx="147156" cy="53948"/>
            </a:xfrm>
            <a:custGeom>
              <a:avLst/>
              <a:gdLst/>
              <a:ahLst/>
              <a:cxnLst/>
              <a:rect l="l" t="t" r="r" b="b"/>
              <a:pathLst>
                <a:path w="91401" h="33508" extrusionOk="0">
                  <a:moveTo>
                    <a:pt x="1" y="1"/>
                  </a:moveTo>
                  <a:cubicBezTo>
                    <a:pt x="1263" y="4025"/>
                    <a:pt x="3049" y="7812"/>
                    <a:pt x="5264" y="11312"/>
                  </a:cubicBezTo>
                  <a:cubicBezTo>
                    <a:pt x="9741" y="18314"/>
                    <a:pt x="15957" y="24077"/>
                    <a:pt x="23339" y="27959"/>
                  </a:cubicBezTo>
                  <a:cubicBezTo>
                    <a:pt x="30007" y="31507"/>
                    <a:pt x="37628" y="33507"/>
                    <a:pt x="45701" y="33507"/>
                  </a:cubicBezTo>
                  <a:cubicBezTo>
                    <a:pt x="53774" y="33507"/>
                    <a:pt x="61395" y="31507"/>
                    <a:pt x="68063" y="27959"/>
                  </a:cubicBezTo>
                  <a:cubicBezTo>
                    <a:pt x="75445" y="24077"/>
                    <a:pt x="81661" y="18314"/>
                    <a:pt x="86138" y="11312"/>
                  </a:cubicBezTo>
                  <a:cubicBezTo>
                    <a:pt x="88353" y="7812"/>
                    <a:pt x="90139" y="4025"/>
                    <a:pt x="91401" y="1"/>
                  </a:cubicBezTo>
                  <a:close/>
                </a:path>
              </a:pathLst>
            </a:custGeom>
            <a:solidFill>
              <a:srgbClr val="F6C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44"/>
            <p:cNvSpPr/>
            <p:nvPr/>
          </p:nvSpPr>
          <p:spPr>
            <a:xfrm>
              <a:off x="7339304" y="2867790"/>
              <a:ext cx="72006" cy="8935"/>
            </a:xfrm>
            <a:custGeom>
              <a:avLst/>
              <a:gdLst/>
              <a:ahLst/>
              <a:cxnLst/>
              <a:rect l="l" t="t" r="r" b="b"/>
              <a:pathLst>
                <a:path w="44724" h="5550" extrusionOk="0">
                  <a:moveTo>
                    <a:pt x="0" y="1"/>
                  </a:moveTo>
                  <a:cubicBezTo>
                    <a:pt x="6668" y="3549"/>
                    <a:pt x="14289" y="5549"/>
                    <a:pt x="22362" y="5549"/>
                  </a:cubicBezTo>
                  <a:cubicBezTo>
                    <a:pt x="30435" y="5549"/>
                    <a:pt x="38056" y="3549"/>
                    <a:pt x="44724" y="1"/>
                  </a:cubicBezTo>
                  <a:close/>
                </a:path>
              </a:pathLst>
            </a:custGeom>
            <a:solidFill>
              <a:srgbClr val="FAB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44"/>
            <p:cNvSpPr/>
            <p:nvPr/>
          </p:nvSpPr>
          <p:spPr>
            <a:xfrm>
              <a:off x="7301728" y="2822202"/>
              <a:ext cx="147156" cy="18443"/>
            </a:xfrm>
            <a:custGeom>
              <a:avLst/>
              <a:gdLst/>
              <a:ahLst/>
              <a:cxnLst/>
              <a:rect l="l" t="t" r="r" b="b"/>
              <a:pathLst>
                <a:path w="91401" h="11455" extrusionOk="0">
                  <a:moveTo>
                    <a:pt x="1" y="0"/>
                  </a:moveTo>
                  <a:cubicBezTo>
                    <a:pt x="1263" y="4073"/>
                    <a:pt x="3049" y="7930"/>
                    <a:pt x="5264" y="11455"/>
                  </a:cubicBezTo>
                  <a:lnTo>
                    <a:pt x="86138" y="11455"/>
                  </a:lnTo>
                  <a:cubicBezTo>
                    <a:pt x="88353" y="7930"/>
                    <a:pt x="90139" y="4073"/>
                    <a:pt x="91401"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44"/>
            <p:cNvSpPr/>
            <p:nvPr/>
          </p:nvSpPr>
          <p:spPr>
            <a:xfrm>
              <a:off x="7280565" y="2846626"/>
              <a:ext cx="76990" cy="8129"/>
            </a:xfrm>
            <a:custGeom>
              <a:avLst/>
              <a:gdLst/>
              <a:ahLst/>
              <a:cxnLst/>
              <a:rect l="l" t="t" r="r" b="b"/>
              <a:pathLst>
                <a:path w="47820" h="5049" extrusionOk="0">
                  <a:moveTo>
                    <a:pt x="2787" y="0"/>
                  </a:moveTo>
                  <a:cubicBezTo>
                    <a:pt x="1239" y="0"/>
                    <a:pt x="0" y="1310"/>
                    <a:pt x="191" y="2834"/>
                  </a:cubicBezTo>
                  <a:cubicBezTo>
                    <a:pt x="358" y="4120"/>
                    <a:pt x="1525" y="5049"/>
                    <a:pt x="2811" y="5049"/>
                  </a:cubicBezTo>
                  <a:lnTo>
                    <a:pt x="45034" y="5049"/>
                  </a:lnTo>
                  <a:cubicBezTo>
                    <a:pt x="46582" y="5049"/>
                    <a:pt x="47820" y="3763"/>
                    <a:pt x="47629" y="2215"/>
                  </a:cubicBezTo>
                  <a:cubicBezTo>
                    <a:pt x="47463" y="929"/>
                    <a:pt x="46296" y="0"/>
                    <a:pt x="449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44"/>
            <p:cNvSpPr/>
            <p:nvPr/>
          </p:nvSpPr>
          <p:spPr>
            <a:xfrm>
              <a:off x="7395551" y="2850959"/>
              <a:ext cx="52758" cy="8168"/>
            </a:xfrm>
            <a:custGeom>
              <a:avLst/>
              <a:gdLst/>
              <a:ahLst/>
              <a:cxnLst/>
              <a:rect l="l" t="t" r="r" b="b"/>
              <a:pathLst>
                <a:path w="32769" h="5073" extrusionOk="0">
                  <a:moveTo>
                    <a:pt x="2572" y="0"/>
                  </a:moveTo>
                  <a:cubicBezTo>
                    <a:pt x="1143" y="0"/>
                    <a:pt x="0" y="1167"/>
                    <a:pt x="48" y="2596"/>
                  </a:cubicBezTo>
                  <a:cubicBezTo>
                    <a:pt x="71" y="4001"/>
                    <a:pt x="1310" y="5073"/>
                    <a:pt x="2691" y="5073"/>
                  </a:cubicBezTo>
                  <a:lnTo>
                    <a:pt x="30197" y="5073"/>
                  </a:lnTo>
                  <a:cubicBezTo>
                    <a:pt x="31626" y="5073"/>
                    <a:pt x="32769" y="3906"/>
                    <a:pt x="32721" y="2477"/>
                  </a:cubicBezTo>
                  <a:cubicBezTo>
                    <a:pt x="32697" y="1072"/>
                    <a:pt x="31483" y="0"/>
                    <a:pt x="300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44"/>
            <p:cNvSpPr/>
            <p:nvPr/>
          </p:nvSpPr>
          <p:spPr>
            <a:xfrm>
              <a:off x="7450800" y="2875419"/>
              <a:ext cx="22393" cy="8131"/>
            </a:xfrm>
            <a:custGeom>
              <a:avLst/>
              <a:gdLst/>
              <a:ahLst/>
              <a:cxnLst/>
              <a:rect l="l" t="t" r="r" b="b"/>
              <a:pathLst>
                <a:path w="13909" h="5050" extrusionOk="0">
                  <a:moveTo>
                    <a:pt x="2692" y="1"/>
                  </a:moveTo>
                  <a:cubicBezTo>
                    <a:pt x="1191" y="1"/>
                    <a:pt x="1" y="1287"/>
                    <a:pt x="191" y="2835"/>
                  </a:cubicBezTo>
                  <a:cubicBezTo>
                    <a:pt x="334" y="4120"/>
                    <a:pt x="1501" y="5049"/>
                    <a:pt x="2811" y="5049"/>
                  </a:cubicBezTo>
                  <a:lnTo>
                    <a:pt x="11336" y="5049"/>
                  </a:lnTo>
                  <a:cubicBezTo>
                    <a:pt x="12765" y="5049"/>
                    <a:pt x="13908" y="3882"/>
                    <a:pt x="13861" y="2453"/>
                  </a:cubicBezTo>
                  <a:cubicBezTo>
                    <a:pt x="13837" y="1072"/>
                    <a:pt x="12622" y="1"/>
                    <a:pt x="112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44"/>
          <p:cNvGrpSpPr/>
          <p:nvPr/>
        </p:nvGrpSpPr>
        <p:grpSpPr>
          <a:xfrm>
            <a:off x="3289649" y="2045902"/>
            <a:ext cx="483349" cy="363037"/>
            <a:chOff x="6432262" y="2062290"/>
            <a:chExt cx="280088" cy="210371"/>
          </a:xfrm>
        </p:grpSpPr>
        <p:sp>
          <p:nvSpPr>
            <p:cNvPr id="6065" name="Google Shape;6065;p44"/>
            <p:cNvSpPr/>
            <p:nvPr/>
          </p:nvSpPr>
          <p:spPr>
            <a:xfrm>
              <a:off x="6432262" y="2106498"/>
              <a:ext cx="120281" cy="145483"/>
            </a:xfrm>
            <a:custGeom>
              <a:avLst/>
              <a:gdLst/>
              <a:ahLst/>
              <a:cxnLst/>
              <a:rect l="l" t="t" r="r" b="b"/>
              <a:pathLst>
                <a:path w="74709" h="90362" extrusionOk="0">
                  <a:moveTo>
                    <a:pt x="16989" y="1"/>
                  </a:moveTo>
                  <a:cubicBezTo>
                    <a:pt x="7983" y="1"/>
                    <a:pt x="425" y="7298"/>
                    <a:pt x="358" y="16546"/>
                  </a:cubicBezTo>
                  <a:cubicBezTo>
                    <a:pt x="1" y="80797"/>
                    <a:pt x="67063" y="90323"/>
                    <a:pt x="67063" y="90323"/>
                  </a:cubicBezTo>
                  <a:cubicBezTo>
                    <a:pt x="67286" y="90349"/>
                    <a:pt x="67505" y="90361"/>
                    <a:pt x="67718" y="90361"/>
                  </a:cubicBezTo>
                  <a:cubicBezTo>
                    <a:pt x="72573" y="90361"/>
                    <a:pt x="74709" y="83841"/>
                    <a:pt x="70420" y="81035"/>
                  </a:cubicBezTo>
                  <a:cubicBezTo>
                    <a:pt x="53202" y="69795"/>
                    <a:pt x="34508" y="49886"/>
                    <a:pt x="33651" y="16307"/>
                  </a:cubicBezTo>
                  <a:cubicBezTo>
                    <a:pt x="33460" y="7996"/>
                    <a:pt x="27197" y="1090"/>
                    <a:pt x="18933" y="114"/>
                  </a:cubicBezTo>
                  <a:cubicBezTo>
                    <a:pt x="18279" y="38"/>
                    <a:pt x="17630" y="1"/>
                    <a:pt x="16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44"/>
            <p:cNvSpPr/>
            <p:nvPr/>
          </p:nvSpPr>
          <p:spPr>
            <a:xfrm>
              <a:off x="6432262" y="2106527"/>
              <a:ext cx="116905" cy="145449"/>
            </a:xfrm>
            <a:custGeom>
              <a:avLst/>
              <a:gdLst/>
              <a:ahLst/>
              <a:cxnLst/>
              <a:rect l="l" t="t" r="r" b="b"/>
              <a:pathLst>
                <a:path w="72612" h="90341" extrusionOk="0">
                  <a:moveTo>
                    <a:pt x="16219" y="0"/>
                  </a:moveTo>
                  <a:cubicBezTo>
                    <a:pt x="8145" y="381"/>
                    <a:pt x="1430" y="6573"/>
                    <a:pt x="477" y="14670"/>
                  </a:cubicBezTo>
                  <a:cubicBezTo>
                    <a:pt x="406" y="15289"/>
                    <a:pt x="358" y="15908"/>
                    <a:pt x="358" y="16528"/>
                  </a:cubicBezTo>
                  <a:cubicBezTo>
                    <a:pt x="1" y="80779"/>
                    <a:pt x="67063" y="90305"/>
                    <a:pt x="67063" y="90305"/>
                  </a:cubicBezTo>
                  <a:cubicBezTo>
                    <a:pt x="67280" y="90329"/>
                    <a:pt x="67492" y="90341"/>
                    <a:pt x="67700" y="90341"/>
                  </a:cubicBezTo>
                  <a:cubicBezTo>
                    <a:pt x="70337" y="90341"/>
                    <a:pt x="72170" y="88442"/>
                    <a:pt x="72611" y="86256"/>
                  </a:cubicBezTo>
                  <a:cubicBezTo>
                    <a:pt x="58608" y="83136"/>
                    <a:pt x="9289" y="68300"/>
                    <a:pt x="9598" y="13170"/>
                  </a:cubicBezTo>
                  <a:cubicBezTo>
                    <a:pt x="9598" y="12551"/>
                    <a:pt x="9646" y="11931"/>
                    <a:pt x="9717" y="11336"/>
                  </a:cubicBezTo>
                  <a:cubicBezTo>
                    <a:pt x="10241" y="6692"/>
                    <a:pt x="12694" y="2668"/>
                    <a:pt x="1621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44"/>
            <p:cNvSpPr/>
            <p:nvPr/>
          </p:nvSpPr>
          <p:spPr>
            <a:xfrm>
              <a:off x="6472752" y="2241314"/>
              <a:ext cx="69935" cy="31347"/>
            </a:xfrm>
            <a:custGeom>
              <a:avLst/>
              <a:gdLst/>
              <a:ahLst/>
              <a:cxnLst/>
              <a:rect l="l" t="t" r="r" b="b"/>
              <a:pathLst>
                <a:path w="43438" h="19470" extrusionOk="0">
                  <a:moveTo>
                    <a:pt x="2948" y="0"/>
                  </a:moveTo>
                  <a:cubicBezTo>
                    <a:pt x="2081" y="0"/>
                    <a:pt x="1234" y="438"/>
                    <a:pt x="738" y="1227"/>
                  </a:cubicBezTo>
                  <a:cubicBezTo>
                    <a:pt x="0" y="2442"/>
                    <a:pt x="357" y="4037"/>
                    <a:pt x="1572" y="4776"/>
                  </a:cubicBezTo>
                  <a:cubicBezTo>
                    <a:pt x="20409" y="16516"/>
                    <a:pt x="39294" y="19279"/>
                    <a:pt x="40080" y="19398"/>
                  </a:cubicBezTo>
                  <a:lnTo>
                    <a:pt x="40223" y="19421"/>
                  </a:lnTo>
                  <a:lnTo>
                    <a:pt x="40294" y="19421"/>
                  </a:lnTo>
                  <a:lnTo>
                    <a:pt x="40413" y="19445"/>
                  </a:lnTo>
                  <a:cubicBezTo>
                    <a:pt x="40508" y="19445"/>
                    <a:pt x="40604" y="19469"/>
                    <a:pt x="40723" y="19469"/>
                  </a:cubicBezTo>
                  <a:cubicBezTo>
                    <a:pt x="42009" y="19469"/>
                    <a:pt x="43128" y="18493"/>
                    <a:pt x="43271" y="17159"/>
                  </a:cubicBezTo>
                  <a:cubicBezTo>
                    <a:pt x="43438" y="15754"/>
                    <a:pt x="42437" y="14468"/>
                    <a:pt x="41009" y="14301"/>
                  </a:cubicBezTo>
                  <a:lnTo>
                    <a:pt x="40818" y="14278"/>
                  </a:lnTo>
                  <a:cubicBezTo>
                    <a:pt x="40056" y="14158"/>
                    <a:pt x="22219" y="11539"/>
                    <a:pt x="4310" y="394"/>
                  </a:cubicBezTo>
                  <a:cubicBezTo>
                    <a:pt x="3885" y="127"/>
                    <a:pt x="3414" y="0"/>
                    <a:pt x="29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44"/>
            <p:cNvSpPr/>
            <p:nvPr/>
          </p:nvSpPr>
          <p:spPr>
            <a:xfrm>
              <a:off x="6477313" y="2190971"/>
              <a:ext cx="14073" cy="16739"/>
            </a:xfrm>
            <a:custGeom>
              <a:avLst/>
              <a:gdLst/>
              <a:ahLst/>
              <a:cxnLst/>
              <a:rect l="l" t="t" r="r" b="b"/>
              <a:pathLst>
                <a:path w="8741" h="10397" extrusionOk="0">
                  <a:moveTo>
                    <a:pt x="2944" y="1"/>
                  </a:moveTo>
                  <a:cubicBezTo>
                    <a:pt x="2555" y="1"/>
                    <a:pt x="2160" y="89"/>
                    <a:pt x="1787" y="275"/>
                  </a:cubicBezTo>
                  <a:cubicBezTo>
                    <a:pt x="501" y="918"/>
                    <a:pt x="1" y="2466"/>
                    <a:pt x="620" y="3752"/>
                  </a:cubicBezTo>
                  <a:cubicBezTo>
                    <a:pt x="1549" y="5562"/>
                    <a:pt x="2525" y="7372"/>
                    <a:pt x="3573" y="9134"/>
                  </a:cubicBezTo>
                  <a:cubicBezTo>
                    <a:pt x="4049" y="9944"/>
                    <a:pt x="4907" y="10397"/>
                    <a:pt x="5788" y="10397"/>
                  </a:cubicBezTo>
                  <a:cubicBezTo>
                    <a:pt x="6240" y="10397"/>
                    <a:pt x="6693" y="10301"/>
                    <a:pt x="7121" y="10039"/>
                  </a:cubicBezTo>
                  <a:cubicBezTo>
                    <a:pt x="8336" y="9325"/>
                    <a:pt x="8741" y="7729"/>
                    <a:pt x="8026" y="6491"/>
                  </a:cubicBezTo>
                  <a:cubicBezTo>
                    <a:pt x="7050" y="4848"/>
                    <a:pt x="6121" y="3133"/>
                    <a:pt x="5264" y="1442"/>
                  </a:cubicBezTo>
                  <a:cubicBezTo>
                    <a:pt x="4807" y="529"/>
                    <a:pt x="3895" y="1"/>
                    <a:pt x="2944" y="1"/>
                  </a:cubicBezTo>
                  <a:close/>
                </a:path>
              </a:pathLst>
            </a:custGeom>
            <a:solidFill>
              <a:srgbClr val="DD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44"/>
            <p:cNvSpPr/>
            <p:nvPr/>
          </p:nvSpPr>
          <p:spPr>
            <a:xfrm>
              <a:off x="6462936" y="2129070"/>
              <a:ext cx="17984" cy="56825"/>
            </a:xfrm>
            <a:custGeom>
              <a:avLst/>
              <a:gdLst/>
              <a:ahLst/>
              <a:cxnLst/>
              <a:rect l="l" t="t" r="r" b="b"/>
              <a:pathLst>
                <a:path w="11170" h="35295" extrusionOk="0">
                  <a:moveTo>
                    <a:pt x="2617" y="1"/>
                  </a:moveTo>
                  <a:cubicBezTo>
                    <a:pt x="2602" y="1"/>
                    <a:pt x="2587" y="1"/>
                    <a:pt x="2572" y="1"/>
                  </a:cubicBezTo>
                  <a:cubicBezTo>
                    <a:pt x="1144" y="49"/>
                    <a:pt x="1" y="1216"/>
                    <a:pt x="48" y="2669"/>
                  </a:cubicBezTo>
                  <a:cubicBezTo>
                    <a:pt x="310" y="13623"/>
                    <a:pt x="2263" y="24030"/>
                    <a:pt x="5811" y="33603"/>
                  </a:cubicBezTo>
                  <a:cubicBezTo>
                    <a:pt x="6216" y="34651"/>
                    <a:pt x="7192" y="35294"/>
                    <a:pt x="8240" y="35294"/>
                  </a:cubicBezTo>
                  <a:cubicBezTo>
                    <a:pt x="8550" y="35294"/>
                    <a:pt x="8860" y="35247"/>
                    <a:pt x="9145" y="35127"/>
                  </a:cubicBezTo>
                  <a:cubicBezTo>
                    <a:pt x="10479" y="34627"/>
                    <a:pt x="11170" y="33127"/>
                    <a:pt x="10669" y="31793"/>
                  </a:cubicBezTo>
                  <a:cubicBezTo>
                    <a:pt x="7312" y="22768"/>
                    <a:pt x="5478" y="12932"/>
                    <a:pt x="5216" y="2526"/>
                  </a:cubicBezTo>
                  <a:cubicBezTo>
                    <a:pt x="5192" y="1112"/>
                    <a:pt x="4026" y="1"/>
                    <a:pt x="2617" y="1"/>
                  </a:cubicBezTo>
                  <a:close/>
                </a:path>
              </a:pathLst>
            </a:custGeom>
            <a:solidFill>
              <a:srgbClr val="DD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44"/>
            <p:cNvSpPr/>
            <p:nvPr/>
          </p:nvSpPr>
          <p:spPr>
            <a:xfrm>
              <a:off x="6512167" y="2094682"/>
              <a:ext cx="120281" cy="145451"/>
            </a:xfrm>
            <a:custGeom>
              <a:avLst/>
              <a:gdLst/>
              <a:ahLst/>
              <a:cxnLst/>
              <a:rect l="l" t="t" r="r" b="b"/>
              <a:pathLst>
                <a:path w="74709" h="90342" extrusionOk="0">
                  <a:moveTo>
                    <a:pt x="16971" y="0"/>
                  </a:moveTo>
                  <a:cubicBezTo>
                    <a:pt x="7962" y="0"/>
                    <a:pt x="424" y="7290"/>
                    <a:pt x="358" y="16526"/>
                  </a:cubicBezTo>
                  <a:cubicBezTo>
                    <a:pt x="0" y="80777"/>
                    <a:pt x="67062" y="90303"/>
                    <a:pt x="67062" y="90303"/>
                  </a:cubicBezTo>
                  <a:cubicBezTo>
                    <a:pt x="67286" y="90329"/>
                    <a:pt x="67504" y="90342"/>
                    <a:pt x="67718" y="90342"/>
                  </a:cubicBezTo>
                  <a:cubicBezTo>
                    <a:pt x="72573" y="90342"/>
                    <a:pt x="74708" y="83821"/>
                    <a:pt x="70420" y="81015"/>
                  </a:cubicBezTo>
                  <a:cubicBezTo>
                    <a:pt x="53202" y="69775"/>
                    <a:pt x="34508" y="49866"/>
                    <a:pt x="33674" y="16312"/>
                  </a:cubicBezTo>
                  <a:cubicBezTo>
                    <a:pt x="33460" y="7977"/>
                    <a:pt x="27220" y="1070"/>
                    <a:pt x="18957" y="118"/>
                  </a:cubicBezTo>
                  <a:cubicBezTo>
                    <a:pt x="18289" y="39"/>
                    <a:pt x="17626" y="0"/>
                    <a:pt x="169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44"/>
            <p:cNvSpPr/>
            <p:nvPr/>
          </p:nvSpPr>
          <p:spPr>
            <a:xfrm>
              <a:off x="6512167" y="2094717"/>
              <a:ext cx="116942" cy="145418"/>
            </a:xfrm>
            <a:custGeom>
              <a:avLst/>
              <a:gdLst/>
              <a:ahLst/>
              <a:cxnLst/>
              <a:rect l="l" t="t" r="r" b="b"/>
              <a:pathLst>
                <a:path w="72635" h="90322" extrusionOk="0">
                  <a:moveTo>
                    <a:pt x="16218" y="1"/>
                  </a:moveTo>
                  <a:lnTo>
                    <a:pt x="16218" y="1"/>
                  </a:lnTo>
                  <a:cubicBezTo>
                    <a:pt x="8145" y="358"/>
                    <a:pt x="1429" y="6573"/>
                    <a:pt x="477" y="14670"/>
                  </a:cubicBezTo>
                  <a:cubicBezTo>
                    <a:pt x="405" y="15266"/>
                    <a:pt x="381" y="15885"/>
                    <a:pt x="358" y="16504"/>
                  </a:cubicBezTo>
                  <a:cubicBezTo>
                    <a:pt x="0" y="80755"/>
                    <a:pt x="67062" y="90281"/>
                    <a:pt x="67062" y="90281"/>
                  </a:cubicBezTo>
                  <a:cubicBezTo>
                    <a:pt x="67291" y="90308"/>
                    <a:pt x="67514" y="90322"/>
                    <a:pt x="67732" y="90322"/>
                  </a:cubicBezTo>
                  <a:cubicBezTo>
                    <a:pt x="70351" y="90322"/>
                    <a:pt x="72173" y="88409"/>
                    <a:pt x="72634" y="86232"/>
                  </a:cubicBezTo>
                  <a:cubicBezTo>
                    <a:pt x="58608" y="83137"/>
                    <a:pt x="9288" y="68300"/>
                    <a:pt x="9598" y="13170"/>
                  </a:cubicBezTo>
                  <a:cubicBezTo>
                    <a:pt x="9598" y="12551"/>
                    <a:pt x="9645" y="11932"/>
                    <a:pt x="9717" y="11312"/>
                  </a:cubicBezTo>
                  <a:cubicBezTo>
                    <a:pt x="10241" y="6669"/>
                    <a:pt x="12693" y="2644"/>
                    <a:pt x="1621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44"/>
            <p:cNvSpPr/>
            <p:nvPr/>
          </p:nvSpPr>
          <p:spPr>
            <a:xfrm>
              <a:off x="6557218" y="2179123"/>
              <a:ext cx="14110" cy="16778"/>
            </a:xfrm>
            <a:custGeom>
              <a:avLst/>
              <a:gdLst/>
              <a:ahLst/>
              <a:cxnLst/>
              <a:rect l="l" t="t" r="r" b="b"/>
              <a:pathLst>
                <a:path w="8764" h="10421" extrusionOk="0">
                  <a:moveTo>
                    <a:pt x="2943" y="1"/>
                  </a:moveTo>
                  <a:cubicBezTo>
                    <a:pt x="2555" y="1"/>
                    <a:pt x="2159" y="89"/>
                    <a:pt x="1786" y="276"/>
                  </a:cubicBezTo>
                  <a:cubicBezTo>
                    <a:pt x="500" y="919"/>
                    <a:pt x="0" y="2491"/>
                    <a:pt x="643" y="3753"/>
                  </a:cubicBezTo>
                  <a:cubicBezTo>
                    <a:pt x="1548" y="5586"/>
                    <a:pt x="2525" y="7396"/>
                    <a:pt x="3573" y="9135"/>
                  </a:cubicBezTo>
                  <a:cubicBezTo>
                    <a:pt x="4049" y="9968"/>
                    <a:pt x="4906" y="10421"/>
                    <a:pt x="5811" y="10421"/>
                  </a:cubicBezTo>
                  <a:cubicBezTo>
                    <a:pt x="6240" y="10421"/>
                    <a:pt x="6716" y="10302"/>
                    <a:pt x="7121" y="10040"/>
                  </a:cubicBezTo>
                  <a:cubicBezTo>
                    <a:pt x="8359" y="9325"/>
                    <a:pt x="8764" y="7730"/>
                    <a:pt x="8026" y="6491"/>
                  </a:cubicBezTo>
                  <a:cubicBezTo>
                    <a:pt x="7049" y="4848"/>
                    <a:pt x="6121" y="3157"/>
                    <a:pt x="5263" y="1443"/>
                  </a:cubicBezTo>
                  <a:cubicBezTo>
                    <a:pt x="4807" y="530"/>
                    <a:pt x="3894" y="1"/>
                    <a:pt x="2943" y="1"/>
                  </a:cubicBezTo>
                  <a:close/>
                </a:path>
              </a:pathLst>
            </a:custGeom>
            <a:solidFill>
              <a:srgbClr val="DD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44"/>
            <p:cNvSpPr/>
            <p:nvPr/>
          </p:nvSpPr>
          <p:spPr>
            <a:xfrm>
              <a:off x="6542877" y="2117224"/>
              <a:ext cx="17945" cy="56823"/>
            </a:xfrm>
            <a:custGeom>
              <a:avLst/>
              <a:gdLst/>
              <a:ahLst/>
              <a:cxnLst/>
              <a:rect l="l" t="t" r="r" b="b"/>
              <a:pathLst>
                <a:path w="11146" h="35294" extrusionOk="0">
                  <a:moveTo>
                    <a:pt x="2594" y="0"/>
                  </a:moveTo>
                  <a:cubicBezTo>
                    <a:pt x="2579" y="0"/>
                    <a:pt x="2564" y="0"/>
                    <a:pt x="2549" y="1"/>
                  </a:cubicBezTo>
                  <a:cubicBezTo>
                    <a:pt x="1120" y="48"/>
                    <a:pt x="1" y="1239"/>
                    <a:pt x="25" y="2668"/>
                  </a:cubicBezTo>
                  <a:cubicBezTo>
                    <a:pt x="310" y="13622"/>
                    <a:pt x="2239" y="24053"/>
                    <a:pt x="5811" y="33603"/>
                  </a:cubicBezTo>
                  <a:cubicBezTo>
                    <a:pt x="6192" y="34651"/>
                    <a:pt x="7169" y="35294"/>
                    <a:pt x="8241" y="35294"/>
                  </a:cubicBezTo>
                  <a:cubicBezTo>
                    <a:pt x="8526" y="35294"/>
                    <a:pt x="8836" y="35246"/>
                    <a:pt x="9122" y="35127"/>
                  </a:cubicBezTo>
                  <a:cubicBezTo>
                    <a:pt x="10479" y="34627"/>
                    <a:pt x="11146" y="33126"/>
                    <a:pt x="10646" y="31793"/>
                  </a:cubicBezTo>
                  <a:cubicBezTo>
                    <a:pt x="7288" y="22767"/>
                    <a:pt x="5454" y="12932"/>
                    <a:pt x="5192" y="2525"/>
                  </a:cubicBezTo>
                  <a:cubicBezTo>
                    <a:pt x="5169" y="1111"/>
                    <a:pt x="4003" y="0"/>
                    <a:pt x="2594" y="0"/>
                  </a:cubicBezTo>
                  <a:close/>
                </a:path>
              </a:pathLst>
            </a:custGeom>
            <a:solidFill>
              <a:srgbClr val="DD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44"/>
            <p:cNvSpPr/>
            <p:nvPr/>
          </p:nvSpPr>
          <p:spPr>
            <a:xfrm>
              <a:off x="6592069" y="2082841"/>
              <a:ext cx="120281" cy="145444"/>
            </a:xfrm>
            <a:custGeom>
              <a:avLst/>
              <a:gdLst/>
              <a:ahLst/>
              <a:cxnLst/>
              <a:rect l="l" t="t" r="r" b="b"/>
              <a:pathLst>
                <a:path w="74709" h="90338" extrusionOk="0">
                  <a:moveTo>
                    <a:pt x="17003" y="1"/>
                  </a:moveTo>
                  <a:cubicBezTo>
                    <a:pt x="7980" y="1"/>
                    <a:pt x="426" y="7278"/>
                    <a:pt x="382" y="16546"/>
                  </a:cubicBezTo>
                  <a:cubicBezTo>
                    <a:pt x="1" y="80797"/>
                    <a:pt x="67062" y="90299"/>
                    <a:pt x="67062" y="90299"/>
                  </a:cubicBezTo>
                  <a:cubicBezTo>
                    <a:pt x="67287" y="90325"/>
                    <a:pt x="67507" y="90338"/>
                    <a:pt x="67721" y="90338"/>
                  </a:cubicBezTo>
                  <a:cubicBezTo>
                    <a:pt x="72595" y="90338"/>
                    <a:pt x="74709" y="83818"/>
                    <a:pt x="70420" y="81035"/>
                  </a:cubicBezTo>
                  <a:cubicBezTo>
                    <a:pt x="53202" y="69771"/>
                    <a:pt x="34508" y="49886"/>
                    <a:pt x="33674" y="16308"/>
                  </a:cubicBezTo>
                  <a:cubicBezTo>
                    <a:pt x="33460" y="7997"/>
                    <a:pt x="27221" y="1067"/>
                    <a:pt x="18957" y="114"/>
                  </a:cubicBezTo>
                  <a:cubicBezTo>
                    <a:pt x="18300" y="38"/>
                    <a:pt x="17647" y="1"/>
                    <a:pt x="17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44"/>
            <p:cNvSpPr/>
            <p:nvPr/>
          </p:nvSpPr>
          <p:spPr>
            <a:xfrm>
              <a:off x="6592069" y="2082870"/>
              <a:ext cx="116942" cy="145418"/>
            </a:xfrm>
            <a:custGeom>
              <a:avLst/>
              <a:gdLst/>
              <a:ahLst/>
              <a:cxnLst/>
              <a:rect l="l" t="t" r="r" b="b"/>
              <a:pathLst>
                <a:path w="72635" h="90322" extrusionOk="0">
                  <a:moveTo>
                    <a:pt x="16218" y="1"/>
                  </a:moveTo>
                  <a:lnTo>
                    <a:pt x="16218" y="1"/>
                  </a:lnTo>
                  <a:cubicBezTo>
                    <a:pt x="8145" y="382"/>
                    <a:pt x="1430" y="6574"/>
                    <a:pt x="477" y="14671"/>
                  </a:cubicBezTo>
                  <a:cubicBezTo>
                    <a:pt x="406" y="15266"/>
                    <a:pt x="382" y="15885"/>
                    <a:pt x="358" y="16528"/>
                  </a:cubicBezTo>
                  <a:cubicBezTo>
                    <a:pt x="1" y="80779"/>
                    <a:pt x="67062" y="90281"/>
                    <a:pt x="67062" y="90281"/>
                  </a:cubicBezTo>
                  <a:cubicBezTo>
                    <a:pt x="67291" y="90309"/>
                    <a:pt x="67514" y="90322"/>
                    <a:pt x="67732" y="90322"/>
                  </a:cubicBezTo>
                  <a:cubicBezTo>
                    <a:pt x="70352" y="90322"/>
                    <a:pt x="72173" y="88409"/>
                    <a:pt x="72635" y="86233"/>
                  </a:cubicBezTo>
                  <a:cubicBezTo>
                    <a:pt x="58608" y="83137"/>
                    <a:pt x="9288" y="68301"/>
                    <a:pt x="9598" y="13170"/>
                  </a:cubicBezTo>
                  <a:cubicBezTo>
                    <a:pt x="9598" y="12551"/>
                    <a:pt x="9646" y="11932"/>
                    <a:pt x="9717" y="11313"/>
                  </a:cubicBezTo>
                  <a:cubicBezTo>
                    <a:pt x="10265" y="6669"/>
                    <a:pt x="12694" y="2644"/>
                    <a:pt x="1621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44"/>
            <p:cNvSpPr/>
            <p:nvPr/>
          </p:nvSpPr>
          <p:spPr>
            <a:xfrm>
              <a:off x="6697048" y="2185671"/>
              <a:ext cx="14303" cy="12262"/>
            </a:xfrm>
            <a:custGeom>
              <a:avLst/>
              <a:gdLst/>
              <a:ahLst/>
              <a:cxnLst/>
              <a:rect l="l" t="t" r="r" b="b"/>
              <a:pathLst>
                <a:path w="8884" h="7616" extrusionOk="0">
                  <a:moveTo>
                    <a:pt x="2890" y="1"/>
                  </a:moveTo>
                  <a:cubicBezTo>
                    <a:pt x="2151" y="1"/>
                    <a:pt x="1422" y="315"/>
                    <a:pt x="906" y="924"/>
                  </a:cubicBezTo>
                  <a:cubicBezTo>
                    <a:pt x="1" y="2020"/>
                    <a:pt x="144" y="3663"/>
                    <a:pt x="1239" y="4591"/>
                  </a:cubicBezTo>
                  <a:cubicBezTo>
                    <a:pt x="2263" y="5425"/>
                    <a:pt x="3335" y="6282"/>
                    <a:pt x="4406" y="7092"/>
                  </a:cubicBezTo>
                  <a:cubicBezTo>
                    <a:pt x="4859" y="7449"/>
                    <a:pt x="5407" y="7616"/>
                    <a:pt x="5954" y="7616"/>
                  </a:cubicBezTo>
                  <a:cubicBezTo>
                    <a:pt x="6740" y="7616"/>
                    <a:pt x="7526" y="7259"/>
                    <a:pt x="8026" y="6592"/>
                  </a:cubicBezTo>
                  <a:cubicBezTo>
                    <a:pt x="8884" y="5449"/>
                    <a:pt x="8669" y="3829"/>
                    <a:pt x="7526" y="2948"/>
                  </a:cubicBezTo>
                  <a:cubicBezTo>
                    <a:pt x="6502" y="2186"/>
                    <a:pt x="5526" y="1400"/>
                    <a:pt x="4573" y="614"/>
                  </a:cubicBezTo>
                  <a:cubicBezTo>
                    <a:pt x="4076" y="202"/>
                    <a:pt x="3480" y="1"/>
                    <a:pt x="28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44"/>
            <p:cNvSpPr/>
            <p:nvPr/>
          </p:nvSpPr>
          <p:spPr>
            <a:xfrm>
              <a:off x="6669366" y="2151396"/>
              <a:ext cx="28144" cy="34499"/>
            </a:xfrm>
            <a:custGeom>
              <a:avLst/>
              <a:gdLst/>
              <a:ahLst/>
              <a:cxnLst/>
              <a:rect l="l" t="t" r="r" b="b"/>
              <a:pathLst>
                <a:path w="17481" h="21428" extrusionOk="0">
                  <a:moveTo>
                    <a:pt x="2975" y="0"/>
                  </a:moveTo>
                  <a:cubicBezTo>
                    <a:pt x="2582" y="0"/>
                    <a:pt x="2183" y="90"/>
                    <a:pt x="1811" y="280"/>
                  </a:cubicBezTo>
                  <a:cubicBezTo>
                    <a:pt x="525" y="923"/>
                    <a:pt x="1" y="2471"/>
                    <a:pt x="644" y="3757"/>
                  </a:cubicBezTo>
                  <a:cubicBezTo>
                    <a:pt x="3716" y="9853"/>
                    <a:pt x="7788" y="15545"/>
                    <a:pt x="12789" y="20641"/>
                  </a:cubicBezTo>
                  <a:cubicBezTo>
                    <a:pt x="13289" y="21165"/>
                    <a:pt x="13956" y="21427"/>
                    <a:pt x="14623" y="21427"/>
                  </a:cubicBezTo>
                  <a:cubicBezTo>
                    <a:pt x="15290" y="21427"/>
                    <a:pt x="15933" y="21189"/>
                    <a:pt x="16433" y="20689"/>
                  </a:cubicBezTo>
                  <a:cubicBezTo>
                    <a:pt x="17457" y="19689"/>
                    <a:pt x="17481" y="18046"/>
                    <a:pt x="16480" y="17022"/>
                  </a:cubicBezTo>
                  <a:cubicBezTo>
                    <a:pt x="11860" y="12306"/>
                    <a:pt x="8098" y="7067"/>
                    <a:pt x="5264" y="1423"/>
                  </a:cubicBezTo>
                  <a:cubicBezTo>
                    <a:pt x="4827" y="516"/>
                    <a:pt x="3917" y="0"/>
                    <a:pt x="29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44"/>
            <p:cNvSpPr/>
            <p:nvPr/>
          </p:nvSpPr>
          <p:spPr>
            <a:xfrm>
              <a:off x="6620098" y="2062290"/>
              <a:ext cx="48234" cy="63178"/>
            </a:xfrm>
            <a:custGeom>
              <a:avLst/>
              <a:gdLst/>
              <a:ahLst/>
              <a:cxnLst/>
              <a:rect l="l" t="t" r="r" b="b"/>
              <a:pathLst>
                <a:path w="29959" h="39241" extrusionOk="0">
                  <a:moveTo>
                    <a:pt x="2743" y="1"/>
                  </a:moveTo>
                  <a:cubicBezTo>
                    <a:pt x="1441" y="1"/>
                    <a:pt x="322" y="977"/>
                    <a:pt x="167" y="2281"/>
                  </a:cubicBezTo>
                  <a:cubicBezTo>
                    <a:pt x="0" y="3710"/>
                    <a:pt x="1024" y="4996"/>
                    <a:pt x="2429" y="5162"/>
                  </a:cubicBezTo>
                  <a:cubicBezTo>
                    <a:pt x="8311" y="5829"/>
                    <a:pt x="13717" y="8615"/>
                    <a:pt x="17670" y="12997"/>
                  </a:cubicBezTo>
                  <a:cubicBezTo>
                    <a:pt x="21624" y="17355"/>
                    <a:pt x="23886" y="22999"/>
                    <a:pt x="24029" y="28882"/>
                  </a:cubicBezTo>
                  <a:cubicBezTo>
                    <a:pt x="24100" y="31620"/>
                    <a:pt x="24291" y="34359"/>
                    <a:pt x="24624" y="36978"/>
                  </a:cubicBezTo>
                  <a:cubicBezTo>
                    <a:pt x="24791" y="38288"/>
                    <a:pt x="25910" y="39241"/>
                    <a:pt x="27196" y="39241"/>
                  </a:cubicBezTo>
                  <a:lnTo>
                    <a:pt x="27530" y="39241"/>
                  </a:lnTo>
                  <a:cubicBezTo>
                    <a:pt x="28958" y="39050"/>
                    <a:pt x="29959" y="37764"/>
                    <a:pt x="29768" y="36335"/>
                  </a:cubicBezTo>
                  <a:cubicBezTo>
                    <a:pt x="29459" y="33883"/>
                    <a:pt x="29268" y="31334"/>
                    <a:pt x="29197" y="28739"/>
                  </a:cubicBezTo>
                  <a:cubicBezTo>
                    <a:pt x="29030" y="21618"/>
                    <a:pt x="26291" y="14783"/>
                    <a:pt x="21505" y="9520"/>
                  </a:cubicBezTo>
                  <a:cubicBezTo>
                    <a:pt x="16694" y="4210"/>
                    <a:pt x="10145" y="828"/>
                    <a:pt x="3048" y="18"/>
                  </a:cubicBezTo>
                  <a:cubicBezTo>
                    <a:pt x="2946" y="7"/>
                    <a:pt x="2844" y="1"/>
                    <a:pt x="27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44"/>
            <p:cNvSpPr/>
            <p:nvPr/>
          </p:nvSpPr>
          <p:spPr>
            <a:xfrm>
              <a:off x="6637120" y="2167308"/>
              <a:ext cx="14112" cy="16747"/>
            </a:xfrm>
            <a:custGeom>
              <a:avLst/>
              <a:gdLst/>
              <a:ahLst/>
              <a:cxnLst/>
              <a:rect l="l" t="t" r="r" b="b"/>
              <a:pathLst>
                <a:path w="8765" h="10402" extrusionOk="0">
                  <a:moveTo>
                    <a:pt x="2963" y="0"/>
                  </a:moveTo>
                  <a:cubicBezTo>
                    <a:pt x="2568" y="0"/>
                    <a:pt x="2166" y="90"/>
                    <a:pt x="1787" y="280"/>
                  </a:cubicBezTo>
                  <a:cubicBezTo>
                    <a:pt x="525" y="923"/>
                    <a:pt x="1" y="2471"/>
                    <a:pt x="644" y="3757"/>
                  </a:cubicBezTo>
                  <a:cubicBezTo>
                    <a:pt x="1549" y="5567"/>
                    <a:pt x="2525" y="7377"/>
                    <a:pt x="3573" y="9139"/>
                  </a:cubicBezTo>
                  <a:cubicBezTo>
                    <a:pt x="4049" y="9949"/>
                    <a:pt x="4930" y="10401"/>
                    <a:pt x="5811" y="10401"/>
                  </a:cubicBezTo>
                  <a:cubicBezTo>
                    <a:pt x="6264" y="10401"/>
                    <a:pt x="6716" y="10282"/>
                    <a:pt x="7121" y="10044"/>
                  </a:cubicBezTo>
                  <a:cubicBezTo>
                    <a:pt x="8360" y="9306"/>
                    <a:pt x="8764" y="7710"/>
                    <a:pt x="8026" y="6496"/>
                  </a:cubicBezTo>
                  <a:cubicBezTo>
                    <a:pt x="7050" y="4852"/>
                    <a:pt x="6121" y="3138"/>
                    <a:pt x="5264" y="1423"/>
                  </a:cubicBezTo>
                  <a:cubicBezTo>
                    <a:pt x="4810" y="516"/>
                    <a:pt x="3907" y="0"/>
                    <a:pt x="2963" y="0"/>
                  </a:cubicBezTo>
                  <a:close/>
                </a:path>
              </a:pathLst>
            </a:custGeom>
            <a:solidFill>
              <a:srgbClr val="DD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44"/>
            <p:cNvSpPr/>
            <p:nvPr/>
          </p:nvSpPr>
          <p:spPr>
            <a:xfrm>
              <a:off x="6622782" y="2105414"/>
              <a:ext cx="17982" cy="56785"/>
            </a:xfrm>
            <a:custGeom>
              <a:avLst/>
              <a:gdLst/>
              <a:ahLst/>
              <a:cxnLst/>
              <a:rect l="l" t="t" r="r" b="b"/>
              <a:pathLst>
                <a:path w="11169" h="35270" extrusionOk="0">
                  <a:moveTo>
                    <a:pt x="2548" y="1"/>
                  </a:moveTo>
                  <a:cubicBezTo>
                    <a:pt x="1119" y="25"/>
                    <a:pt x="0" y="1215"/>
                    <a:pt x="24" y="2644"/>
                  </a:cubicBezTo>
                  <a:cubicBezTo>
                    <a:pt x="310" y="13623"/>
                    <a:pt x="2239" y="24030"/>
                    <a:pt x="5811" y="33579"/>
                  </a:cubicBezTo>
                  <a:cubicBezTo>
                    <a:pt x="6192" y="34627"/>
                    <a:pt x="7192" y="35270"/>
                    <a:pt x="8240" y="35270"/>
                  </a:cubicBezTo>
                  <a:cubicBezTo>
                    <a:pt x="8526" y="35270"/>
                    <a:pt x="8835" y="35222"/>
                    <a:pt x="9121" y="35127"/>
                  </a:cubicBezTo>
                  <a:cubicBezTo>
                    <a:pt x="10478" y="34627"/>
                    <a:pt x="11169" y="33127"/>
                    <a:pt x="10645" y="31793"/>
                  </a:cubicBezTo>
                  <a:cubicBezTo>
                    <a:pt x="7287" y="22767"/>
                    <a:pt x="5454" y="12908"/>
                    <a:pt x="5215" y="2525"/>
                  </a:cubicBezTo>
                  <a:cubicBezTo>
                    <a:pt x="5168" y="1120"/>
                    <a:pt x="4025" y="1"/>
                    <a:pt x="2620" y="1"/>
                  </a:cubicBezTo>
                  <a:close/>
                </a:path>
              </a:pathLst>
            </a:custGeom>
            <a:solidFill>
              <a:srgbClr val="DD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44"/>
          <p:cNvGrpSpPr/>
          <p:nvPr/>
        </p:nvGrpSpPr>
        <p:grpSpPr>
          <a:xfrm>
            <a:off x="7424067" y="2038854"/>
            <a:ext cx="512455" cy="480031"/>
            <a:chOff x="1605627" y="1461323"/>
            <a:chExt cx="296955" cy="278166"/>
          </a:xfrm>
        </p:grpSpPr>
        <p:sp>
          <p:nvSpPr>
            <p:cNvPr id="6082" name="Google Shape;6082;p44"/>
            <p:cNvSpPr/>
            <p:nvPr/>
          </p:nvSpPr>
          <p:spPr>
            <a:xfrm>
              <a:off x="1637220" y="1461323"/>
              <a:ext cx="265362" cy="151986"/>
            </a:xfrm>
            <a:custGeom>
              <a:avLst/>
              <a:gdLst/>
              <a:ahLst/>
              <a:cxnLst/>
              <a:rect l="l" t="t" r="r" b="b"/>
              <a:pathLst>
                <a:path w="164821" h="94401" extrusionOk="0">
                  <a:moveTo>
                    <a:pt x="85757" y="0"/>
                  </a:moveTo>
                  <a:cubicBezTo>
                    <a:pt x="65538" y="0"/>
                    <a:pt x="48273" y="12741"/>
                    <a:pt x="41557" y="30650"/>
                  </a:cubicBezTo>
                  <a:cubicBezTo>
                    <a:pt x="17600" y="30935"/>
                    <a:pt x="1" y="57631"/>
                    <a:pt x="16576" y="82993"/>
                  </a:cubicBezTo>
                  <a:cubicBezTo>
                    <a:pt x="21243" y="90138"/>
                    <a:pt x="29245" y="94401"/>
                    <a:pt x="37794" y="94401"/>
                  </a:cubicBezTo>
                  <a:lnTo>
                    <a:pt x="135267" y="94401"/>
                  </a:lnTo>
                  <a:cubicBezTo>
                    <a:pt x="141173" y="94401"/>
                    <a:pt x="148699" y="90376"/>
                    <a:pt x="151937" y="85446"/>
                  </a:cubicBezTo>
                  <a:cubicBezTo>
                    <a:pt x="164821" y="65704"/>
                    <a:pt x="151413" y="44938"/>
                    <a:pt x="132862" y="44295"/>
                  </a:cubicBezTo>
                  <a:cubicBezTo>
                    <a:pt x="131362" y="19600"/>
                    <a:pt x="110857" y="0"/>
                    <a:pt x="857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44"/>
            <p:cNvSpPr/>
            <p:nvPr/>
          </p:nvSpPr>
          <p:spPr>
            <a:xfrm>
              <a:off x="1720536" y="1461323"/>
              <a:ext cx="169931" cy="151947"/>
            </a:xfrm>
            <a:custGeom>
              <a:avLst/>
              <a:gdLst/>
              <a:ahLst/>
              <a:cxnLst/>
              <a:rect l="l" t="t" r="r" b="b"/>
              <a:pathLst>
                <a:path w="105547" h="94377" extrusionOk="0">
                  <a:moveTo>
                    <a:pt x="34008" y="0"/>
                  </a:moveTo>
                  <a:cubicBezTo>
                    <a:pt x="20648" y="0"/>
                    <a:pt x="8574" y="5549"/>
                    <a:pt x="1" y="14480"/>
                  </a:cubicBezTo>
                  <a:cubicBezTo>
                    <a:pt x="3168" y="13813"/>
                    <a:pt x="6478" y="13456"/>
                    <a:pt x="9860" y="13456"/>
                  </a:cubicBezTo>
                  <a:cubicBezTo>
                    <a:pt x="34960" y="13456"/>
                    <a:pt x="55465" y="33031"/>
                    <a:pt x="56965" y="57750"/>
                  </a:cubicBezTo>
                  <a:cubicBezTo>
                    <a:pt x="70396" y="58203"/>
                    <a:pt x="81137" y="69253"/>
                    <a:pt x="81137" y="82779"/>
                  </a:cubicBezTo>
                  <a:cubicBezTo>
                    <a:pt x="81137" y="86970"/>
                    <a:pt x="80113" y="90924"/>
                    <a:pt x="78303" y="94377"/>
                  </a:cubicBezTo>
                  <a:lnTo>
                    <a:pt x="79922" y="94377"/>
                  </a:lnTo>
                  <a:cubicBezTo>
                    <a:pt x="93449" y="94377"/>
                    <a:pt x="105023" y="83351"/>
                    <a:pt x="105285" y="69824"/>
                  </a:cubicBezTo>
                  <a:cubicBezTo>
                    <a:pt x="105547" y="56059"/>
                    <a:pt x="94711" y="44771"/>
                    <a:pt x="81113" y="44295"/>
                  </a:cubicBezTo>
                  <a:cubicBezTo>
                    <a:pt x="79613" y="19576"/>
                    <a:pt x="59108" y="0"/>
                    <a:pt x="3400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44"/>
            <p:cNvSpPr/>
            <p:nvPr/>
          </p:nvSpPr>
          <p:spPr>
            <a:xfrm>
              <a:off x="1823177" y="1510587"/>
              <a:ext cx="12461" cy="17681"/>
            </a:xfrm>
            <a:custGeom>
              <a:avLst/>
              <a:gdLst/>
              <a:ahLst/>
              <a:cxnLst/>
              <a:rect l="l" t="t" r="r" b="b"/>
              <a:pathLst>
                <a:path w="7740" h="10982" extrusionOk="0">
                  <a:moveTo>
                    <a:pt x="2962" y="0"/>
                  </a:moveTo>
                  <a:cubicBezTo>
                    <a:pt x="2617" y="0"/>
                    <a:pt x="2266" y="70"/>
                    <a:pt x="1929" y="217"/>
                  </a:cubicBezTo>
                  <a:cubicBezTo>
                    <a:pt x="595" y="789"/>
                    <a:pt x="0" y="2313"/>
                    <a:pt x="572" y="3646"/>
                  </a:cubicBezTo>
                  <a:cubicBezTo>
                    <a:pt x="1310" y="5361"/>
                    <a:pt x="1905" y="7147"/>
                    <a:pt x="2334" y="8981"/>
                  </a:cubicBezTo>
                  <a:cubicBezTo>
                    <a:pt x="2620" y="10172"/>
                    <a:pt x="3691" y="10981"/>
                    <a:pt x="4882" y="10981"/>
                  </a:cubicBezTo>
                  <a:cubicBezTo>
                    <a:pt x="5073" y="10981"/>
                    <a:pt x="5287" y="10957"/>
                    <a:pt x="5477" y="10910"/>
                  </a:cubicBezTo>
                  <a:cubicBezTo>
                    <a:pt x="6882" y="10553"/>
                    <a:pt x="7740" y="9148"/>
                    <a:pt x="7406" y="7766"/>
                  </a:cubicBezTo>
                  <a:cubicBezTo>
                    <a:pt x="6906" y="5647"/>
                    <a:pt x="6216" y="3575"/>
                    <a:pt x="5335" y="1575"/>
                  </a:cubicBezTo>
                  <a:cubicBezTo>
                    <a:pt x="4910" y="584"/>
                    <a:pt x="3959" y="0"/>
                    <a:pt x="2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44"/>
            <p:cNvSpPr/>
            <p:nvPr/>
          </p:nvSpPr>
          <p:spPr>
            <a:xfrm>
              <a:off x="1771110" y="1476007"/>
              <a:ext cx="50190" cy="26035"/>
            </a:xfrm>
            <a:custGeom>
              <a:avLst/>
              <a:gdLst/>
              <a:ahLst/>
              <a:cxnLst/>
              <a:rect l="l" t="t" r="r" b="b"/>
              <a:pathLst>
                <a:path w="31174" h="16171" extrusionOk="0">
                  <a:moveTo>
                    <a:pt x="2596" y="0"/>
                  </a:moveTo>
                  <a:cubicBezTo>
                    <a:pt x="1167" y="0"/>
                    <a:pt x="0" y="1167"/>
                    <a:pt x="0" y="2596"/>
                  </a:cubicBezTo>
                  <a:cubicBezTo>
                    <a:pt x="0" y="4025"/>
                    <a:pt x="1167" y="5192"/>
                    <a:pt x="2596" y="5192"/>
                  </a:cubicBezTo>
                  <a:cubicBezTo>
                    <a:pt x="11669" y="5192"/>
                    <a:pt x="20123" y="8812"/>
                    <a:pt x="26410" y="15384"/>
                  </a:cubicBezTo>
                  <a:cubicBezTo>
                    <a:pt x="26934" y="15908"/>
                    <a:pt x="27601" y="16170"/>
                    <a:pt x="28292" y="16170"/>
                  </a:cubicBezTo>
                  <a:cubicBezTo>
                    <a:pt x="28935" y="16170"/>
                    <a:pt x="29601" y="15932"/>
                    <a:pt x="30102" y="15456"/>
                  </a:cubicBezTo>
                  <a:cubicBezTo>
                    <a:pt x="31126" y="14456"/>
                    <a:pt x="31173" y="12812"/>
                    <a:pt x="30173" y="11765"/>
                  </a:cubicBezTo>
                  <a:cubicBezTo>
                    <a:pt x="22886" y="4168"/>
                    <a:pt x="13098" y="0"/>
                    <a:pt x="2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44"/>
            <p:cNvSpPr/>
            <p:nvPr/>
          </p:nvSpPr>
          <p:spPr>
            <a:xfrm>
              <a:off x="1605627" y="1504648"/>
              <a:ext cx="189676" cy="108622"/>
            </a:xfrm>
            <a:custGeom>
              <a:avLst/>
              <a:gdLst/>
              <a:ahLst/>
              <a:cxnLst/>
              <a:rect l="l" t="t" r="r" b="b"/>
              <a:pathLst>
                <a:path w="117811" h="67467" extrusionOk="0">
                  <a:moveTo>
                    <a:pt x="56512" y="1"/>
                  </a:moveTo>
                  <a:cubicBezTo>
                    <a:pt x="38556" y="1"/>
                    <a:pt x="23910" y="14003"/>
                    <a:pt x="22839" y="31674"/>
                  </a:cubicBezTo>
                  <a:cubicBezTo>
                    <a:pt x="9598" y="32126"/>
                    <a:pt x="1" y="46939"/>
                    <a:pt x="9169" y="61037"/>
                  </a:cubicBezTo>
                  <a:cubicBezTo>
                    <a:pt x="11479" y="64585"/>
                    <a:pt x="16909" y="67467"/>
                    <a:pt x="21148" y="67467"/>
                  </a:cubicBezTo>
                  <a:lnTo>
                    <a:pt x="90782" y="67467"/>
                  </a:lnTo>
                  <a:cubicBezTo>
                    <a:pt x="96187" y="67467"/>
                    <a:pt x="103046" y="63823"/>
                    <a:pt x="105999" y="59298"/>
                  </a:cubicBezTo>
                  <a:cubicBezTo>
                    <a:pt x="117811" y="41176"/>
                    <a:pt x="105213" y="22100"/>
                    <a:pt x="88114" y="21910"/>
                  </a:cubicBezTo>
                  <a:cubicBezTo>
                    <a:pt x="83304" y="9098"/>
                    <a:pt x="70968" y="1"/>
                    <a:pt x="565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44"/>
            <p:cNvSpPr/>
            <p:nvPr/>
          </p:nvSpPr>
          <p:spPr>
            <a:xfrm>
              <a:off x="1661952" y="1504839"/>
              <a:ext cx="121772" cy="108622"/>
            </a:xfrm>
            <a:custGeom>
              <a:avLst/>
              <a:gdLst/>
              <a:ahLst/>
              <a:cxnLst/>
              <a:rect l="l" t="t" r="r" b="b"/>
              <a:pathLst>
                <a:path w="75635" h="67467" extrusionOk="0">
                  <a:moveTo>
                    <a:pt x="21505" y="1"/>
                  </a:moveTo>
                  <a:cubicBezTo>
                    <a:pt x="13336" y="1"/>
                    <a:pt x="5835" y="2906"/>
                    <a:pt x="0" y="7740"/>
                  </a:cubicBezTo>
                  <a:cubicBezTo>
                    <a:pt x="1643" y="7502"/>
                    <a:pt x="3334" y="7383"/>
                    <a:pt x="5049" y="7383"/>
                  </a:cubicBezTo>
                  <a:cubicBezTo>
                    <a:pt x="19504" y="7383"/>
                    <a:pt x="31840" y="16480"/>
                    <a:pt x="36651" y="29269"/>
                  </a:cubicBezTo>
                  <a:cubicBezTo>
                    <a:pt x="49106" y="29435"/>
                    <a:pt x="59155" y="39556"/>
                    <a:pt x="59155" y="52059"/>
                  </a:cubicBezTo>
                  <a:cubicBezTo>
                    <a:pt x="59155" y="58013"/>
                    <a:pt x="56893" y="63418"/>
                    <a:pt x="53154" y="67467"/>
                  </a:cubicBezTo>
                  <a:cubicBezTo>
                    <a:pt x="65585" y="67300"/>
                    <a:pt x="75635" y="57155"/>
                    <a:pt x="75635" y="44676"/>
                  </a:cubicBezTo>
                  <a:cubicBezTo>
                    <a:pt x="75635" y="32198"/>
                    <a:pt x="65585" y="22053"/>
                    <a:pt x="53107" y="21910"/>
                  </a:cubicBezTo>
                  <a:cubicBezTo>
                    <a:pt x="48320" y="9098"/>
                    <a:pt x="35984" y="1"/>
                    <a:pt x="215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44"/>
            <p:cNvSpPr/>
            <p:nvPr/>
          </p:nvSpPr>
          <p:spPr>
            <a:xfrm>
              <a:off x="1650372" y="1632804"/>
              <a:ext cx="22930" cy="30540"/>
            </a:xfrm>
            <a:custGeom>
              <a:avLst/>
              <a:gdLst/>
              <a:ahLst/>
              <a:cxnLst/>
              <a:rect l="l" t="t" r="r" b="b"/>
              <a:pathLst>
                <a:path w="14242" h="18969" extrusionOk="0">
                  <a:moveTo>
                    <a:pt x="7109" y="0"/>
                  </a:moveTo>
                  <a:cubicBezTo>
                    <a:pt x="6371" y="0"/>
                    <a:pt x="5632" y="345"/>
                    <a:pt x="5168" y="1036"/>
                  </a:cubicBezTo>
                  <a:cubicBezTo>
                    <a:pt x="3072" y="4227"/>
                    <a:pt x="0" y="9276"/>
                    <a:pt x="0" y="11848"/>
                  </a:cubicBezTo>
                  <a:cubicBezTo>
                    <a:pt x="0" y="15801"/>
                    <a:pt x="3191" y="18968"/>
                    <a:pt x="7121" y="18968"/>
                  </a:cubicBezTo>
                  <a:cubicBezTo>
                    <a:pt x="11050" y="18968"/>
                    <a:pt x="14241" y="15777"/>
                    <a:pt x="14241" y="11848"/>
                  </a:cubicBezTo>
                  <a:cubicBezTo>
                    <a:pt x="14241" y="9276"/>
                    <a:pt x="11169" y="4227"/>
                    <a:pt x="9050" y="1036"/>
                  </a:cubicBezTo>
                  <a:cubicBezTo>
                    <a:pt x="8585" y="345"/>
                    <a:pt x="7847" y="0"/>
                    <a:pt x="7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44"/>
            <p:cNvSpPr/>
            <p:nvPr/>
          </p:nvSpPr>
          <p:spPr>
            <a:xfrm>
              <a:off x="1657350" y="1632804"/>
              <a:ext cx="15952" cy="30540"/>
            </a:xfrm>
            <a:custGeom>
              <a:avLst/>
              <a:gdLst/>
              <a:ahLst/>
              <a:cxnLst/>
              <a:rect l="l" t="t" r="r" b="b"/>
              <a:pathLst>
                <a:path w="9908" h="18969" extrusionOk="0">
                  <a:moveTo>
                    <a:pt x="2787" y="0"/>
                  </a:moveTo>
                  <a:cubicBezTo>
                    <a:pt x="2043" y="0"/>
                    <a:pt x="1298" y="345"/>
                    <a:pt x="834" y="1036"/>
                  </a:cubicBezTo>
                  <a:cubicBezTo>
                    <a:pt x="572" y="1441"/>
                    <a:pt x="286" y="1870"/>
                    <a:pt x="0" y="2322"/>
                  </a:cubicBezTo>
                  <a:cubicBezTo>
                    <a:pt x="2001" y="5442"/>
                    <a:pt x="4335" y="9609"/>
                    <a:pt x="4335" y="11872"/>
                  </a:cubicBezTo>
                  <a:cubicBezTo>
                    <a:pt x="4335" y="14801"/>
                    <a:pt x="2549" y="17325"/>
                    <a:pt x="0" y="18421"/>
                  </a:cubicBezTo>
                  <a:cubicBezTo>
                    <a:pt x="858" y="18778"/>
                    <a:pt x="1787" y="18968"/>
                    <a:pt x="2787" y="18968"/>
                  </a:cubicBezTo>
                  <a:cubicBezTo>
                    <a:pt x="6716" y="18968"/>
                    <a:pt x="9907" y="15777"/>
                    <a:pt x="9907" y="11848"/>
                  </a:cubicBezTo>
                  <a:cubicBezTo>
                    <a:pt x="9907" y="9276"/>
                    <a:pt x="6835" y="4227"/>
                    <a:pt x="4740" y="1036"/>
                  </a:cubicBezTo>
                  <a:cubicBezTo>
                    <a:pt x="4275" y="345"/>
                    <a:pt x="3531" y="0"/>
                    <a:pt x="278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44"/>
            <p:cNvSpPr/>
            <p:nvPr/>
          </p:nvSpPr>
          <p:spPr>
            <a:xfrm>
              <a:off x="1702057" y="1632804"/>
              <a:ext cx="22930" cy="30540"/>
            </a:xfrm>
            <a:custGeom>
              <a:avLst/>
              <a:gdLst/>
              <a:ahLst/>
              <a:cxnLst/>
              <a:rect l="l" t="t" r="r" b="b"/>
              <a:pathLst>
                <a:path w="14242" h="18969" extrusionOk="0">
                  <a:moveTo>
                    <a:pt x="7121" y="0"/>
                  </a:moveTo>
                  <a:cubicBezTo>
                    <a:pt x="6376" y="0"/>
                    <a:pt x="5632" y="345"/>
                    <a:pt x="5168" y="1036"/>
                  </a:cubicBezTo>
                  <a:cubicBezTo>
                    <a:pt x="3072" y="4227"/>
                    <a:pt x="0" y="9276"/>
                    <a:pt x="0" y="11848"/>
                  </a:cubicBezTo>
                  <a:cubicBezTo>
                    <a:pt x="0" y="15801"/>
                    <a:pt x="3191" y="18968"/>
                    <a:pt x="7121" y="18968"/>
                  </a:cubicBezTo>
                  <a:cubicBezTo>
                    <a:pt x="11050" y="18968"/>
                    <a:pt x="14241" y="15777"/>
                    <a:pt x="14241" y="11848"/>
                  </a:cubicBezTo>
                  <a:cubicBezTo>
                    <a:pt x="14241" y="9276"/>
                    <a:pt x="11169" y="4227"/>
                    <a:pt x="9073" y="1036"/>
                  </a:cubicBezTo>
                  <a:cubicBezTo>
                    <a:pt x="8609" y="345"/>
                    <a:pt x="7865" y="0"/>
                    <a:pt x="7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44"/>
            <p:cNvSpPr/>
            <p:nvPr/>
          </p:nvSpPr>
          <p:spPr>
            <a:xfrm>
              <a:off x="1709073" y="1632804"/>
              <a:ext cx="15913" cy="30540"/>
            </a:xfrm>
            <a:custGeom>
              <a:avLst/>
              <a:gdLst/>
              <a:ahLst/>
              <a:cxnLst/>
              <a:rect l="l" t="t" r="r" b="b"/>
              <a:pathLst>
                <a:path w="9884" h="18969" extrusionOk="0">
                  <a:moveTo>
                    <a:pt x="2766" y="0"/>
                  </a:moveTo>
                  <a:cubicBezTo>
                    <a:pt x="2024" y="0"/>
                    <a:pt x="1286" y="345"/>
                    <a:pt x="834" y="1036"/>
                  </a:cubicBezTo>
                  <a:cubicBezTo>
                    <a:pt x="572" y="1441"/>
                    <a:pt x="286" y="1870"/>
                    <a:pt x="0" y="2322"/>
                  </a:cubicBezTo>
                  <a:cubicBezTo>
                    <a:pt x="2001" y="5442"/>
                    <a:pt x="4334" y="9609"/>
                    <a:pt x="4334" y="11872"/>
                  </a:cubicBezTo>
                  <a:cubicBezTo>
                    <a:pt x="4334" y="14801"/>
                    <a:pt x="2548" y="17325"/>
                    <a:pt x="0" y="18421"/>
                  </a:cubicBezTo>
                  <a:cubicBezTo>
                    <a:pt x="858" y="18778"/>
                    <a:pt x="1786" y="18968"/>
                    <a:pt x="2763" y="18968"/>
                  </a:cubicBezTo>
                  <a:cubicBezTo>
                    <a:pt x="6692" y="18968"/>
                    <a:pt x="9883" y="15777"/>
                    <a:pt x="9883" y="11848"/>
                  </a:cubicBezTo>
                  <a:cubicBezTo>
                    <a:pt x="9883" y="9276"/>
                    <a:pt x="6811" y="4227"/>
                    <a:pt x="4715" y="1036"/>
                  </a:cubicBezTo>
                  <a:cubicBezTo>
                    <a:pt x="4251" y="345"/>
                    <a:pt x="3507" y="0"/>
                    <a:pt x="276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44"/>
            <p:cNvSpPr/>
            <p:nvPr/>
          </p:nvSpPr>
          <p:spPr>
            <a:xfrm>
              <a:off x="1753778" y="1632804"/>
              <a:ext cx="22930" cy="30540"/>
            </a:xfrm>
            <a:custGeom>
              <a:avLst/>
              <a:gdLst/>
              <a:ahLst/>
              <a:cxnLst/>
              <a:rect l="l" t="t" r="r" b="b"/>
              <a:pathLst>
                <a:path w="14242" h="18969" extrusionOk="0">
                  <a:moveTo>
                    <a:pt x="7118" y="0"/>
                  </a:moveTo>
                  <a:cubicBezTo>
                    <a:pt x="6377" y="0"/>
                    <a:pt x="5633" y="345"/>
                    <a:pt x="5169" y="1036"/>
                  </a:cubicBezTo>
                  <a:cubicBezTo>
                    <a:pt x="3073" y="4227"/>
                    <a:pt x="1" y="9276"/>
                    <a:pt x="1" y="11848"/>
                  </a:cubicBezTo>
                  <a:cubicBezTo>
                    <a:pt x="1" y="15801"/>
                    <a:pt x="3192" y="18968"/>
                    <a:pt x="7121" y="18968"/>
                  </a:cubicBezTo>
                  <a:cubicBezTo>
                    <a:pt x="11051" y="18968"/>
                    <a:pt x="14242" y="15777"/>
                    <a:pt x="14242" y="11848"/>
                  </a:cubicBezTo>
                  <a:cubicBezTo>
                    <a:pt x="14242" y="9276"/>
                    <a:pt x="11170" y="4227"/>
                    <a:pt x="9050" y="1036"/>
                  </a:cubicBezTo>
                  <a:cubicBezTo>
                    <a:pt x="8598" y="345"/>
                    <a:pt x="7860" y="0"/>
                    <a:pt x="7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44"/>
            <p:cNvSpPr/>
            <p:nvPr/>
          </p:nvSpPr>
          <p:spPr>
            <a:xfrm>
              <a:off x="1760757" y="1632804"/>
              <a:ext cx="15950" cy="30540"/>
            </a:xfrm>
            <a:custGeom>
              <a:avLst/>
              <a:gdLst/>
              <a:ahLst/>
              <a:cxnLst/>
              <a:rect l="l" t="t" r="r" b="b"/>
              <a:pathLst>
                <a:path w="9907" h="18969" extrusionOk="0">
                  <a:moveTo>
                    <a:pt x="2783" y="0"/>
                  </a:moveTo>
                  <a:cubicBezTo>
                    <a:pt x="2042" y="0"/>
                    <a:pt x="1298" y="345"/>
                    <a:pt x="834" y="1036"/>
                  </a:cubicBezTo>
                  <a:cubicBezTo>
                    <a:pt x="572" y="1441"/>
                    <a:pt x="286" y="1870"/>
                    <a:pt x="0" y="2322"/>
                  </a:cubicBezTo>
                  <a:cubicBezTo>
                    <a:pt x="2001" y="5442"/>
                    <a:pt x="4334" y="9609"/>
                    <a:pt x="4334" y="11872"/>
                  </a:cubicBezTo>
                  <a:cubicBezTo>
                    <a:pt x="4334" y="14801"/>
                    <a:pt x="2548" y="17325"/>
                    <a:pt x="0" y="18421"/>
                  </a:cubicBezTo>
                  <a:cubicBezTo>
                    <a:pt x="857" y="18778"/>
                    <a:pt x="1786" y="18968"/>
                    <a:pt x="2786" y="18968"/>
                  </a:cubicBezTo>
                  <a:cubicBezTo>
                    <a:pt x="6716" y="18968"/>
                    <a:pt x="9907" y="15777"/>
                    <a:pt x="9907" y="11848"/>
                  </a:cubicBezTo>
                  <a:cubicBezTo>
                    <a:pt x="9907" y="9276"/>
                    <a:pt x="6835" y="4227"/>
                    <a:pt x="4715" y="1036"/>
                  </a:cubicBezTo>
                  <a:cubicBezTo>
                    <a:pt x="4263" y="345"/>
                    <a:pt x="3525" y="0"/>
                    <a:pt x="278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44"/>
            <p:cNvSpPr/>
            <p:nvPr/>
          </p:nvSpPr>
          <p:spPr>
            <a:xfrm>
              <a:off x="1805462" y="1632804"/>
              <a:ext cx="22930" cy="30540"/>
            </a:xfrm>
            <a:custGeom>
              <a:avLst/>
              <a:gdLst/>
              <a:ahLst/>
              <a:cxnLst/>
              <a:rect l="l" t="t" r="r" b="b"/>
              <a:pathLst>
                <a:path w="14242" h="18969" extrusionOk="0">
                  <a:moveTo>
                    <a:pt x="7121" y="0"/>
                  </a:moveTo>
                  <a:cubicBezTo>
                    <a:pt x="6377" y="0"/>
                    <a:pt x="5633" y="345"/>
                    <a:pt x="5169" y="1036"/>
                  </a:cubicBezTo>
                  <a:cubicBezTo>
                    <a:pt x="3073" y="4227"/>
                    <a:pt x="1" y="9276"/>
                    <a:pt x="1" y="11848"/>
                  </a:cubicBezTo>
                  <a:cubicBezTo>
                    <a:pt x="1" y="15801"/>
                    <a:pt x="3192" y="18968"/>
                    <a:pt x="7121" y="18968"/>
                  </a:cubicBezTo>
                  <a:cubicBezTo>
                    <a:pt x="11051" y="18968"/>
                    <a:pt x="14242" y="15777"/>
                    <a:pt x="14242" y="11848"/>
                  </a:cubicBezTo>
                  <a:cubicBezTo>
                    <a:pt x="14242" y="9276"/>
                    <a:pt x="11170" y="4227"/>
                    <a:pt x="9074" y="1036"/>
                  </a:cubicBezTo>
                  <a:cubicBezTo>
                    <a:pt x="8610" y="345"/>
                    <a:pt x="7866" y="0"/>
                    <a:pt x="7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44"/>
            <p:cNvSpPr/>
            <p:nvPr/>
          </p:nvSpPr>
          <p:spPr>
            <a:xfrm>
              <a:off x="1812441" y="1632804"/>
              <a:ext cx="15950" cy="30540"/>
            </a:xfrm>
            <a:custGeom>
              <a:avLst/>
              <a:gdLst/>
              <a:ahLst/>
              <a:cxnLst/>
              <a:rect l="l" t="t" r="r" b="b"/>
              <a:pathLst>
                <a:path w="9907" h="18969" extrusionOk="0">
                  <a:moveTo>
                    <a:pt x="2786" y="0"/>
                  </a:moveTo>
                  <a:cubicBezTo>
                    <a:pt x="2042" y="0"/>
                    <a:pt x="1298" y="345"/>
                    <a:pt x="834" y="1036"/>
                  </a:cubicBezTo>
                  <a:cubicBezTo>
                    <a:pt x="572" y="1441"/>
                    <a:pt x="310" y="1870"/>
                    <a:pt x="24" y="2322"/>
                  </a:cubicBezTo>
                  <a:cubicBezTo>
                    <a:pt x="2000" y="5442"/>
                    <a:pt x="4358" y="9609"/>
                    <a:pt x="4358" y="11872"/>
                  </a:cubicBezTo>
                  <a:cubicBezTo>
                    <a:pt x="4358" y="14801"/>
                    <a:pt x="2572" y="17325"/>
                    <a:pt x="0" y="18421"/>
                  </a:cubicBezTo>
                  <a:cubicBezTo>
                    <a:pt x="857" y="18778"/>
                    <a:pt x="1810" y="18968"/>
                    <a:pt x="2786" y="18968"/>
                  </a:cubicBezTo>
                  <a:cubicBezTo>
                    <a:pt x="6716" y="18968"/>
                    <a:pt x="9907" y="15777"/>
                    <a:pt x="9907" y="11848"/>
                  </a:cubicBezTo>
                  <a:cubicBezTo>
                    <a:pt x="9907" y="9276"/>
                    <a:pt x="6835" y="4227"/>
                    <a:pt x="4739" y="1036"/>
                  </a:cubicBezTo>
                  <a:cubicBezTo>
                    <a:pt x="4275" y="345"/>
                    <a:pt x="3531" y="0"/>
                    <a:pt x="278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44"/>
            <p:cNvSpPr/>
            <p:nvPr/>
          </p:nvSpPr>
          <p:spPr>
            <a:xfrm>
              <a:off x="1650372" y="1708949"/>
              <a:ext cx="22930" cy="30540"/>
            </a:xfrm>
            <a:custGeom>
              <a:avLst/>
              <a:gdLst/>
              <a:ahLst/>
              <a:cxnLst/>
              <a:rect l="l" t="t" r="r" b="b"/>
              <a:pathLst>
                <a:path w="14242" h="18969" extrusionOk="0">
                  <a:moveTo>
                    <a:pt x="7109" y="0"/>
                  </a:moveTo>
                  <a:cubicBezTo>
                    <a:pt x="6371" y="0"/>
                    <a:pt x="5632" y="346"/>
                    <a:pt x="5168" y="1036"/>
                  </a:cubicBezTo>
                  <a:cubicBezTo>
                    <a:pt x="3072" y="4204"/>
                    <a:pt x="0" y="9276"/>
                    <a:pt x="0" y="11848"/>
                  </a:cubicBezTo>
                  <a:cubicBezTo>
                    <a:pt x="0" y="15777"/>
                    <a:pt x="3191" y="18969"/>
                    <a:pt x="7121" y="18969"/>
                  </a:cubicBezTo>
                  <a:cubicBezTo>
                    <a:pt x="11050" y="18969"/>
                    <a:pt x="14241" y="15777"/>
                    <a:pt x="14241" y="11848"/>
                  </a:cubicBezTo>
                  <a:cubicBezTo>
                    <a:pt x="14241" y="9276"/>
                    <a:pt x="11169" y="4204"/>
                    <a:pt x="9050" y="1036"/>
                  </a:cubicBezTo>
                  <a:cubicBezTo>
                    <a:pt x="8585" y="346"/>
                    <a:pt x="7847" y="0"/>
                    <a:pt x="7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44"/>
            <p:cNvSpPr/>
            <p:nvPr/>
          </p:nvSpPr>
          <p:spPr>
            <a:xfrm>
              <a:off x="1657350" y="1708934"/>
              <a:ext cx="15952" cy="30555"/>
            </a:xfrm>
            <a:custGeom>
              <a:avLst/>
              <a:gdLst/>
              <a:ahLst/>
              <a:cxnLst/>
              <a:rect l="l" t="t" r="r" b="b"/>
              <a:pathLst>
                <a:path w="9908" h="18978" extrusionOk="0">
                  <a:moveTo>
                    <a:pt x="2796" y="1"/>
                  </a:moveTo>
                  <a:cubicBezTo>
                    <a:pt x="2049" y="1"/>
                    <a:pt x="1300" y="352"/>
                    <a:pt x="834" y="1045"/>
                  </a:cubicBezTo>
                  <a:cubicBezTo>
                    <a:pt x="572" y="1450"/>
                    <a:pt x="286" y="1879"/>
                    <a:pt x="0" y="2331"/>
                  </a:cubicBezTo>
                  <a:cubicBezTo>
                    <a:pt x="2001" y="5451"/>
                    <a:pt x="4335" y="9619"/>
                    <a:pt x="4335" y="11857"/>
                  </a:cubicBezTo>
                  <a:cubicBezTo>
                    <a:pt x="4335" y="14810"/>
                    <a:pt x="2549" y="17334"/>
                    <a:pt x="0" y="18430"/>
                  </a:cubicBezTo>
                  <a:cubicBezTo>
                    <a:pt x="858" y="18787"/>
                    <a:pt x="1787" y="18978"/>
                    <a:pt x="2787" y="18978"/>
                  </a:cubicBezTo>
                  <a:cubicBezTo>
                    <a:pt x="6716" y="18978"/>
                    <a:pt x="9907" y="15786"/>
                    <a:pt x="9907" y="11857"/>
                  </a:cubicBezTo>
                  <a:cubicBezTo>
                    <a:pt x="9907" y="9285"/>
                    <a:pt x="6835" y="4213"/>
                    <a:pt x="4740" y="1045"/>
                  </a:cubicBezTo>
                  <a:cubicBezTo>
                    <a:pt x="4277" y="346"/>
                    <a:pt x="3537" y="1"/>
                    <a:pt x="279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44"/>
            <p:cNvSpPr/>
            <p:nvPr/>
          </p:nvSpPr>
          <p:spPr>
            <a:xfrm>
              <a:off x="1702057" y="1708949"/>
              <a:ext cx="22930" cy="30540"/>
            </a:xfrm>
            <a:custGeom>
              <a:avLst/>
              <a:gdLst/>
              <a:ahLst/>
              <a:cxnLst/>
              <a:rect l="l" t="t" r="r" b="b"/>
              <a:pathLst>
                <a:path w="14242" h="18969" extrusionOk="0">
                  <a:moveTo>
                    <a:pt x="7121" y="0"/>
                  </a:moveTo>
                  <a:cubicBezTo>
                    <a:pt x="6376" y="0"/>
                    <a:pt x="5632" y="346"/>
                    <a:pt x="5168" y="1036"/>
                  </a:cubicBezTo>
                  <a:cubicBezTo>
                    <a:pt x="3072" y="4204"/>
                    <a:pt x="0" y="9276"/>
                    <a:pt x="0" y="11848"/>
                  </a:cubicBezTo>
                  <a:cubicBezTo>
                    <a:pt x="0" y="15777"/>
                    <a:pt x="3191" y="18969"/>
                    <a:pt x="7121" y="18969"/>
                  </a:cubicBezTo>
                  <a:cubicBezTo>
                    <a:pt x="11050" y="18969"/>
                    <a:pt x="14241" y="15777"/>
                    <a:pt x="14241" y="11848"/>
                  </a:cubicBezTo>
                  <a:cubicBezTo>
                    <a:pt x="14241" y="9276"/>
                    <a:pt x="11169" y="4204"/>
                    <a:pt x="9073" y="1036"/>
                  </a:cubicBezTo>
                  <a:cubicBezTo>
                    <a:pt x="8609" y="346"/>
                    <a:pt x="7865" y="0"/>
                    <a:pt x="7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44"/>
            <p:cNvSpPr/>
            <p:nvPr/>
          </p:nvSpPr>
          <p:spPr>
            <a:xfrm>
              <a:off x="1709073" y="1708934"/>
              <a:ext cx="15913" cy="30555"/>
            </a:xfrm>
            <a:custGeom>
              <a:avLst/>
              <a:gdLst/>
              <a:ahLst/>
              <a:cxnLst/>
              <a:rect l="l" t="t" r="r" b="b"/>
              <a:pathLst>
                <a:path w="9884" h="18978" extrusionOk="0">
                  <a:moveTo>
                    <a:pt x="2775" y="1"/>
                  </a:moveTo>
                  <a:cubicBezTo>
                    <a:pt x="2031" y="1"/>
                    <a:pt x="1288" y="352"/>
                    <a:pt x="834" y="1045"/>
                  </a:cubicBezTo>
                  <a:cubicBezTo>
                    <a:pt x="572" y="1450"/>
                    <a:pt x="286" y="1879"/>
                    <a:pt x="0" y="2331"/>
                  </a:cubicBezTo>
                  <a:cubicBezTo>
                    <a:pt x="2001" y="5451"/>
                    <a:pt x="4334" y="9619"/>
                    <a:pt x="4334" y="11857"/>
                  </a:cubicBezTo>
                  <a:cubicBezTo>
                    <a:pt x="4334" y="14810"/>
                    <a:pt x="2548" y="17334"/>
                    <a:pt x="0" y="18430"/>
                  </a:cubicBezTo>
                  <a:cubicBezTo>
                    <a:pt x="858" y="18787"/>
                    <a:pt x="1786" y="18978"/>
                    <a:pt x="2763" y="18978"/>
                  </a:cubicBezTo>
                  <a:cubicBezTo>
                    <a:pt x="6692" y="18978"/>
                    <a:pt x="9883" y="15786"/>
                    <a:pt x="9883" y="11857"/>
                  </a:cubicBezTo>
                  <a:cubicBezTo>
                    <a:pt x="9883" y="9285"/>
                    <a:pt x="6811" y="4213"/>
                    <a:pt x="4715" y="1045"/>
                  </a:cubicBezTo>
                  <a:cubicBezTo>
                    <a:pt x="4253" y="346"/>
                    <a:pt x="3513" y="1"/>
                    <a:pt x="277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44"/>
            <p:cNvSpPr/>
            <p:nvPr/>
          </p:nvSpPr>
          <p:spPr>
            <a:xfrm>
              <a:off x="1753778" y="1708949"/>
              <a:ext cx="22930" cy="30540"/>
            </a:xfrm>
            <a:custGeom>
              <a:avLst/>
              <a:gdLst/>
              <a:ahLst/>
              <a:cxnLst/>
              <a:rect l="l" t="t" r="r" b="b"/>
              <a:pathLst>
                <a:path w="14242" h="18969" extrusionOk="0">
                  <a:moveTo>
                    <a:pt x="7118" y="0"/>
                  </a:moveTo>
                  <a:cubicBezTo>
                    <a:pt x="6377" y="0"/>
                    <a:pt x="5633" y="346"/>
                    <a:pt x="5169" y="1036"/>
                  </a:cubicBezTo>
                  <a:cubicBezTo>
                    <a:pt x="3073" y="4204"/>
                    <a:pt x="1" y="9276"/>
                    <a:pt x="1" y="11848"/>
                  </a:cubicBezTo>
                  <a:cubicBezTo>
                    <a:pt x="1" y="15777"/>
                    <a:pt x="3192" y="18969"/>
                    <a:pt x="7121" y="18969"/>
                  </a:cubicBezTo>
                  <a:cubicBezTo>
                    <a:pt x="11051" y="18969"/>
                    <a:pt x="14242" y="15777"/>
                    <a:pt x="14242" y="11848"/>
                  </a:cubicBezTo>
                  <a:cubicBezTo>
                    <a:pt x="14242" y="9276"/>
                    <a:pt x="11170" y="4204"/>
                    <a:pt x="9050" y="1036"/>
                  </a:cubicBezTo>
                  <a:cubicBezTo>
                    <a:pt x="8598" y="346"/>
                    <a:pt x="7860" y="0"/>
                    <a:pt x="7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44"/>
            <p:cNvSpPr/>
            <p:nvPr/>
          </p:nvSpPr>
          <p:spPr>
            <a:xfrm>
              <a:off x="1760757" y="1708934"/>
              <a:ext cx="15950" cy="30555"/>
            </a:xfrm>
            <a:custGeom>
              <a:avLst/>
              <a:gdLst/>
              <a:ahLst/>
              <a:cxnLst/>
              <a:rect l="l" t="t" r="r" b="b"/>
              <a:pathLst>
                <a:path w="9907" h="18978" extrusionOk="0">
                  <a:moveTo>
                    <a:pt x="2793" y="1"/>
                  </a:moveTo>
                  <a:cubicBezTo>
                    <a:pt x="2049" y="1"/>
                    <a:pt x="1300" y="352"/>
                    <a:pt x="834" y="1045"/>
                  </a:cubicBezTo>
                  <a:cubicBezTo>
                    <a:pt x="572" y="1450"/>
                    <a:pt x="286" y="1879"/>
                    <a:pt x="0" y="2331"/>
                  </a:cubicBezTo>
                  <a:cubicBezTo>
                    <a:pt x="2001" y="5451"/>
                    <a:pt x="4334" y="9619"/>
                    <a:pt x="4334" y="11857"/>
                  </a:cubicBezTo>
                  <a:cubicBezTo>
                    <a:pt x="4334" y="14810"/>
                    <a:pt x="2548" y="17334"/>
                    <a:pt x="0" y="18430"/>
                  </a:cubicBezTo>
                  <a:cubicBezTo>
                    <a:pt x="857" y="18787"/>
                    <a:pt x="1786" y="18978"/>
                    <a:pt x="2786" y="18978"/>
                  </a:cubicBezTo>
                  <a:cubicBezTo>
                    <a:pt x="6716" y="18978"/>
                    <a:pt x="9907" y="15786"/>
                    <a:pt x="9907" y="11857"/>
                  </a:cubicBezTo>
                  <a:cubicBezTo>
                    <a:pt x="9907" y="9285"/>
                    <a:pt x="6835" y="4213"/>
                    <a:pt x="4715" y="1045"/>
                  </a:cubicBezTo>
                  <a:cubicBezTo>
                    <a:pt x="4265" y="346"/>
                    <a:pt x="3531" y="1"/>
                    <a:pt x="279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44"/>
            <p:cNvSpPr/>
            <p:nvPr/>
          </p:nvSpPr>
          <p:spPr>
            <a:xfrm>
              <a:off x="1805462" y="1708949"/>
              <a:ext cx="22930" cy="30540"/>
            </a:xfrm>
            <a:custGeom>
              <a:avLst/>
              <a:gdLst/>
              <a:ahLst/>
              <a:cxnLst/>
              <a:rect l="l" t="t" r="r" b="b"/>
              <a:pathLst>
                <a:path w="14242" h="18969" extrusionOk="0">
                  <a:moveTo>
                    <a:pt x="7121" y="0"/>
                  </a:moveTo>
                  <a:cubicBezTo>
                    <a:pt x="6377" y="0"/>
                    <a:pt x="5633" y="346"/>
                    <a:pt x="5169" y="1036"/>
                  </a:cubicBezTo>
                  <a:cubicBezTo>
                    <a:pt x="3073" y="4204"/>
                    <a:pt x="1" y="9276"/>
                    <a:pt x="1" y="11848"/>
                  </a:cubicBezTo>
                  <a:cubicBezTo>
                    <a:pt x="1" y="15777"/>
                    <a:pt x="3192" y="18969"/>
                    <a:pt x="7121" y="18969"/>
                  </a:cubicBezTo>
                  <a:cubicBezTo>
                    <a:pt x="11051" y="18969"/>
                    <a:pt x="14242" y="15777"/>
                    <a:pt x="14242" y="11848"/>
                  </a:cubicBezTo>
                  <a:cubicBezTo>
                    <a:pt x="14242" y="9276"/>
                    <a:pt x="11170" y="4204"/>
                    <a:pt x="9074" y="1036"/>
                  </a:cubicBezTo>
                  <a:cubicBezTo>
                    <a:pt x="8610" y="346"/>
                    <a:pt x="7866" y="0"/>
                    <a:pt x="7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44"/>
            <p:cNvSpPr/>
            <p:nvPr/>
          </p:nvSpPr>
          <p:spPr>
            <a:xfrm>
              <a:off x="1812441" y="1708934"/>
              <a:ext cx="15950" cy="30555"/>
            </a:xfrm>
            <a:custGeom>
              <a:avLst/>
              <a:gdLst/>
              <a:ahLst/>
              <a:cxnLst/>
              <a:rect l="l" t="t" r="r" b="b"/>
              <a:pathLst>
                <a:path w="9907" h="18978" extrusionOk="0">
                  <a:moveTo>
                    <a:pt x="2796" y="1"/>
                  </a:moveTo>
                  <a:cubicBezTo>
                    <a:pt x="2049" y="1"/>
                    <a:pt x="1300" y="352"/>
                    <a:pt x="834" y="1045"/>
                  </a:cubicBezTo>
                  <a:cubicBezTo>
                    <a:pt x="572" y="1450"/>
                    <a:pt x="310" y="1879"/>
                    <a:pt x="24" y="2331"/>
                  </a:cubicBezTo>
                  <a:cubicBezTo>
                    <a:pt x="2000" y="5451"/>
                    <a:pt x="4358" y="9619"/>
                    <a:pt x="4358" y="11857"/>
                  </a:cubicBezTo>
                  <a:cubicBezTo>
                    <a:pt x="4358" y="14810"/>
                    <a:pt x="2572" y="17334"/>
                    <a:pt x="0" y="18430"/>
                  </a:cubicBezTo>
                  <a:cubicBezTo>
                    <a:pt x="857" y="18787"/>
                    <a:pt x="1810" y="18978"/>
                    <a:pt x="2786" y="18978"/>
                  </a:cubicBezTo>
                  <a:cubicBezTo>
                    <a:pt x="6716" y="18978"/>
                    <a:pt x="9907" y="15786"/>
                    <a:pt x="9907" y="11857"/>
                  </a:cubicBezTo>
                  <a:cubicBezTo>
                    <a:pt x="9907" y="9285"/>
                    <a:pt x="6835" y="4213"/>
                    <a:pt x="4739" y="1045"/>
                  </a:cubicBezTo>
                  <a:cubicBezTo>
                    <a:pt x="4277" y="346"/>
                    <a:pt x="3537" y="1"/>
                    <a:pt x="279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44"/>
            <p:cNvSpPr/>
            <p:nvPr/>
          </p:nvSpPr>
          <p:spPr>
            <a:xfrm>
              <a:off x="1676215" y="1670425"/>
              <a:ext cx="22930" cy="30569"/>
            </a:xfrm>
            <a:custGeom>
              <a:avLst/>
              <a:gdLst/>
              <a:ahLst/>
              <a:cxnLst/>
              <a:rect l="l" t="t" r="r" b="b"/>
              <a:pathLst>
                <a:path w="14242" h="18987" extrusionOk="0">
                  <a:moveTo>
                    <a:pt x="7121" y="1"/>
                  </a:moveTo>
                  <a:cubicBezTo>
                    <a:pt x="6377" y="1"/>
                    <a:pt x="5632" y="352"/>
                    <a:pt x="5168" y="1055"/>
                  </a:cubicBezTo>
                  <a:cubicBezTo>
                    <a:pt x="3072" y="4222"/>
                    <a:pt x="0" y="9295"/>
                    <a:pt x="0" y="11866"/>
                  </a:cubicBezTo>
                  <a:cubicBezTo>
                    <a:pt x="0" y="15796"/>
                    <a:pt x="3191" y="18987"/>
                    <a:pt x="7121" y="18987"/>
                  </a:cubicBezTo>
                  <a:cubicBezTo>
                    <a:pt x="11050" y="18987"/>
                    <a:pt x="14241" y="15796"/>
                    <a:pt x="14241" y="11866"/>
                  </a:cubicBezTo>
                  <a:cubicBezTo>
                    <a:pt x="14241" y="9295"/>
                    <a:pt x="11169" y="4222"/>
                    <a:pt x="9074" y="1055"/>
                  </a:cubicBezTo>
                  <a:cubicBezTo>
                    <a:pt x="8609" y="352"/>
                    <a:pt x="7865" y="1"/>
                    <a:pt x="7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44"/>
            <p:cNvSpPr/>
            <p:nvPr/>
          </p:nvSpPr>
          <p:spPr>
            <a:xfrm>
              <a:off x="1683192" y="1670425"/>
              <a:ext cx="15952" cy="30569"/>
            </a:xfrm>
            <a:custGeom>
              <a:avLst/>
              <a:gdLst/>
              <a:ahLst/>
              <a:cxnLst/>
              <a:rect l="l" t="t" r="r" b="b"/>
              <a:pathLst>
                <a:path w="9908" h="18987" extrusionOk="0">
                  <a:moveTo>
                    <a:pt x="2787" y="1"/>
                  </a:moveTo>
                  <a:cubicBezTo>
                    <a:pt x="2043" y="1"/>
                    <a:pt x="1298" y="352"/>
                    <a:pt x="834" y="1055"/>
                  </a:cubicBezTo>
                  <a:cubicBezTo>
                    <a:pt x="572" y="1460"/>
                    <a:pt x="310" y="1888"/>
                    <a:pt x="24" y="2317"/>
                  </a:cubicBezTo>
                  <a:cubicBezTo>
                    <a:pt x="2001" y="5460"/>
                    <a:pt x="4358" y="9604"/>
                    <a:pt x="4358" y="11866"/>
                  </a:cubicBezTo>
                  <a:cubicBezTo>
                    <a:pt x="4358" y="14819"/>
                    <a:pt x="2572" y="17344"/>
                    <a:pt x="0" y="18415"/>
                  </a:cubicBezTo>
                  <a:cubicBezTo>
                    <a:pt x="858" y="18773"/>
                    <a:pt x="1810" y="18987"/>
                    <a:pt x="2787" y="18987"/>
                  </a:cubicBezTo>
                  <a:cubicBezTo>
                    <a:pt x="6716" y="18987"/>
                    <a:pt x="9907" y="15796"/>
                    <a:pt x="9907" y="11866"/>
                  </a:cubicBezTo>
                  <a:cubicBezTo>
                    <a:pt x="9907" y="9295"/>
                    <a:pt x="6835" y="4222"/>
                    <a:pt x="4740" y="1055"/>
                  </a:cubicBezTo>
                  <a:cubicBezTo>
                    <a:pt x="4275" y="352"/>
                    <a:pt x="3531" y="1"/>
                    <a:pt x="278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44"/>
            <p:cNvSpPr/>
            <p:nvPr/>
          </p:nvSpPr>
          <p:spPr>
            <a:xfrm>
              <a:off x="1727936" y="1670425"/>
              <a:ext cx="22893" cy="30569"/>
            </a:xfrm>
            <a:custGeom>
              <a:avLst/>
              <a:gdLst/>
              <a:ahLst/>
              <a:cxnLst/>
              <a:rect l="l" t="t" r="r" b="b"/>
              <a:pathLst>
                <a:path w="14219" h="18987" extrusionOk="0">
                  <a:moveTo>
                    <a:pt x="7110" y="1"/>
                  </a:moveTo>
                  <a:cubicBezTo>
                    <a:pt x="6371" y="1"/>
                    <a:pt x="5633" y="352"/>
                    <a:pt x="5169" y="1055"/>
                  </a:cubicBezTo>
                  <a:cubicBezTo>
                    <a:pt x="3049" y="4222"/>
                    <a:pt x="1" y="9295"/>
                    <a:pt x="1" y="11866"/>
                  </a:cubicBezTo>
                  <a:cubicBezTo>
                    <a:pt x="1" y="15796"/>
                    <a:pt x="3168" y="18987"/>
                    <a:pt x="7098" y="18987"/>
                  </a:cubicBezTo>
                  <a:cubicBezTo>
                    <a:pt x="11051" y="18987"/>
                    <a:pt x="14218" y="15796"/>
                    <a:pt x="14218" y="11866"/>
                  </a:cubicBezTo>
                  <a:cubicBezTo>
                    <a:pt x="14218" y="9295"/>
                    <a:pt x="11170" y="4222"/>
                    <a:pt x="9050" y="1055"/>
                  </a:cubicBezTo>
                  <a:cubicBezTo>
                    <a:pt x="8586" y="352"/>
                    <a:pt x="7848" y="1"/>
                    <a:pt x="7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44"/>
            <p:cNvSpPr/>
            <p:nvPr/>
          </p:nvSpPr>
          <p:spPr>
            <a:xfrm>
              <a:off x="1734915" y="1670425"/>
              <a:ext cx="15913" cy="30569"/>
            </a:xfrm>
            <a:custGeom>
              <a:avLst/>
              <a:gdLst/>
              <a:ahLst/>
              <a:cxnLst/>
              <a:rect l="l" t="t" r="r" b="b"/>
              <a:pathLst>
                <a:path w="9884" h="18987" extrusionOk="0">
                  <a:moveTo>
                    <a:pt x="2775" y="1"/>
                  </a:moveTo>
                  <a:cubicBezTo>
                    <a:pt x="2036" y="1"/>
                    <a:pt x="1298" y="352"/>
                    <a:pt x="834" y="1055"/>
                  </a:cubicBezTo>
                  <a:cubicBezTo>
                    <a:pt x="572" y="1460"/>
                    <a:pt x="286" y="1888"/>
                    <a:pt x="0" y="2317"/>
                  </a:cubicBezTo>
                  <a:cubicBezTo>
                    <a:pt x="2001" y="5460"/>
                    <a:pt x="4334" y="9604"/>
                    <a:pt x="4334" y="11866"/>
                  </a:cubicBezTo>
                  <a:cubicBezTo>
                    <a:pt x="4334" y="14819"/>
                    <a:pt x="2548" y="17344"/>
                    <a:pt x="0" y="18415"/>
                  </a:cubicBezTo>
                  <a:cubicBezTo>
                    <a:pt x="857" y="18773"/>
                    <a:pt x="1786" y="18987"/>
                    <a:pt x="2786" y="18987"/>
                  </a:cubicBezTo>
                  <a:cubicBezTo>
                    <a:pt x="6716" y="18987"/>
                    <a:pt x="9883" y="15796"/>
                    <a:pt x="9883" y="11866"/>
                  </a:cubicBezTo>
                  <a:cubicBezTo>
                    <a:pt x="9883" y="9295"/>
                    <a:pt x="6835" y="4222"/>
                    <a:pt x="4715" y="1055"/>
                  </a:cubicBezTo>
                  <a:cubicBezTo>
                    <a:pt x="4251" y="352"/>
                    <a:pt x="3513" y="1"/>
                    <a:pt x="277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44"/>
            <p:cNvSpPr/>
            <p:nvPr/>
          </p:nvSpPr>
          <p:spPr>
            <a:xfrm>
              <a:off x="1779620" y="1670425"/>
              <a:ext cx="22930" cy="30569"/>
            </a:xfrm>
            <a:custGeom>
              <a:avLst/>
              <a:gdLst/>
              <a:ahLst/>
              <a:cxnLst/>
              <a:rect l="l" t="t" r="r" b="b"/>
              <a:pathLst>
                <a:path w="14242" h="18987" extrusionOk="0">
                  <a:moveTo>
                    <a:pt x="7121" y="1"/>
                  </a:moveTo>
                  <a:cubicBezTo>
                    <a:pt x="6377" y="1"/>
                    <a:pt x="5633" y="352"/>
                    <a:pt x="5169" y="1055"/>
                  </a:cubicBezTo>
                  <a:cubicBezTo>
                    <a:pt x="3073" y="4222"/>
                    <a:pt x="1" y="9295"/>
                    <a:pt x="1" y="11866"/>
                  </a:cubicBezTo>
                  <a:cubicBezTo>
                    <a:pt x="1" y="15796"/>
                    <a:pt x="3192" y="18987"/>
                    <a:pt x="7121" y="18987"/>
                  </a:cubicBezTo>
                  <a:cubicBezTo>
                    <a:pt x="11051" y="18987"/>
                    <a:pt x="14242" y="15796"/>
                    <a:pt x="14242" y="11866"/>
                  </a:cubicBezTo>
                  <a:cubicBezTo>
                    <a:pt x="14242" y="9295"/>
                    <a:pt x="11170" y="4222"/>
                    <a:pt x="9074" y="1055"/>
                  </a:cubicBezTo>
                  <a:cubicBezTo>
                    <a:pt x="8610" y="352"/>
                    <a:pt x="7866" y="1"/>
                    <a:pt x="7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44"/>
            <p:cNvSpPr/>
            <p:nvPr/>
          </p:nvSpPr>
          <p:spPr>
            <a:xfrm>
              <a:off x="1786599" y="1670425"/>
              <a:ext cx="15950" cy="30569"/>
            </a:xfrm>
            <a:custGeom>
              <a:avLst/>
              <a:gdLst/>
              <a:ahLst/>
              <a:cxnLst/>
              <a:rect l="l" t="t" r="r" b="b"/>
              <a:pathLst>
                <a:path w="9907" h="18987" extrusionOk="0">
                  <a:moveTo>
                    <a:pt x="2786" y="1"/>
                  </a:moveTo>
                  <a:cubicBezTo>
                    <a:pt x="2042" y="1"/>
                    <a:pt x="1298" y="352"/>
                    <a:pt x="834" y="1055"/>
                  </a:cubicBezTo>
                  <a:cubicBezTo>
                    <a:pt x="572" y="1460"/>
                    <a:pt x="286" y="1888"/>
                    <a:pt x="0" y="2317"/>
                  </a:cubicBezTo>
                  <a:cubicBezTo>
                    <a:pt x="2001" y="5460"/>
                    <a:pt x="4334" y="9604"/>
                    <a:pt x="4334" y="11866"/>
                  </a:cubicBezTo>
                  <a:cubicBezTo>
                    <a:pt x="4334" y="14819"/>
                    <a:pt x="2548" y="17344"/>
                    <a:pt x="0" y="18415"/>
                  </a:cubicBezTo>
                  <a:cubicBezTo>
                    <a:pt x="857" y="18773"/>
                    <a:pt x="1810" y="18987"/>
                    <a:pt x="2786" y="18987"/>
                  </a:cubicBezTo>
                  <a:cubicBezTo>
                    <a:pt x="6716" y="18987"/>
                    <a:pt x="9907" y="15796"/>
                    <a:pt x="9907" y="11866"/>
                  </a:cubicBezTo>
                  <a:cubicBezTo>
                    <a:pt x="9907" y="9295"/>
                    <a:pt x="6835" y="4222"/>
                    <a:pt x="4739" y="1055"/>
                  </a:cubicBezTo>
                  <a:cubicBezTo>
                    <a:pt x="4275" y="352"/>
                    <a:pt x="3531" y="1"/>
                    <a:pt x="278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44"/>
            <p:cNvSpPr/>
            <p:nvPr/>
          </p:nvSpPr>
          <p:spPr>
            <a:xfrm>
              <a:off x="1831304" y="1670425"/>
              <a:ext cx="22930" cy="30569"/>
            </a:xfrm>
            <a:custGeom>
              <a:avLst/>
              <a:gdLst/>
              <a:ahLst/>
              <a:cxnLst/>
              <a:rect l="l" t="t" r="r" b="b"/>
              <a:pathLst>
                <a:path w="14242" h="18987" extrusionOk="0">
                  <a:moveTo>
                    <a:pt x="7124" y="1"/>
                  </a:moveTo>
                  <a:cubicBezTo>
                    <a:pt x="6383" y="1"/>
                    <a:pt x="5645" y="352"/>
                    <a:pt x="5192" y="1055"/>
                  </a:cubicBezTo>
                  <a:cubicBezTo>
                    <a:pt x="3073" y="4222"/>
                    <a:pt x="1" y="9295"/>
                    <a:pt x="1" y="11866"/>
                  </a:cubicBezTo>
                  <a:cubicBezTo>
                    <a:pt x="1" y="15796"/>
                    <a:pt x="3192" y="18987"/>
                    <a:pt x="7121" y="18987"/>
                  </a:cubicBezTo>
                  <a:cubicBezTo>
                    <a:pt x="11051" y="18987"/>
                    <a:pt x="14242" y="15796"/>
                    <a:pt x="14242" y="11866"/>
                  </a:cubicBezTo>
                  <a:cubicBezTo>
                    <a:pt x="14242" y="9295"/>
                    <a:pt x="11194" y="4222"/>
                    <a:pt x="9074" y="1055"/>
                  </a:cubicBezTo>
                  <a:cubicBezTo>
                    <a:pt x="8610" y="352"/>
                    <a:pt x="7866" y="1"/>
                    <a:pt x="7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44"/>
            <p:cNvSpPr/>
            <p:nvPr/>
          </p:nvSpPr>
          <p:spPr>
            <a:xfrm>
              <a:off x="1838321" y="1670425"/>
              <a:ext cx="15913" cy="30569"/>
            </a:xfrm>
            <a:custGeom>
              <a:avLst/>
              <a:gdLst/>
              <a:ahLst/>
              <a:cxnLst/>
              <a:rect l="l" t="t" r="r" b="b"/>
              <a:pathLst>
                <a:path w="9884" h="18987" extrusionOk="0">
                  <a:moveTo>
                    <a:pt x="2766" y="1"/>
                  </a:moveTo>
                  <a:cubicBezTo>
                    <a:pt x="2025" y="1"/>
                    <a:pt x="1287" y="352"/>
                    <a:pt x="834" y="1055"/>
                  </a:cubicBezTo>
                  <a:cubicBezTo>
                    <a:pt x="572" y="1460"/>
                    <a:pt x="287" y="1888"/>
                    <a:pt x="1" y="2317"/>
                  </a:cubicBezTo>
                  <a:cubicBezTo>
                    <a:pt x="2001" y="5460"/>
                    <a:pt x="4335" y="9604"/>
                    <a:pt x="4335" y="11866"/>
                  </a:cubicBezTo>
                  <a:cubicBezTo>
                    <a:pt x="4335" y="14819"/>
                    <a:pt x="2549" y="17344"/>
                    <a:pt x="1" y="18415"/>
                  </a:cubicBezTo>
                  <a:cubicBezTo>
                    <a:pt x="858" y="18773"/>
                    <a:pt x="1787" y="18987"/>
                    <a:pt x="2787" y="18987"/>
                  </a:cubicBezTo>
                  <a:cubicBezTo>
                    <a:pt x="6693" y="18987"/>
                    <a:pt x="9884" y="15796"/>
                    <a:pt x="9884" y="11866"/>
                  </a:cubicBezTo>
                  <a:cubicBezTo>
                    <a:pt x="9884" y="9295"/>
                    <a:pt x="6836" y="4222"/>
                    <a:pt x="4716" y="1055"/>
                  </a:cubicBezTo>
                  <a:cubicBezTo>
                    <a:pt x="4252" y="352"/>
                    <a:pt x="3508" y="1"/>
                    <a:pt x="276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15"/>
        <p:cNvGrpSpPr/>
        <p:nvPr/>
      </p:nvGrpSpPr>
      <p:grpSpPr>
        <a:xfrm>
          <a:off x="0" y="0"/>
          <a:ext cx="0" cy="0"/>
          <a:chOff x="0" y="0"/>
          <a:chExt cx="0" cy="0"/>
        </a:xfrm>
      </p:grpSpPr>
      <p:sp>
        <p:nvSpPr>
          <p:cNvPr id="6116" name="Google Shape;6116;p45"/>
          <p:cNvSpPr/>
          <p:nvPr/>
        </p:nvSpPr>
        <p:spPr>
          <a:xfrm>
            <a:off x="5915029" y="2434100"/>
            <a:ext cx="2572504"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6117" name="Google Shape;6117;p45"/>
          <p:cNvSpPr/>
          <p:nvPr/>
        </p:nvSpPr>
        <p:spPr>
          <a:xfrm>
            <a:off x="551787" y="510050"/>
            <a:ext cx="8040437"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6118" name="Google Shape;6118;p45"/>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MAP ABOUT RAINFALLS</a:t>
            </a:r>
            <a:endParaRPr/>
          </a:p>
        </p:txBody>
      </p:sp>
      <p:grpSp>
        <p:nvGrpSpPr>
          <p:cNvPr id="6119" name="Google Shape;6119;p45"/>
          <p:cNvGrpSpPr/>
          <p:nvPr/>
        </p:nvGrpSpPr>
        <p:grpSpPr>
          <a:xfrm>
            <a:off x="709984" y="1690781"/>
            <a:ext cx="5021804" cy="2675298"/>
            <a:chOff x="233350" y="949250"/>
            <a:chExt cx="7137300" cy="3802300"/>
          </a:xfrm>
        </p:grpSpPr>
        <p:sp>
          <p:nvSpPr>
            <p:cNvPr id="6120" name="Google Shape;6120;p4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4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4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4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4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4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4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4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4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4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4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4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4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4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4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4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4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4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4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4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4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4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4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4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4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4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4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4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4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4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4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4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4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4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4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4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4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4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4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4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4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4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4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4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4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4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4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4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4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4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4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45"/>
          <p:cNvGrpSpPr/>
          <p:nvPr/>
        </p:nvGrpSpPr>
        <p:grpSpPr>
          <a:xfrm>
            <a:off x="1285023" y="2099549"/>
            <a:ext cx="278514" cy="135844"/>
            <a:chOff x="1285023" y="2099549"/>
            <a:chExt cx="278514" cy="135844"/>
          </a:xfrm>
        </p:grpSpPr>
        <p:sp>
          <p:nvSpPr>
            <p:cNvPr id="6172" name="Google Shape;6172;p45"/>
            <p:cNvSpPr/>
            <p:nvPr/>
          </p:nvSpPr>
          <p:spPr>
            <a:xfrm>
              <a:off x="1479529" y="2225499"/>
              <a:ext cx="69055" cy="8131"/>
            </a:xfrm>
            <a:custGeom>
              <a:avLst/>
              <a:gdLst/>
              <a:ahLst/>
              <a:cxnLst/>
              <a:rect l="l" t="t" r="r" b="b"/>
              <a:pathLst>
                <a:path w="42891" h="5050" extrusionOk="0">
                  <a:moveTo>
                    <a:pt x="2692" y="0"/>
                  </a:moveTo>
                  <a:cubicBezTo>
                    <a:pt x="1191" y="0"/>
                    <a:pt x="1" y="1310"/>
                    <a:pt x="191" y="2834"/>
                  </a:cubicBezTo>
                  <a:cubicBezTo>
                    <a:pt x="334" y="4120"/>
                    <a:pt x="1501" y="5049"/>
                    <a:pt x="2787" y="5049"/>
                  </a:cubicBezTo>
                  <a:lnTo>
                    <a:pt x="40176" y="5049"/>
                  </a:lnTo>
                  <a:cubicBezTo>
                    <a:pt x="41676" y="5049"/>
                    <a:pt x="42891" y="3739"/>
                    <a:pt x="42700" y="2215"/>
                  </a:cubicBezTo>
                  <a:cubicBezTo>
                    <a:pt x="42533" y="929"/>
                    <a:pt x="41367" y="0"/>
                    <a:pt x="40081"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45"/>
            <p:cNvSpPr/>
            <p:nvPr/>
          </p:nvSpPr>
          <p:spPr>
            <a:xfrm>
              <a:off x="1315045" y="2114540"/>
              <a:ext cx="210802" cy="120739"/>
            </a:xfrm>
            <a:custGeom>
              <a:avLst/>
              <a:gdLst/>
              <a:ahLst/>
              <a:cxnLst/>
              <a:rect l="l" t="t" r="r" b="b"/>
              <a:pathLst>
                <a:path w="130933" h="74993" extrusionOk="0">
                  <a:moveTo>
                    <a:pt x="68134" y="1"/>
                  </a:moveTo>
                  <a:cubicBezTo>
                    <a:pt x="52059" y="1"/>
                    <a:pt x="38342" y="10122"/>
                    <a:pt x="33007" y="24339"/>
                  </a:cubicBezTo>
                  <a:cubicBezTo>
                    <a:pt x="13980" y="24553"/>
                    <a:pt x="1" y="45748"/>
                    <a:pt x="13122" y="65895"/>
                  </a:cubicBezTo>
                  <a:cubicBezTo>
                    <a:pt x="16837" y="71587"/>
                    <a:pt x="23244" y="74992"/>
                    <a:pt x="30031" y="74992"/>
                  </a:cubicBezTo>
                  <a:lnTo>
                    <a:pt x="107428" y="74992"/>
                  </a:lnTo>
                  <a:cubicBezTo>
                    <a:pt x="112143" y="74992"/>
                    <a:pt x="118168" y="71777"/>
                    <a:pt x="120764" y="67800"/>
                  </a:cubicBezTo>
                  <a:cubicBezTo>
                    <a:pt x="130933" y="52154"/>
                    <a:pt x="120264" y="35698"/>
                    <a:pt x="105570" y="35198"/>
                  </a:cubicBezTo>
                  <a:cubicBezTo>
                    <a:pt x="104380" y="15551"/>
                    <a:pt x="88067" y="1"/>
                    <a:pt x="68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45"/>
            <p:cNvSpPr/>
            <p:nvPr/>
          </p:nvSpPr>
          <p:spPr>
            <a:xfrm>
              <a:off x="1381222" y="2114540"/>
              <a:ext cx="135116" cy="120739"/>
            </a:xfrm>
            <a:custGeom>
              <a:avLst/>
              <a:gdLst/>
              <a:ahLst/>
              <a:cxnLst/>
              <a:rect l="l" t="t" r="r" b="b"/>
              <a:pathLst>
                <a:path w="83923" h="74993" extrusionOk="0">
                  <a:moveTo>
                    <a:pt x="27030" y="1"/>
                  </a:moveTo>
                  <a:cubicBezTo>
                    <a:pt x="16409" y="1"/>
                    <a:pt x="6811" y="4406"/>
                    <a:pt x="0" y="11503"/>
                  </a:cubicBezTo>
                  <a:cubicBezTo>
                    <a:pt x="2525" y="10955"/>
                    <a:pt x="5144" y="10669"/>
                    <a:pt x="7835" y="10669"/>
                  </a:cubicBezTo>
                  <a:cubicBezTo>
                    <a:pt x="27768" y="10669"/>
                    <a:pt x="44081" y="26244"/>
                    <a:pt x="45272" y="45867"/>
                  </a:cubicBezTo>
                  <a:cubicBezTo>
                    <a:pt x="55941" y="46248"/>
                    <a:pt x="64466" y="55012"/>
                    <a:pt x="64466" y="65776"/>
                  </a:cubicBezTo>
                  <a:cubicBezTo>
                    <a:pt x="64466" y="69086"/>
                    <a:pt x="63657" y="72230"/>
                    <a:pt x="62228" y="74992"/>
                  </a:cubicBezTo>
                  <a:lnTo>
                    <a:pt x="63466" y="74992"/>
                  </a:lnTo>
                  <a:cubicBezTo>
                    <a:pt x="74135" y="74992"/>
                    <a:pt x="83399" y="66252"/>
                    <a:pt x="83661" y="55583"/>
                  </a:cubicBezTo>
                  <a:cubicBezTo>
                    <a:pt x="83923" y="44605"/>
                    <a:pt x="75302" y="35555"/>
                    <a:pt x="64466" y="35198"/>
                  </a:cubicBezTo>
                  <a:cubicBezTo>
                    <a:pt x="63276" y="15551"/>
                    <a:pt x="46963" y="1"/>
                    <a:pt x="2703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45"/>
            <p:cNvSpPr/>
            <p:nvPr/>
          </p:nvSpPr>
          <p:spPr>
            <a:xfrm>
              <a:off x="1289932" y="2148933"/>
              <a:ext cx="150644" cy="86346"/>
            </a:xfrm>
            <a:custGeom>
              <a:avLst/>
              <a:gdLst/>
              <a:ahLst/>
              <a:cxnLst/>
              <a:rect l="l" t="t" r="r" b="b"/>
              <a:pathLst>
                <a:path w="93568" h="53631" extrusionOk="0">
                  <a:moveTo>
                    <a:pt x="44890" y="0"/>
                  </a:moveTo>
                  <a:cubicBezTo>
                    <a:pt x="30626" y="0"/>
                    <a:pt x="18980" y="11145"/>
                    <a:pt x="18123" y="25172"/>
                  </a:cubicBezTo>
                  <a:cubicBezTo>
                    <a:pt x="7621" y="25529"/>
                    <a:pt x="0" y="37293"/>
                    <a:pt x="7264" y="48462"/>
                  </a:cubicBezTo>
                  <a:cubicBezTo>
                    <a:pt x="9097" y="51320"/>
                    <a:pt x="13432" y="53630"/>
                    <a:pt x="16813" y="53630"/>
                  </a:cubicBezTo>
                  <a:lnTo>
                    <a:pt x="72110" y="53630"/>
                  </a:lnTo>
                  <a:cubicBezTo>
                    <a:pt x="76421" y="53630"/>
                    <a:pt x="81898" y="50701"/>
                    <a:pt x="84256" y="47081"/>
                  </a:cubicBezTo>
                  <a:cubicBezTo>
                    <a:pt x="93567" y="32697"/>
                    <a:pt x="83589" y="17575"/>
                    <a:pt x="69991" y="17408"/>
                  </a:cubicBezTo>
                  <a:cubicBezTo>
                    <a:pt x="66181" y="7240"/>
                    <a:pt x="56393" y="0"/>
                    <a:pt x="448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45"/>
            <p:cNvSpPr/>
            <p:nvPr/>
          </p:nvSpPr>
          <p:spPr>
            <a:xfrm>
              <a:off x="1334676" y="2149086"/>
              <a:ext cx="96775" cy="86307"/>
            </a:xfrm>
            <a:custGeom>
              <a:avLst/>
              <a:gdLst/>
              <a:ahLst/>
              <a:cxnLst/>
              <a:rect l="l" t="t" r="r" b="b"/>
              <a:pathLst>
                <a:path w="60109" h="53607" extrusionOk="0">
                  <a:moveTo>
                    <a:pt x="17099" y="0"/>
                  </a:moveTo>
                  <a:cubicBezTo>
                    <a:pt x="10598" y="0"/>
                    <a:pt x="4644" y="2310"/>
                    <a:pt x="1" y="6144"/>
                  </a:cubicBezTo>
                  <a:cubicBezTo>
                    <a:pt x="1310" y="5954"/>
                    <a:pt x="2644" y="5859"/>
                    <a:pt x="4001" y="5859"/>
                  </a:cubicBezTo>
                  <a:cubicBezTo>
                    <a:pt x="15504" y="5859"/>
                    <a:pt x="25315" y="13074"/>
                    <a:pt x="29126" y="23243"/>
                  </a:cubicBezTo>
                  <a:cubicBezTo>
                    <a:pt x="39033" y="23362"/>
                    <a:pt x="47010" y="31435"/>
                    <a:pt x="47010" y="41342"/>
                  </a:cubicBezTo>
                  <a:cubicBezTo>
                    <a:pt x="47010" y="46081"/>
                    <a:pt x="45201" y="50368"/>
                    <a:pt x="42248" y="53607"/>
                  </a:cubicBezTo>
                  <a:cubicBezTo>
                    <a:pt x="52131" y="53464"/>
                    <a:pt x="60108" y="45414"/>
                    <a:pt x="60108" y="35484"/>
                  </a:cubicBezTo>
                  <a:cubicBezTo>
                    <a:pt x="60108" y="25553"/>
                    <a:pt x="52107" y="17504"/>
                    <a:pt x="42200" y="17385"/>
                  </a:cubicBezTo>
                  <a:cubicBezTo>
                    <a:pt x="38390" y="7216"/>
                    <a:pt x="28602" y="0"/>
                    <a:pt x="170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45"/>
            <p:cNvSpPr/>
            <p:nvPr/>
          </p:nvSpPr>
          <p:spPr>
            <a:xfrm>
              <a:off x="1420215" y="2114731"/>
              <a:ext cx="108355" cy="8169"/>
            </a:xfrm>
            <a:custGeom>
              <a:avLst/>
              <a:gdLst/>
              <a:ahLst/>
              <a:cxnLst/>
              <a:rect l="l" t="t" r="r" b="b"/>
              <a:pathLst>
                <a:path w="67301" h="5074" extrusionOk="0">
                  <a:moveTo>
                    <a:pt x="2811" y="1"/>
                  </a:moveTo>
                  <a:cubicBezTo>
                    <a:pt x="1239" y="1"/>
                    <a:pt x="1" y="1453"/>
                    <a:pt x="334" y="3097"/>
                  </a:cubicBezTo>
                  <a:cubicBezTo>
                    <a:pt x="596" y="4263"/>
                    <a:pt x="1692" y="5073"/>
                    <a:pt x="2882" y="5073"/>
                  </a:cubicBezTo>
                  <a:lnTo>
                    <a:pt x="64609" y="5073"/>
                  </a:lnTo>
                  <a:cubicBezTo>
                    <a:pt x="66110" y="5073"/>
                    <a:pt x="67300" y="3763"/>
                    <a:pt x="67134" y="2215"/>
                  </a:cubicBezTo>
                  <a:cubicBezTo>
                    <a:pt x="66967" y="929"/>
                    <a:pt x="65824" y="1"/>
                    <a:pt x="6451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45"/>
            <p:cNvSpPr/>
            <p:nvPr/>
          </p:nvSpPr>
          <p:spPr>
            <a:xfrm>
              <a:off x="1444256" y="2133749"/>
              <a:ext cx="61884" cy="8131"/>
            </a:xfrm>
            <a:custGeom>
              <a:avLst/>
              <a:gdLst/>
              <a:ahLst/>
              <a:cxnLst/>
              <a:rect l="l" t="t" r="r" b="b"/>
              <a:pathLst>
                <a:path w="38437" h="5050" extrusionOk="0">
                  <a:moveTo>
                    <a:pt x="2691" y="1"/>
                  </a:moveTo>
                  <a:cubicBezTo>
                    <a:pt x="1191" y="1"/>
                    <a:pt x="0" y="1310"/>
                    <a:pt x="167" y="2835"/>
                  </a:cubicBezTo>
                  <a:cubicBezTo>
                    <a:pt x="334" y="4121"/>
                    <a:pt x="1501" y="5049"/>
                    <a:pt x="2787" y="5049"/>
                  </a:cubicBezTo>
                  <a:lnTo>
                    <a:pt x="35746" y="5049"/>
                  </a:lnTo>
                  <a:cubicBezTo>
                    <a:pt x="37246" y="5049"/>
                    <a:pt x="38437" y="3740"/>
                    <a:pt x="38270" y="2215"/>
                  </a:cubicBezTo>
                  <a:cubicBezTo>
                    <a:pt x="38104" y="929"/>
                    <a:pt x="36961" y="1"/>
                    <a:pt x="35651"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45"/>
            <p:cNvSpPr/>
            <p:nvPr/>
          </p:nvSpPr>
          <p:spPr>
            <a:xfrm>
              <a:off x="1394489" y="2195095"/>
              <a:ext cx="89988" cy="8131"/>
            </a:xfrm>
            <a:custGeom>
              <a:avLst/>
              <a:gdLst/>
              <a:ahLst/>
              <a:cxnLst/>
              <a:rect l="l" t="t" r="r" b="b"/>
              <a:pathLst>
                <a:path w="55893" h="5050" extrusionOk="0">
                  <a:moveTo>
                    <a:pt x="2691" y="1"/>
                  </a:moveTo>
                  <a:cubicBezTo>
                    <a:pt x="1191" y="1"/>
                    <a:pt x="0" y="1310"/>
                    <a:pt x="191" y="2835"/>
                  </a:cubicBezTo>
                  <a:cubicBezTo>
                    <a:pt x="357" y="4121"/>
                    <a:pt x="1501" y="5049"/>
                    <a:pt x="2787" y="5049"/>
                  </a:cubicBezTo>
                  <a:lnTo>
                    <a:pt x="53083" y="5049"/>
                  </a:lnTo>
                  <a:cubicBezTo>
                    <a:pt x="54654" y="5049"/>
                    <a:pt x="55893" y="3597"/>
                    <a:pt x="55536" y="1977"/>
                  </a:cubicBezTo>
                  <a:cubicBezTo>
                    <a:pt x="55297" y="786"/>
                    <a:pt x="54202" y="1"/>
                    <a:pt x="5298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45"/>
            <p:cNvSpPr/>
            <p:nvPr/>
          </p:nvSpPr>
          <p:spPr>
            <a:xfrm>
              <a:off x="1444256" y="2207018"/>
              <a:ext cx="24464" cy="8169"/>
            </a:xfrm>
            <a:custGeom>
              <a:avLst/>
              <a:gdLst/>
              <a:ahLst/>
              <a:cxnLst/>
              <a:rect l="l" t="t" r="r" b="b"/>
              <a:pathLst>
                <a:path w="15195" h="5074" extrusionOk="0">
                  <a:moveTo>
                    <a:pt x="2691" y="1"/>
                  </a:moveTo>
                  <a:cubicBezTo>
                    <a:pt x="1191" y="1"/>
                    <a:pt x="0" y="1311"/>
                    <a:pt x="167" y="2859"/>
                  </a:cubicBezTo>
                  <a:cubicBezTo>
                    <a:pt x="334" y="4145"/>
                    <a:pt x="1477" y="5073"/>
                    <a:pt x="2787" y="5073"/>
                  </a:cubicBezTo>
                  <a:lnTo>
                    <a:pt x="12384" y="5073"/>
                  </a:lnTo>
                  <a:cubicBezTo>
                    <a:pt x="13956" y="5073"/>
                    <a:pt x="15194" y="3621"/>
                    <a:pt x="14837" y="1977"/>
                  </a:cubicBezTo>
                  <a:cubicBezTo>
                    <a:pt x="14599" y="811"/>
                    <a:pt x="13503" y="1"/>
                    <a:pt x="12313"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45"/>
            <p:cNvSpPr/>
            <p:nvPr/>
          </p:nvSpPr>
          <p:spPr>
            <a:xfrm>
              <a:off x="1480642" y="2167412"/>
              <a:ext cx="74000" cy="8131"/>
            </a:xfrm>
            <a:custGeom>
              <a:avLst/>
              <a:gdLst/>
              <a:ahLst/>
              <a:cxnLst/>
              <a:rect l="l" t="t" r="r" b="b"/>
              <a:pathLst>
                <a:path w="45963" h="5050" extrusionOk="0">
                  <a:moveTo>
                    <a:pt x="2715" y="1"/>
                  </a:moveTo>
                  <a:cubicBezTo>
                    <a:pt x="1215" y="1"/>
                    <a:pt x="0" y="1310"/>
                    <a:pt x="191" y="2835"/>
                  </a:cubicBezTo>
                  <a:cubicBezTo>
                    <a:pt x="358" y="4121"/>
                    <a:pt x="1501" y="5049"/>
                    <a:pt x="2810" y="5049"/>
                  </a:cubicBezTo>
                  <a:lnTo>
                    <a:pt x="43247" y="5049"/>
                  </a:lnTo>
                  <a:cubicBezTo>
                    <a:pt x="44748" y="5049"/>
                    <a:pt x="45962" y="3740"/>
                    <a:pt x="45772" y="2215"/>
                  </a:cubicBezTo>
                  <a:cubicBezTo>
                    <a:pt x="45605" y="929"/>
                    <a:pt x="44462" y="1"/>
                    <a:pt x="43176"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45"/>
            <p:cNvSpPr/>
            <p:nvPr/>
          </p:nvSpPr>
          <p:spPr>
            <a:xfrm>
              <a:off x="1492948" y="2155450"/>
              <a:ext cx="27339" cy="8169"/>
            </a:xfrm>
            <a:custGeom>
              <a:avLst/>
              <a:gdLst/>
              <a:ahLst/>
              <a:cxnLst/>
              <a:rect l="l" t="t" r="r" b="b"/>
              <a:pathLst>
                <a:path w="16981" h="5074" extrusionOk="0">
                  <a:moveTo>
                    <a:pt x="2811" y="1"/>
                  </a:moveTo>
                  <a:cubicBezTo>
                    <a:pt x="1239" y="1"/>
                    <a:pt x="1" y="1453"/>
                    <a:pt x="334" y="3096"/>
                  </a:cubicBezTo>
                  <a:cubicBezTo>
                    <a:pt x="596" y="4263"/>
                    <a:pt x="1692" y="5073"/>
                    <a:pt x="2882" y="5073"/>
                  </a:cubicBezTo>
                  <a:lnTo>
                    <a:pt x="14266" y="5073"/>
                  </a:lnTo>
                  <a:cubicBezTo>
                    <a:pt x="15766" y="5073"/>
                    <a:pt x="16981" y="3763"/>
                    <a:pt x="16790" y="2215"/>
                  </a:cubicBezTo>
                  <a:cubicBezTo>
                    <a:pt x="16623" y="929"/>
                    <a:pt x="15480" y="1"/>
                    <a:pt x="14170"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45"/>
            <p:cNvSpPr/>
            <p:nvPr/>
          </p:nvSpPr>
          <p:spPr>
            <a:xfrm>
              <a:off x="1509704" y="2186391"/>
              <a:ext cx="53834" cy="8169"/>
            </a:xfrm>
            <a:custGeom>
              <a:avLst/>
              <a:gdLst/>
              <a:ahLst/>
              <a:cxnLst/>
              <a:rect l="l" t="t" r="r" b="b"/>
              <a:pathLst>
                <a:path w="33437" h="5074" extrusionOk="0">
                  <a:moveTo>
                    <a:pt x="2692" y="1"/>
                  </a:moveTo>
                  <a:cubicBezTo>
                    <a:pt x="1191" y="1"/>
                    <a:pt x="1" y="1311"/>
                    <a:pt x="191" y="2858"/>
                  </a:cubicBezTo>
                  <a:cubicBezTo>
                    <a:pt x="358" y="4144"/>
                    <a:pt x="1501" y="5073"/>
                    <a:pt x="2787" y="5073"/>
                  </a:cubicBezTo>
                  <a:lnTo>
                    <a:pt x="30745" y="5073"/>
                  </a:lnTo>
                  <a:cubicBezTo>
                    <a:pt x="32246" y="5073"/>
                    <a:pt x="33436" y="3763"/>
                    <a:pt x="33246" y="2215"/>
                  </a:cubicBezTo>
                  <a:cubicBezTo>
                    <a:pt x="33103" y="930"/>
                    <a:pt x="31936" y="1"/>
                    <a:pt x="30650"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45"/>
            <p:cNvSpPr/>
            <p:nvPr/>
          </p:nvSpPr>
          <p:spPr>
            <a:xfrm>
              <a:off x="1357068" y="2129954"/>
              <a:ext cx="71547" cy="8129"/>
            </a:xfrm>
            <a:custGeom>
              <a:avLst/>
              <a:gdLst/>
              <a:ahLst/>
              <a:cxnLst/>
              <a:rect l="l" t="t" r="r" b="b"/>
              <a:pathLst>
                <a:path w="44439" h="5049" extrusionOk="0">
                  <a:moveTo>
                    <a:pt x="2834" y="0"/>
                  </a:moveTo>
                  <a:cubicBezTo>
                    <a:pt x="1239" y="0"/>
                    <a:pt x="0" y="1453"/>
                    <a:pt x="358" y="3096"/>
                  </a:cubicBezTo>
                  <a:cubicBezTo>
                    <a:pt x="596" y="4263"/>
                    <a:pt x="1691" y="5049"/>
                    <a:pt x="2906" y="5049"/>
                  </a:cubicBezTo>
                  <a:lnTo>
                    <a:pt x="41747" y="5049"/>
                  </a:lnTo>
                  <a:cubicBezTo>
                    <a:pt x="43247" y="5049"/>
                    <a:pt x="44438" y="3739"/>
                    <a:pt x="44248" y="2215"/>
                  </a:cubicBezTo>
                  <a:cubicBezTo>
                    <a:pt x="44105" y="929"/>
                    <a:pt x="42938" y="0"/>
                    <a:pt x="41652"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45"/>
            <p:cNvSpPr/>
            <p:nvPr/>
          </p:nvSpPr>
          <p:spPr>
            <a:xfrm>
              <a:off x="1431372" y="2099549"/>
              <a:ext cx="28144" cy="8129"/>
            </a:xfrm>
            <a:custGeom>
              <a:avLst/>
              <a:gdLst/>
              <a:ahLst/>
              <a:cxnLst/>
              <a:rect l="l" t="t" r="r" b="b"/>
              <a:pathLst>
                <a:path w="17481" h="5049" extrusionOk="0">
                  <a:moveTo>
                    <a:pt x="2716" y="0"/>
                  </a:moveTo>
                  <a:cubicBezTo>
                    <a:pt x="1191" y="0"/>
                    <a:pt x="1" y="1310"/>
                    <a:pt x="191" y="2834"/>
                  </a:cubicBezTo>
                  <a:cubicBezTo>
                    <a:pt x="358" y="4120"/>
                    <a:pt x="1501" y="5049"/>
                    <a:pt x="2811" y="5049"/>
                  </a:cubicBezTo>
                  <a:lnTo>
                    <a:pt x="14647" y="5049"/>
                  </a:lnTo>
                  <a:cubicBezTo>
                    <a:pt x="16242" y="5049"/>
                    <a:pt x="17481" y="3596"/>
                    <a:pt x="17123" y="1953"/>
                  </a:cubicBezTo>
                  <a:cubicBezTo>
                    <a:pt x="16861" y="786"/>
                    <a:pt x="15766" y="0"/>
                    <a:pt x="14575"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45"/>
            <p:cNvSpPr/>
            <p:nvPr/>
          </p:nvSpPr>
          <p:spPr>
            <a:xfrm>
              <a:off x="1310329" y="2170135"/>
              <a:ext cx="43174" cy="8131"/>
            </a:xfrm>
            <a:custGeom>
              <a:avLst/>
              <a:gdLst/>
              <a:ahLst/>
              <a:cxnLst/>
              <a:rect l="l" t="t" r="r" b="b"/>
              <a:pathLst>
                <a:path w="26816" h="5050" extrusionOk="0">
                  <a:moveTo>
                    <a:pt x="2715" y="0"/>
                  </a:moveTo>
                  <a:cubicBezTo>
                    <a:pt x="1215" y="0"/>
                    <a:pt x="0" y="1286"/>
                    <a:pt x="191" y="2834"/>
                  </a:cubicBezTo>
                  <a:cubicBezTo>
                    <a:pt x="358" y="4120"/>
                    <a:pt x="1501" y="5049"/>
                    <a:pt x="2811" y="5049"/>
                  </a:cubicBezTo>
                  <a:lnTo>
                    <a:pt x="24005" y="5049"/>
                  </a:lnTo>
                  <a:cubicBezTo>
                    <a:pt x="25577" y="5049"/>
                    <a:pt x="26816" y="3596"/>
                    <a:pt x="26482" y="1953"/>
                  </a:cubicBezTo>
                  <a:cubicBezTo>
                    <a:pt x="26220" y="786"/>
                    <a:pt x="25125" y="0"/>
                    <a:pt x="23934"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45"/>
            <p:cNvSpPr/>
            <p:nvPr/>
          </p:nvSpPr>
          <p:spPr>
            <a:xfrm>
              <a:off x="1285023" y="2213537"/>
              <a:ext cx="98348" cy="8168"/>
            </a:xfrm>
            <a:custGeom>
              <a:avLst/>
              <a:gdLst/>
              <a:ahLst/>
              <a:cxnLst/>
              <a:rect l="l" t="t" r="r" b="b"/>
              <a:pathLst>
                <a:path w="61086" h="5073" extrusionOk="0">
                  <a:moveTo>
                    <a:pt x="2692" y="0"/>
                  </a:moveTo>
                  <a:cubicBezTo>
                    <a:pt x="1192" y="0"/>
                    <a:pt x="1" y="1310"/>
                    <a:pt x="191" y="2858"/>
                  </a:cubicBezTo>
                  <a:cubicBezTo>
                    <a:pt x="334" y="4144"/>
                    <a:pt x="1501" y="5073"/>
                    <a:pt x="2787" y="5073"/>
                  </a:cubicBezTo>
                  <a:lnTo>
                    <a:pt x="58394" y="5073"/>
                  </a:lnTo>
                  <a:cubicBezTo>
                    <a:pt x="59894" y="5073"/>
                    <a:pt x="61085" y="3763"/>
                    <a:pt x="60918" y="2215"/>
                  </a:cubicBezTo>
                  <a:cubicBezTo>
                    <a:pt x="60752" y="929"/>
                    <a:pt x="59585" y="0"/>
                    <a:pt x="58299"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45"/>
            <p:cNvSpPr/>
            <p:nvPr/>
          </p:nvSpPr>
          <p:spPr>
            <a:xfrm>
              <a:off x="1327506" y="2200540"/>
              <a:ext cx="18098" cy="8129"/>
            </a:xfrm>
            <a:custGeom>
              <a:avLst/>
              <a:gdLst/>
              <a:ahLst/>
              <a:cxnLst/>
              <a:rect l="l" t="t" r="r" b="b"/>
              <a:pathLst>
                <a:path w="11241" h="5049" extrusionOk="0">
                  <a:moveTo>
                    <a:pt x="2691" y="0"/>
                  </a:moveTo>
                  <a:cubicBezTo>
                    <a:pt x="1191" y="0"/>
                    <a:pt x="0" y="1286"/>
                    <a:pt x="167" y="2834"/>
                  </a:cubicBezTo>
                  <a:cubicBezTo>
                    <a:pt x="334" y="4120"/>
                    <a:pt x="1477" y="5049"/>
                    <a:pt x="2787" y="5049"/>
                  </a:cubicBezTo>
                  <a:lnTo>
                    <a:pt x="8431" y="5049"/>
                  </a:lnTo>
                  <a:cubicBezTo>
                    <a:pt x="10002" y="5049"/>
                    <a:pt x="11241" y="3596"/>
                    <a:pt x="10884" y="1953"/>
                  </a:cubicBezTo>
                  <a:cubicBezTo>
                    <a:pt x="10645" y="786"/>
                    <a:pt x="9550" y="0"/>
                    <a:pt x="8335"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45"/>
          <p:cNvGrpSpPr/>
          <p:nvPr/>
        </p:nvGrpSpPr>
        <p:grpSpPr>
          <a:xfrm>
            <a:off x="1713648" y="3166349"/>
            <a:ext cx="278514" cy="135844"/>
            <a:chOff x="1285023" y="2023349"/>
            <a:chExt cx="278514" cy="135844"/>
          </a:xfrm>
        </p:grpSpPr>
        <p:sp>
          <p:nvSpPr>
            <p:cNvPr id="6190" name="Google Shape;6190;p45"/>
            <p:cNvSpPr/>
            <p:nvPr/>
          </p:nvSpPr>
          <p:spPr>
            <a:xfrm>
              <a:off x="1479529" y="2149299"/>
              <a:ext cx="69055" cy="8131"/>
            </a:xfrm>
            <a:custGeom>
              <a:avLst/>
              <a:gdLst/>
              <a:ahLst/>
              <a:cxnLst/>
              <a:rect l="l" t="t" r="r" b="b"/>
              <a:pathLst>
                <a:path w="42891" h="5050" extrusionOk="0">
                  <a:moveTo>
                    <a:pt x="2692" y="0"/>
                  </a:moveTo>
                  <a:cubicBezTo>
                    <a:pt x="1191" y="0"/>
                    <a:pt x="1" y="1310"/>
                    <a:pt x="191" y="2834"/>
                  </a:cubicBezTo>
                  <a:cubicBezTo>
                    <a:pt x="334" y="4120"/>
                    <a:pt x="1501" y="5049"/>
                    <a:pt x="2787" y="5049"/>
                  </a:cubicBezTo>
                  <a:lnTo>
                    <a:pt x="40176" y="5049"/>
                  </a:lnTo>
                  <a:cubicBezTo>
                    <a:pt x="41676" y="5049"/>
                    <a:pt x="42891" y="3739"/>
                    <a:pt x="42700" y="2215"/>
                  </a:cubicBezTo>
                  <a:cubicBezTo>
                    <a:pt x="42533" y="929"/>
                    <a:pt x="41367" y="0"/>
                    <a:pt x="40081"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45"/>
            <p:cNvSpPr/>
            <p:nvPr/>
          </p:nvSpPr>
          <p:spPr>
            <a:xfrm>
              <a:off x="1315045" y="2038340"/>
              <a:ext cx="210802" cy="120739"/>
            </a:xfrm>
            <a:custGeom>
              <a:avLst/>
              <a:gdLst/>
              <a:ahLst/>
              <a:cxnLst/>
              <a:rect l="l" t="t" r="r" b="b"/>
              <a:pathLst>
                <a:path w="130933" h="74993" extrusionOk="0">
                  <a:moveTo>
                    <a:pt x="68134" y="1"/>
                  </a:moveTo>
                  <a:cubicBezTo>
                    <a:pt x="52059" y="1"/>
                    <a:pt x="38342" y="10122"/>
                    <a:pt x="33007" y="24339"/>
                  </a:cubicBezTo>
                  <a:cubicBezTo>
                    <a:pt x="13980" y="24553"/>
                    <a:pt x="1" y="45748"/>
                    <a:pt x="13122" y="65895"/>
                  </a:cubicBezTo>
                  <a:cubicBezTo>
                    <a:pt x="16837" y="71587"/>
                    <a:pt x="23244" y="74992"/>
                    <a:pt x="30031" y="74992"/>
                  </a:cubicBezTo>
                  <a:lnTo>
                    <a:pt x="107428" y="74992"/>
                  </a:lnTo>
                  <a:cubicBezTo>
                    <a:pt x="112143" y="74992"/>
                    <a:pt x="118168" y="71777"/>
                    <a:pt x="120764" y="67800"/>
                  </a:cubicBezTo>
                  <a:cubicBezTo>
                    <a:pt x="130933" y="52154"/>
                    <a:pt x="120264" y="35698"/>
                    <a:pt x="105570" y="35198"/>
                  </a:cubicBezTo>
                  <a:cubicBezTo>
                    <a:pt x="104380" y="15551"/>
                    <a:pt x="88067" y="1"/>
                    <a:pt x="68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45"/>
            <p:cNvSpPr/>
            <p:nvPr/>
          </p:nvSpPr>
          <p:spPr>
            <a:xfrm>
              <a:off x="1381222" y="2038340"/>
              <a:ext cx="135116" cy="120739"/>
            </a:xfrm>
            <a:custGeom>
              <a:avLst/>
              <a:gdLst/>
              <a:ahLst/>
              <a:cxnLst/>
              <a:rect l="l" t="t" r="r" b="b"/>
              <a:pathLst>
                <a:path w="83923" h="74993" extrusionOk="0">
                  <a:moveTo>
                    <a:pt x="27030" y="1"/>
                  </a:moveTo>
                  <a:cubicBezTo>
                    <a:pt x="16409" y="1"/>
                    <a:pt x="6811" y="4406"/>
                    <a:pt x="0" y="11503"/>
                  </a:cubicBezTo>
                  <a:cubicBezTo>
                    <a:pt x="2525" y="10955"/>
                    <a:pt x="5144" y="10669"/>
                    <a:pt x="7835" y="10669"/>
                  </a:cubicBezTo>
                  <a:cubicBezTo>
                    <a:pt x="27768" y="10669"/>
                    <a:pt x="44081" y="26244"/>
                    <a:pt x="45272" y="45867"/>
                  </a:cubicBezTo>
                  <a:cubicBezTo>
                    <a:pt x="55941" y="46248"/>
                    <a:pt x="64466" y="55012"/>
                    <a:pt x="64466" y="65776"/>
                  </a:cubicBezTo>
                  <a:cubicBezTo>
                    <a:pt x="64466" y="69086"/>
                    <a:pt x="63657" y="72230"/>
                    <a:pt x="62228" y="74992"/>
                  </a:cubicBezTo>
                  <a:lnTo>
                    <a:pt x="63466" y="74992"/>
                  </a:lnTo>
                  <a:cubicBezTo>
                    <a:pt x="74135" y="74992"/>
                    <a:pt x="83399" y="66252"/>
                    <a:pt x="83661" y="55583"/>
                  </a:cubicBezTo>
                  <a:cubicBezTo>
                    <a:pt x="83923" y="44605"/>
                    <a:pt x="75302" y="35555"/>
                    <a:pt x="64466" y="35198"/>
                  </a:cubicBezTo>
                  <a:cubicBezTo>
                    <a:pt x="63276" y="15551"/>
                    <a:pt x="46963" y="1"/>
                    <a:pt x="2703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45"/>
            <p:cNvSpPr/>
            <p:nvPr/>
          </p:nvSpPr>
          <p:spPr>
            <a:xfrm>
              <a:off x="1289932" y="2072733"/>
              <a:ext cx="150644" cy="86346"/>
            </a:xfrm>
            <a:custGeom>
              <a:avLst/>
              <a:gdLst/>
              <a:ahLst/>
              <a:cxnLst/>
              <a:rect l="l" t="t" r="r" b="b"/>
              <a:pathLst>
                <a:path w="93568" h="53631" extrusionOk="0">
                  <a:moveTo>
                    <a:pt x="44890" y="0"/>
                  </a:moveTo>
                  <a:cubicBezTo>
                    <a:pt x="30626" y="0"/>
                    <a:pt x="18980" y="11145"/>
                    <a:pt x="18123" y="25172"/>
                  </a:cubicBezTo>
                  <a:cubicBezTo>
                    <a:pt x="7621" y="25529"/>
                    <a:pt x="0" y="37293"/>
                    <a:pt x="7264" y="48462"/>
                  </a:cubicBezTo>
                  <a:cubicBezTo>
                    <a:pt x="9097" y="51320"/>
                    <a:pt x="13432" y="53630"/>
                    <a:pt x="16813" y="53630"/>
                  </a:cubicBezTo>
                  <a:lnTo>
                    <a:pt x="72110" y="53630"/>
                  </a:lnTo>
                  <a:cubicBezTo>
                    <a:pt x="76421" y="53630"/>
                    <a:pt x="81898" y="50701"/>
                    <a:pt x="84256" y="47081"/>
                  </a:cubicBezTo>
                  <a:cubicBezTo>
                    <a:pt x="93567" y="32697"/>
                    <a:pt x="83589" y="17575"/>
                    <a:pt x="69991" y="17408"/>
                  </a:cubicBezTo>
                  <a:cubicBezTo>
                    <a:pt x="66181" y="7240"/>
                    <a:pt x="56393" y="0"/>
                    <a:pt x="448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45"/>
            <p:cNvSpPr/>
            <p:nvPr/>
          </p:nvSpPr>
          <p:spPr>
            <a:xfrm>
              <a:off x="1334676" y="2072886"/>
              <a:ext cx="96775" cy="86307"/>
            </a:xfrm>
            <a:custGeom>
              <a:avLst/>
              <a:gdLst/>
              <a:ahLst/>
              <a:cxnLst/>
              <a:rect l="l" t="t" r="r" b="b"/>
              <a:pathLst>
                <a:path w="60109" h="53607" extrusionOk="0">
                  <a:moveTo>
                    <a:pt x="17099" y="0"/>
                  </a:moveTo>
                  <a:cubicBezTo>
                    <a:pt x="10598" y="0"/>
                    <a:pt x="4644" y="2310"/>
                    <a:pt x="1" y="6144"/>
                  </a:cubicBezTo>
                  <a:cubicBezTo>
                    <a:pt x="1310" y="5954"/>
                    <a:pt x="2644" y="5859"/>
                    <a:pt x="4001" y="5859"/>
                  </a:cubicBezTo>
                  <a:cubicBezTo>
                    <a:pt x="15504" y="5859"/>
                    <a:pt x="25315" y="13074"/>
                    <a:pt x="29126" y="23243"/>
                  </a:cubicBezTo>
                  <a:cubicBezTo>
                    <a:pt x="39033" y="23362"/>
                    <a:pt x="47010" y="31435"/>
                    <a:pt x="47010" y="41342"/>
                  </a:cubicBezTo>
                  <a:cubicBezTo>
                    <a:pt x="47010" y="46081"/>
                    <a:pt x="45201" y="50368"/>
                    <a:pt x="42248" y="53607"/>
                  </a:cubicBezTo>
                  <a:cubicBezTo>
                    <a:pt x="52131" y="53464"/>
                    <a:pt x="60108" y="45414"/>
                    <a:pt x="60108" y="35484"/>
                  </a:cubicBezTo>
                  <a:cubicBezTo>
                    <a:pt x="60108" y="25553"/>
                    <a:pt x="52107" y="17504"/>
                    <a:pt x="42200" y="17385"/>
                  </a:cubicBezTo>
                  <a:cubicBezTo>
                    <a:pt x="38390" y="7216"/>
                    <a:pt x="28602" y="0"/>
                    <a:pt x="170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45"/>
            <p:cNvSpPr/>
            <p:nvPr/>
          </p:nvSpPr>
          <p:spPr>
            <a:xfrm>
              <a:off x="1420215" y="2038531"/>
              <a:ext cx="108355" cy="8169"/>
            </a:xfrm>
            <a:custGeom>
              <a:avLst/>
              <a:gdLst/>
              <a:ahLst/>
              <a:cxnLst/>
              <a:rect l="l" t="t" r="r" b="b"/>
              <a:pathLst>
                <a:path w="67301" h="5074" extrusionOk="0">
                  <a:moveTo>
                    <a:pt x="2811" y="1"/>
                  </a:moveTo>
                  <a:cubicBezTo>
                    <a:pt x="1239" y="1"/>
                    <a:pt x="1" y="1453"/>
                    <a:pt x="334" y="3097"/>
                  </a:cubicBezTo>
                  <a:cubicBezTo>
                    <a:pt x="596" y="4263"/>
                    <a:pt x="1692" y="5073"/>
                    <a:pt x="2882" y="5073"/>
                  </a:cubicBezTo>
                  <a:lnTo>
                    <a:pt x="64609" y="5073"/>
                  </a:lnTo>
                  <a:cubicBezTo>
                    <a:pt x="66110" y="5073"/>
                    <a:pt x="67300" y="3763"/>
                    <a:pt x="67134" y="2215"/>
                  </a:cubicBezTo>
                  <a:cubicBezTo>
                    <a:pt x="66967" y="929"/>
                    <a:pt x="65824" y="1"/>
                    <a:pt x="6451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45"/>
            <p:cNvSpPr/>
            <p:nvPr/>
          </p:nvSpPr>
          <p:spPr>
            <a:xfrm>
              <a:off x="1444256" y="2057549"/>
              <a:ext cx="61884" cy="8131"/>
            </a:xfrm>
            <a:custGeom>
              <a:avLst/>
              <a:gdLst/>
              <a:ahLst/>
              <a:cxnLst/>
              <a:rect l="l" t="t" r="r" b="b"/>
              <a:pathLst>
                <a:path w="38437" h="5050" extrusionOk="0">
                  <a:moveTo>
                    <a:pt x="2691" y="1"/>
                  </a:moveTo>
                  <a:cubicBezTo>
                    <a:pt x="1191" y="1"/>
                    <a:pt x="0" y="1310"/>
                    <a:pt x="167" y="2835"/>
                  </a:cubicBezTo>
                  <a:cubicBezTo>
                    <a:pt x="334" y="4121"/>
                    <a:pt x="1501" y="5049"/>
                    <a:pt x="2787" y="5049"/>
                  </a:cubicBezTo>
                  <a:lnTo>
                    <a:pt x="35746" y="5049"/>
                  </a:lnTo>
                  <a:cubicBezTo>
                    <a:pt x="37246" y="5049"/>
                    <a:pt x="38437" y="3740"/>
                    <a:pt x="38270" y="2215"/>
                  </a:cubicBezTo>
                  <a:cubicBezTo>
                    <a:pt x="38104" y="929"/>
                    <a:pt x="36961" y="1"/>
                    <a:pt x="35651"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45"/>
            <p:cNvSpPr/>
            <p:nvPr/>
          </p:nvSpPr>
          <p:spPr>
            <a:xfrm>
              <a:off x="1394489" y="2118895"/>
              <a:ext cx="89988" cy="8131"/>
            </a:xfrm>
            <a:custGeom>
              <a:avLst/>
              <a:gdLst/>
              <a:ahLst/>
              <a:cxnLst/>
              <a:rect l="l" t="t" r="r" b="b"/>
              <a:pathLst>
                <a:path w="55893" h="5050" extrusionOk="0">
                  <a:moveTo>
                    <a:pt x="2691" y="1"/>
                  </a:moveTo>
                  <a:cubicBezTo>
                    <a:pt x="1191" y="1"/>
                    <a:pt x="0" y="1310"/>
                    <a:pt x="191" y="2835"/>
                  </a:cubicBezTo>
                  <a:cubicBezTo>
                    <a:pt x="357" y="4121"/>
                    <a:pt x="1501" y="5049"/>
                    <a:pt x="2787" y="5049"/>
                  </a:cubicBezTo>
                  <a:lnTo>
                    <a:pt x="53083" y="5049"/>
                  </a:lnTo>
                  <a:cubicBezTo>
                    <a:pt x="54654" y="5049"/>
                    <a:pt x="55893" y="3597"/>
                    <a:pt x="55536" y="1977"/>
                  </a:cubicBezTo>
                  <a:cubicBezTo>
                    <a:pt x="55297" y="786"/>
                    <a:pt x="54202" y="1"/>
                    <a:pt x="5298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45"/>
            <p:cNvSpPr/>
            <p:nvPr/>
          </p:nvSpPr>
          <p:spPr>
            <a:xfrm>
              <a:off x="1444256" y="2130818"/>
              <a:ext cx="24464" cy="8169"/>
            </a:xfrm>
            <a:custGeom>
              <a:avLst/>
              <a:gdLst/>
              <a:ahLst/>
              <a:cxnLst/>
              <a:rect l="l" t="t" r="r" b="b"/>
              <a:pathLst>
                <a:path w="15195" h="5074" extrusionOk="0">
                  <a:moveTo>
                    <a:pt x="2691" y="1"/>
                  </a:moveTo>
                  <a:cubicBezTo>
                    <a:pt x="1191" y="1"/>
                    <a:pt x="0" y="1311"/>
                    <a:pt x="167" y="2859"/>
                  </a:cubicBezTo>
                  <a:cubicBezTo>
                    <a:pt x="334" y="4145"/>
                    <a:pt x="1477" y="5073"/>
                    <a:pt x="2787" y="5073"/>
                  </a:cubicBezTo>
                  <a:lnTo>
                    <a:pt x="12384" y="5073"/>
                  </a:lnTo>
                  <a:cubicBezTo>
                    <a:pt x="13956" y="5073"/>
                    <a:pt x="15194" y="3621"/>
                    <a:pt x="14837" y="1977"/>
                  </a:cubicBezTo>
                  <a:cubicBezTo>
                    <a:pt x="14599" y="811"/>
                    <a:pt x="13503" y="1"/>
                    <a:pt x="12313"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45"/>
            <p:cNvSpPr/>
            <p:nvPr/>
          </p:nvSpPr>
          <p:spPr>
            <a:xfrm>
              <a:off x="1480642" y="2091212"/>
              <a:ext cx="74000" cy="8131"/>
            </a:xfrm>
            <a:custGeom>
              <a:avLst/>
              <a:gdLst/>
              <a:ahLst/>
              <a:cxnLst/>
              <a:rect l="l" t="t" r="r" b="b"/>
              <a:pathLst>
                <a:path w="45963" h="5050" extrusionOk="0">
                  <a:moveTo>
                    <a:pt x="2715" y="1"/>
                  </a:moveTo>
                  <a:cubicBezTo>
                    <a:pt x="1215" y="1"/>
                    <a:pt x="0" y="1310"/>
                    <a:pt x="191" y="2835"/>
                  </a:cubicBezTo>
                  <a:cubicBezTo>
                    <a:pt x="358" y="4121"/>
                    <a:pt x="1501" y="5049"/>
                    <a:pt x="2810" y="5049"/>
                  </a:cubicBezTo>
                  <a:lnTo>
                    <a:pt x="43247" y="5049"/>
                  </a:lnTo>
                  <a:cubicBezTo>
                    <a:pt x="44748" y="5049"/>
                    <a:pt x="45962" y="3740"/>
                    <a:pt x="45772" y="2215"/>
                  </a:cubicBezTo>
                  <a:cubicBezTo>
                    <a:pt x="45605" y="929"/>
                    <a:pt x="44462" y="1"/>
                    <a:pt x="43176"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45"/>
            <p:cNvSpPr/>
            <p:nvPr/>
          </p:nvSpPr>
          <p:spPr>
            <a:xfrm>
              <a:off x="1492948" y="2079250"/>
              <a:ext cx="27339" cy="8169"/>
            </a:xfrm>
            <a:custGeom>
              <a:avLst/>
              <a:gdLst/>
              <a:ahLst/>
              <a:cxnLst/>
              <a:rect l="l" t="t" r="r" b="b"/>
              <a:pathLst>
                <a:path w="16981" h="5074" extrusionOk="0">
                  <a:moveTo>
                    <a:pt x="2811" y="1"/>
                  </a:moveTo>
                  <a:cubicBezTo>
                    <a:pt x="1239" y="1"/>
                    <a:pt x="1" y="1453"/>
                    <a:pt x="334" y="3096"/>
                  </a:cubicBezTo>
                  <a:cubicBezTo>
                    <a:pt x="596" y="4263"/>
                    <a:pt x="1692" y="5073"/>
                    <a:pt x="2882" y="5073"/>
                  </a:cubicBezTo>
                  <a:lnTo>
                    <a:pt x="14266" y="5073"/>
                  </a:lnTo>
                  <a:cubicBezTo>
                    <a:pt x="15766" y="5073"/>
                    <a:pt x="16981" y="3763"/>
                    <a:pt x="16790" y="2215"/>
                  </a:cubicBezTo>
                  <a:cubicBezTo>
                    <a:pt x="16623" y="929"/>
                    <a:pt x="15480" y="1"/>
                    <a:pt x="14170"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45"/>
            <p:cNvSpPr/>
            <p:nvPr/>
          </p:nvSpPr>
          <p:spPr>
            <a:xfrm>
              <a:off x="1509704" y="2110191"/>
              <a:ext cx="53834" cy="8169"/>
            </a:xfrm>
            <a:custGeom>
              <a:avLst/>
              <a:gdLst/>
              <a:ahLst/>
              <a:cxnLst/>
              <a:rect l="l" t="t" r="r" b="b"/>
              <a:pathLst>
                <a:path w="33437" h="5074" extrusionOk="0">
                  <a:moveTo>
                    <a:pt x="2692" y="1"/>
                  </a:moveTo>
                  <a:cubicBezTo>
                    <a:pt x="1191" y="1"/>
                    <a:pt x="1" y="1311"/>
                    <a:pt x="191" y="2858"/>
                  </a:cubicBezTo>
                  <a:cubicBezTo>
                    <a:pt x="358" y="4144"/>
                    <a:pt x="1501" y="5073"/>
                    <a:pt x="2787" y="5073"/>
                  </a:cubicBezTo>
                  <a:lnTo>
                    <a:pt x="30745" y="5073"/>
                  </a:lnTo>
                  <a:cubicBezTo>
                    <a:pt x="32246" y="5073"/>
                    <a:pt x="33436" y="3763"/>
                    <a:pt x="33246" y="2215"/>
                  </a:cubicBezTo>
                  <a:cubicBezTo>
                    <a:pt x="33103" y="930"/>
                    <a:pt x="31936" y="1"/>
                    <a:pt x="30650"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45"/>
            <p:cNvSpPr/>
            <p:nvPr/>
          </p:nvSpPr>
          <p:spPr>
            <a:xfrm>
              <a:off x="1357068" y="2053754"/>
              <a:ext cx="71547" cy="8129"/>
            </a:xfrm>
            <a:custGeom>
              <a:avLst/>
              <a:gdLst/>
              <a:ahLst/>
              <a:cxnLst/>
              <a:rect l="l" t="t" r="r" b="b"/>
              <a:pathLst>
                <a:path w="44439" h="5049" extrusionOk="0">
                  <a:moveTo>
                    <a:pt x="2834" y="0"/>
                  </a:moveTo>
                  <a:cubicBezTo>
                    <a:pt x="1239" y="0"/>
                    <a:pt x="0" y="1453"/>
                    <a:pt x="358" y="3096"/>
                  </a:cubicBezTo>
                  <a:cubicBezTo>
                    <a:pt x="596" y="4263"/>
                    <a:pt x="1691" y="5049"/>
                    <a:pt x="2906" y="5049"/>
                  </a:cubicBezTo>
                  <a:lnTo>
                    <a:pt x="41747" y="5049"/>
                  </a:lnTo>
                  <a:cubicBezTo>
                    <a:pt x="43247" y="5049"/>
                    <a:pt x="44438" y="3739"/>
                    <a:pt x="44248" y="2215"/>
                  </a:cubicBezTo>
                  <a:cubicBezTo>
                    <a:pt x="44105" y="929"/>
                    <a:pt x="42938" y="0"/>
                    <a:pt x="41652"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45"/>
            <p:cNvSpPr/>
            <p:nvPr/>
          </p:nvSpPr>
          <p:spPr>
            <a:xfrm>
              <a:off x="1431372" y="2023349"/>
              <a:ext cx="28144" cy="8129"/>
            </a:xfrm>
            <a:custGeom>
              <a:avLst/>
              <a:gdLst/>
              <a:ahLst/>
              <a:cxnLst/>
              <a:rect l="l" t="t" r="r" b="b"/>
              <a:pathLst>
                <a:path w="17481" h="5049" extrusionOk="0">
                  <a:moveTo>
                    <a:pt x="2716" y="0"/>
                  </a:moveTo>
                  <a:cubicBezTo>
                    <a:pt x="1191" y="0"/>
                    <a:pt x="1" y="1310"/>
                    <a:pt x="191" y="2834"/>
                  </a:cubicBezTo>
                  <a:cubicBezTo>
                    <a:pt x="358" y="4120"/>
                    <a:pt x="1501" y="5049"/>
                    <a:pt x="2811" y="5049"/>
                  </a:cubicBezTo>
                  <a:lnTo>
                    <a:pt x="14647" y="5049"/>
                  </a:lnTo>
                  <a:cubicBezTo>
                    <a:pt x="16242" y="5049"/>
                    <a:pt x="17481" y="3596"/>
                    <a:pt x="17123" y="1953"/>
                  </a:cubicBezTo>
                  <a:cubicBezTo>
                    <a:pt x="16861" y="786"/>
                    <a:pt x="15766" y="0"/>
                    <a:pt x="14575"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45"/>
            <p:cNvSpPr/>
            <p:nvPr/>
          </p:nvSpPr>
          <p:spPr>
            <a:xfrm>
              <a:off x="1310329" y="2093935"/>
              <a:ext cx="43174" cy="8131"/>
            </a:xfrm>
            <a:custGeom>
              <a:avLst/>
              <a:gdLst/>
              <a:ahLst/>
              <a:cxnLst/>
              <a:rect l="l" t="t" r="r" b="b"/>
              <a:pathLst>
                <a:path w="26816" h="5050" extrusionOk="0">
                  <a:moveTo>
                    <a:pt x="2715" y="0"/>
                  </a:moveTo>
                  <a:cubicBezTo>
                    <a:pt x="1215" y="0"/>
                    <a:pt x="0" y="1286"/>
                    <a:pt x="191" y="2834"/>
                  </a:cubicBezTo>
                  <a:cubicBezTo>
                    <a:pt x="358" y="4120"/>
                    <a:pt x="1501" y="5049"/>
                    <a:pt x="2811" y="5049"/>
                  </a:cubicBezTo>
                  <a:lnTo>
                    <a:pt x="24005" y="5049"/>
                  </a:lnTo>
                  <a:cubicBezTo>
                    <a:pt x="25577" y="5049"/>
                    <a:pt x="26816" y="3596"/>
                    <a:pt x="26482" y="1953"/>
                  </a:cubicBezTo>
                  <a:cubicBezTo>
                    <a:pt x="26220" y="786"/>
                    <a:pt x="25125" y="0"/>
                    <a:pt x="23934"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45"/>
            <p:cNvSpPr/>
            <p:nvPr/>
          </p:nvSpPr>
          <p:spPr>
            <a:xfrm>
              <a:off x="1285023" y="2137337"/>
              <a:ext cx="98348" cy="8168"/>
            </a:xfrm>
            <a:custGeom>
              <a:avLst/>
              <a:gdLst/>
              <a:ahLst/>
              <a:cxnLst/>
              <a:rect l="l" t="t" r="r" b="b"/>
              <a:pathLst>
                <a:path w="61086" h="5073" extrusionOk="0">
                  <a:moveTo>
                    <a:pt x="2692" y="0"/>
                  </a:moveTo>
                  <a:cubicBezTo>
                    <a:pt x="1192" y="0"/>
                    <a:pt x="1" y="1310"/>
                    <a:pt x="191" y="2858"/>
                  </a:cubicBezTo>
                  <a:cubicBezTo>
                    <a:pt x="334" y="4144"/>
                    <a:pt x="1501" y="5073"/>
                    <a:pt x="2787" y="5073"/>
                  </a:cubicBezTo>
                  <a:lnTo>
                    <a:pt x="58394" y="5073"/>
                  </a:lnTo>
                  <a:cubicBezTo>
                    <a:pt x="59894" y="5073"/>
                    <a:pt x="61085" y="3763"/>
                    <a:pt x="60918" y="2215"/>
                  </a:cubicBezTo>
                  <a:cubicBezTo>
                    <a:pt x="60752" y="929"/>
                    <a:pt x="59585" y="0"/>
                    <a:pt x="58299"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45"/>
            <p:cNvSpPr/>
            <p:nvPr/>
          </p:nvSpPr>
          <p:spPr>
            <a:xfrm>
              <a:off x="1327506" y="2124340"/>
              <a:ext cx="18098" cy="8129"/>
            </a:xfrm>
            <a:custGeom>
              <a:avLst/>
              <a:gdLst/>
              <a:ahLst/>
              <a:cxnLst/>
              <a:rect l="l" t="t" r="r" b="b"/>
              <a:pathLst>
                <a:path w="11241" h="5049" extrusionOk="0">
                  <a:moveTo>
                    <a:pt x="2691" y="0"/>
                  </a:moveTo>
                  <a:cubicBezTo>
                    <a:pt x="1191" y="0"/>
                    <a:pt x="0" y="1286"/>
                    <a:pt x="167" y="2834"/>
                  </a:cubicBezTo>
                  <a:cubicBezTo>
                    <a:pt x="334" y="4120"/>
                    <a:pt x="1477" y="5049"/>
                    <a:pt x="2787" y="5049"/>
                  </a:cubicBezTo>
                  <a:lnTo>
                    <a:pt x="8431" y="5049"/>
                  </a:lnTo>
                  <a:cubicBezTo>
                    <a:pt x="10002" y="5049"/>
                    <a:pt x="11241" y="3596"/>
                    <a:pt x="10884" y="1953"/>
                  </a:cubicBezTo>
                  <a:cubicBezTo>
                    <a:pt x="10645" y="786"/>
                    <a:pt x="9550" y="0"/>
                    <a:pt x="8335"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45"/>
          <p:cNvGrpSpPr/>
          <p:nvPr/>
        </p:nvGrpSpPr>
        <p:grpSpPr>
          <a:xfrm>
            <a:off x="1942248" y="3623549"/>
            <a:ext cx="278514" cy="135844"/>
            <a:chOff x="1285023" y="2099549"/>
            <a:chExt cx="278514" cy="135844"/>
          </a:xfrm>
        </p:grpSpPr>
        <p:sp>
          <p:nvSpPr>
            <p:cNvPr id="6208" name="Google Shape;6208;p45"/>
            <p:cNvSpPr/>
            <p:nvPr/>
          </p:nvSpPr>
          <p:spPr>
            <a:xfrm>
              <a:off x="1479529" y="2225499"/>
              <a:ext cx="69055" cy="8131"/>
            </a:xfrm>
            <a:custGeom>
              <a:avLst/>
              <a:gdLst/>
              <a:ahLst/>
              <a:cxnLst/>
              <a:rect l="l" t="t" r="r" b="b"/>
              <a:pathLst>
                <a:path w="42891" h="5050" extrusionOk="0">
                  <a:moveTo>
                    <a:pt x="2692" y="0"/>
                  </a:moveTo>
                  <a:cubicBezTo>
                    <a:pt x="1191" y="0"/>
                    <a:pt x="1" y="1310"/>
                    <a:pt x="191" y="2834"/>
                  </a:cubicBezTo>
                  <a:cubicBezTo>
                    <a:pt x="334" y="4120"/>
                    <a:pt x="1501" y="5049"/>
                    <a:pt x="2787" y="5049"/>
                  </a:cubicBezTo>
                  <a:lnTo>
                    <a:pt x="40176" y="5049"/>
                  </a:lnTo>
                  <a:cubicBezTo>
                    <a:pt x="41676" y="5049"/>
                    <a:pt x="42891" y="3739"/>
                    <a:pt x="42700" y="2215"/>
                  </a:cubicBezTo>
                  <a:cubicBezTo>
                    <a:pt x="42533" y="929"/>
                    <a:pt x="41367" y="0"/>
                    <a:pt x="40081"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45"/>
            <p:cNvSpPr/>
            <p:nvPr/>
          </p:nvSpPr>
          <p:spPr>
            <a:xfrm>
              <a:off x="1315045" y="2114540"/>
              <a:ext cx="210802" cy="120739"/>
            </a:xfrm>
            <a:custGeom>
              <a:avLst/>
              <a:gdLst/>
              <a:ahLst/>
              <a:cxnLst/>
              <a:rect l="l" t="t" r="r" b="b"/>
              <a:pathLst>
                <a:path w="130933" h="74993" extrusionOk="0">
                  <a:moveTo>
                    <a:pt x="68134" y="1"/>
                  </a:moveTo>
                  <a:cubicBezTo>
                    <a:pt x="52059" y="1"/>
                    <a:pt x="38342" y="10122"/>
                    <a:pt x="33007" y="24339"/>
                  </a:cubicBezTo>
                  <a:cubicBezTo>
                    <a:pt x="13980" y="24553"/>
                    <a:pt x="1" y="45748"/>
                    <a:pt x="13122" y="65895"/>
                  </a:cubicBezTo>
                  <a:cubicBezTo>
                    <a:pt x="16837" y="71587"/>
                    <a:pt x="23244" y="74992"/>
                    <a:pt x="30031" y="74992"/>
                  </a:cubicBezTo>
                  <a:lnTo>
                    <a:pt x="107428" y="74992"/>
                  </a:lnTo>
                  <a:cubicBezTo>
                    <a:pt x="112143" y="74992"/>
                    <a:pt x="118168" y="71777"/>
                    <a:pt x="120764" y="67800"/>
                  </a:cubicBezTo>
                  <a:cubicBezTo>
                    <a:pt x="130933" y="52154"/>
                    <a:pt x="120264" y="35698"/>
                    <a:pt x="105570" y="35198"/>
                  </a:cubicBezTo>
                  <a:cubicBezTo>
                    <a:pt x="104380" y="15551"/>
                    <a:pt x="88067" y="1"/>
                    <a:pt x="68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45"/>
            <p:cNvSpPr/>
            <p:nvPr/>
          </p:nvSpPr>
          <p:spPr>
            <a:xfrm>
              <a:off x="1381222" y="2114540"/>
              <a:ext cx="135116" cy="120739"/>
            </a:xfrm>
            <a:custGeom>
              <a:avLst/>
              <a:gdLst/>
              <a:ahLst/>
              <a:cxnLst/>
              <a:rect l="l" t="t" r="r" b="b"/>
              <a:pathLst>
                <a:path w="83923" h="74993" extrusionOk="0">
                  <a:moveTo>
                    <a:pt x="27030" y="1"/>
                  </a:moveTo>
                  <a:cubicBezTo>
                    <a:pt x="16409" y="1"/>
                    <a:pt x="6811" y="4406"/>
                    <a:pt x="0" y="11503"/>
                  </a:cubicBezTo>
                  <a:cubicBezTo>
                    <a:pt x="2525" y="10955"/>
                    <a:pt x="5144" y="10669"/>
                    <a:pt x="7835" y="10669"/>
                  </a:cubicBezTo>
                  <a:cubicBezTo>
                    <a:pt x="27768" y="10669"/>
                    <a:pt x="44081" y="26244"/>
                    <a:pt x="45272" y="45867"/>
                  </a:cubicBezTo>
                  <a:cubicBezTo>
                    <a:pt x="55941" y="46248"/>
                    <a:pt x="64466" y="55012"/>
                    <a:pt x="64466" y="65776"/>
                  </a:cubicBezTo>
                  <a:cubicBezTo>
                    <a:pt x="64466" y="69086"/>
                    <a:pt x="63657" y="72230"/>
                    <a:pt x="62228" y="74992"/>
                  </a:cubicBezTo>
                  <a:lnTo>
                    <a:pt x="63466" y="74992"/>
                  </a:lnTo>
                  <a:cubicBezTo>
                    <a:pt x="74135" y="74992"/>
                    <a:pt x="83399" y="66252"/>
                    <a:pt x="83661" y="55583"/>
                  </a:cubicBezTo>
                  <a:cubicBezTo>
                    <a:pt x="83923" y="44605"/>
                    <a:pt x="75302" y="35555"/>
                    <a:pt x="64466" y="35198"/>
                  </a:cubicBezTo>
                  <a:cubicBezTo>
                    <a:pt x="63276" y="15551"/>
                    <a:pt x="46963" y="1"/>
                    <a:pt x="2703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45"/>
            <p:cNvSpPr/>
            <p:nvPr/>
          </p:nvSpPr>
          <p:spPr>
            <a:xfrm>
              <a:off x="1289932" y="2148933"/>
              <a:ext cx="150644" cy="86346"/>
            </a:xfrm>
            <a:custGeom>
              <a:avLst/>
              <a:gdLst/>
              <a:ahLst/>
              <a:cxnLst/>
              <a:rect l="l" t="t" r="r" b="b"/>
              <a:pathLst>
                <a:path w="93568" h="53631" extrusionOk="0">
                  <a:moveTo>
                    <a:pt x="44890" y="0"/>
                  </a:moveTo>
                  <a:cubicBezTo>
                    <a:pt x="30626" y="0"/>
                    <a:pt x="18980" y="11145"/>
                    <a:pt x="18123" y="25172"/>
                  </a:cubicBezTo>
                  <a:cubicBezTo>
                    <a:pt x="7621" y="25529"/>
                    <a:pt x="0" y="37293"/>
                    <a:pt x="7264" y="48462"/>
                  </a:cubicBezTo>
                  <a:cubicBezTo>
                    <a:pt x="9097" y="51320"/>
                    <a:pt x="13432" y="53630"/>
                    <a:pt x="16813" y="53630"/>
                  </a:cubicBezTo>
                  <a:lnTo>
                    <a:pt x="72110" y="53630"/>
                  </a:lnTo>
                  <a:cubicBezTo>
                    <a:pt x="76421" y="53630"/>
                    <a:pt x="81898" y="50701"/>
                    <a:pt x="84256" y="47081"/>
                  </a:cubicBezTo>
                  <a:cubicBezTo>
                    <a:pt x="93567" y="32697"/>
                    <a:pt x="83589" y="17575"/>
                    <a:pt x="69991" y="17408"/>
                  </a:cubicBezTo>
                  <a:cubicBezTo>
                    <a:pt x="66181" y="7240"/>
                    <a:pt x="56393" y="0"/>
                    <a:pt x="448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45"/>
            <p:cNvSpPr/>
            <p:nvPr/>
          </p:nvSpPr>
          <p:spPr>
            <a:xfrm>
              <a:off x="1334676" y="2149086"/>
              <a:ext cx="96775" cy="86307"/>
            </a:xfrm>
            <a:custGeom>
              <a:avLst/>
              <a:gdLst/>
              <a:ahLst/>
              <a:cxnLst/>
              <a:rect l="l" t="t" r="r" b="b"/>
              <a:pathLst>
                <a:path w="60109" h="53607" extrusionOk="0">
                  <a:moveTo>
                    <a:pt x="17099" y="0"/>
                  </a:moveTo>
                  <a:cubicBezTo>
                    <a:pt x="10598" y="0"/>
                    <a:pt x="4644" y="2310"/>
                    <a:pt x="1" y="6144"/>
                  </a:cubicBezTo>
                  <a:cubicBezTo>
                    <a:pt x="1310" y="5954"/>
                    <a:pt x="2644" y="5859"/>
                    <a:pt x="4001" y="5859"/>
                  </a:cubicBezTo>
                  <a:cubicBezTo>
                    <a:pt x="15504" y="5859"/>
                    <a:pt x="25315" y="13074"/>
                    <a:pt x="29126" y="23243"/>
                  </a:cubicBezTo>
                  <a:cubicBezTo>
                    <a:pt x="39033" y="23362"/>
                    <a:pt x="47010" y="31435"/>
                    <a:pt x="47010" y="41342"/>
                  </a:cubicBezTo>
                  <a:cubicBezTo>
                    <a:pt x="47010" y="46081"/>
                    <a:pt x="45201" y="50368"/>
                    <a:pt x="42248" y="53607"/>
                  </a:cubicBezTo>
                  <a:cubicBezTo>
                    <a:pt x="52131" y="53464"/>
                    <a:pt x="60108" y="45414"/>
                    <a:pt x="60108" y="35484"/>
                  </a:cubicBezTo>
                  <a:cubicBezTo>
                    <a:pt x="60108" y="25553"/>
                    <a:pt x="52107" y="17504"/>
                    <a:pt x="42200" y="17385"/>
                  </a:cubicBezTo>
                  <a:cubicBezTo>
                    <a:pt x="38390" y="7216"/>
                    <a:pt x="28602" y="0"/>
                    <a:pt x="170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45"/>
            <p:cNvSpPr/>
            <p:nvPr/>
          </p:nvSpPr>
          <p:spPr>
            <a:xfrm>
              <a:off x="1420215" y="2114731"/>
              <a:ext cx="108355" cy="8169"/>
            </a:xfrm>
            <a:custGeom>
              <a:avLst/>
              <a:gdLst/>
              <a:ahLst/>
              <a:cxnLst/>
              <a:rect l="l" t="t" r="r" b="b"/>
              <a:pathLst>
                <a:path w="67301" h="5074" extrusionOk="0">
                  <a:moveTo>
                    <a:pt x="2811" y="1"/>
                  </a:moveTo>
                  <a:cubicBezTo>
                    <a:pt x="1239" y="1"/>
                    <a:pt x="1" y="1453"/>
                    <a:pt x="334" y="3097"/>
                  </a:cubicBezTo>
                  <a:cubicBezTo>
                    <a:pt x="596" y="4263"/>
                    <a:pt x="1692" y="5073"/>
                    <a:pt x="2882" y="5073"/>
                  </a:cubicBezTo>
                  <a:lnTo>
                    <a:pt x="64609" y="5073"/>
                  </a:lnTo>
                  <a:cubicBezTo>
                    <a:pt x="66110" y="5073"/>
                    <a:pt x="67300" y="3763"/>
                    <a:pt x="67134" y="2215"/>
                  </a:cubicBezTo>
                  <a:cubicBezTo>
                    <a:pt x="66967" y="929"/>
                    <a:pt x="65824" y="1"/>
                    <a:pt x="6451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45"/>
            <p:cNvSpPr/>
            <p:nvPr/>
          </p:nvSpPr>
          <p:spPr>
            <a:xfrm>
              <a:off x="1444256" y="2133749"/>
              <a:ext cx="61884" cy="8131"/>
            </a:xfrm>
            <a:custGeom>
              <a:avLst/>
              <a:gdLst/>
              <a:ahLst/>
              <a:cxnLst/>
              <a:rect l="l" t="t" r="r" b="b"/>
              <a:pathLst>
                <a:path w="38437" h="5050" extrusionOk="0">
                  <a:moveTo>
                    <a:pt x="2691" y="1"/>
                  </a:moveTo>
                  <a:cubicBezTo>
                    <a:pt x="1191" y="1"/>
                    <a:pt x="0" y="1310"/>
                    <a:pt x="167" y="2835"/>
                  </a:cubicBezTo>
                  <a:cubicBezTo>
                    <a:pt x="334" y="4121"/>
                    <a:pt x="1501" y="5049"/>
                    <a:pt x="2787" y="5049"/>
                  </a:cubicBezTo>
                  <a:lnTo>
                    <a:pt x="35746" y="5049"/>
                  </a:lnTo>
                  <a:cubicBezTo>
                    <a:pt x="37246" y="5049"/>
                    <a:pt x="38437" y="3740"/>
                    <a:pt x="38270" y="2215"/>
                  </a:cubicBezTo>
                  <a:cubicBezTo>
                    <a:pt x="38104" y="929"/>
                    <a:pt x="36961" y="1"/>
                    <a:pt x="35651"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45"/>
            <p:cNvSpPr/>
            <p:nvPr/>
          </p:nvSpPr>
          <p:spPr>
            <a:xfrm>
              <a:off x="1394489" y="2195095"/>
              <a:ext cx="89988" cy="8131"/>
            </a:xfrm>
            <a:custGeom>
              <a:avLst/>
              <a:gdLst/>
              <a:ahLst/>
              <a:cxnLst/>
              <a:rect l="l" t="t" r="r" b="b"/>
              <a:pathLst>
                <a:path w="55893" h="5050" extrusionOk="0">
                  <a:moveTo>
                    <a:pt x="2691" y="1"/>
                  </a:moveTo>
                  <a:cubicBezTo>
                    <a:pt x="1191" y="1"/>
                    <a:pt x="0" y="1310"/>
                    <a:pt x="191" y="2835"/>
                  </a:cubicBezTo>
                  <a:cubicBezTo>
                    <a:pt x="357" y="4121"/>
                    <a:pt x="1501" y="5049"/>
                    <a:pt x="2787" y="5049"/>
                  </a:cubicBezTo>
                  <a:lnTo>
                    <a:pt x="53083" y="5049"/>
                  </a:lnTo>
                  <a:cubicBezTo>
                    <a:pt x="54654" y="5049"/>
                    <a:pt x="55893" y="3597"/>
                    <a:pt x="55536" y="1977"/>
                  </a:cubicBezTo>
                  <a:cubicBezTo>
                    <a:pt x="55297" y="786"/>
                    <a:pt x="54202" y="1"/>
                    <a:pt x="5298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45"/>
            <p:cNvSpPr/>
            <p:nvPr/>
          </p:nvSpPr>
          <p:spPr>
            <a:xfrm>
              <a:off x="1444256" y="2207018"/>
              <a:ext cx="24464" cy="8169"/>
            </a:xfrm>
            <a:custGeom>
              <a:avLst/>
              <a:gdLst/>
              <a:ahLst/>
              <a:cxnLst/>
              <a:rect l="l" t="t" r="r" b="b"/>
              <a:pathLst>
                <a:path w="15195" h="5074" extrusionOk="0">
                  <a:moveTo>
                    <a:pt x="2691" y="1"/>
                  </a:moveTo>
                  <a:cubicBezTo>
                    <a:pt x="1191" y="1"/>
                    <a:pt x="0" y="1311"/>
                    <a:pt x="167" y="2859"/>
                  </a:cubicBezTo>
                  <a:cubicBezTo>
                    <a:pt x="334" y="4145"/>
                    <a:pt x="1477" y="5073"/>
                    <a:pt x="2787" y="5073"/>
                  </a:cubicBezTo>
                  <a:lnTo>
                    <a:pt x="12384" y="5073"/>
                  </a:lnTo>
                  <a:cubicBezTo>
                    <a:pt x="13956" y="5073"/>
                    <a:pt x="15194" y="3621"/>
                    <a:pt x="14837" y="1977"/>
                  </a:cubicBezTo>
                  <a:cubicBezTo>
                    <a:pt x="14599" y="811"/>
                    <a:pt x="13503" y="1"/>
                    <a:pt x="12313"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45"/>
            <p:cNvSpPr/>
            <p:nvPr/>
          </p:nvSpPr>
          <p:spPr>
            <a:xfrm>
              <a:off x="1480642" y="2167412"/>
              <a:ext cx="74000" cy="8131"/>
            </a:xfrm>
            <a:custGeom>
              <a:avLst/>
              <a:gdLst/>
              <a:ahLst/>
              <a:cxnLst/>
              <a:rect l="l" t="t" r="r" b="b"/>
              <a:pathLst>
                <a:path w="45963" h="5050" extrusionOk="0">
                  <a:moveTo>
                    <a:pt x="2715" y="1"/>
                  </a:moveTo>
                  <a:cubicBezTo>
                    <a:pt x="1215" y="1"/>
                    <a:pt x="0" y="1310"/>
                    <a:pt x="191" y="2835"/>
                  </a:cubicBezTo>
                  <a:cubicBezTo>
                    <a:pt x="358" y="4121"/>
                    <a:pt x="1501" y="5049"/>
                    <a:pt x="2810" y="5049"/>
                  </a:cubicBezTo>
                  <a:lnTo>
                    <a:pt x="43247" y="5049"/>
                  </a:lnTo>
                  <a:cubicBezTo>
                    <a:pt x="44748" y="5049"/>
                    <a:pt x="45962" y="3740"/>
                    <a:pt x="45772" y="2215"/>
                  </a:cubicBezTo>
                  <a:cubicBezTo>
                    <a:pt x="45605" y="929"/>
                    <a:pt x="44462" y="1"/>
                    <a:pt x="43176"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45"/>
            <p:cNvSpPr/>
            <p:nvPr/>
          </p:nvSpPr>
          <p:spPr>
            <a:xfrm>
              <a:off x="1492948" y="2155450"/>
              <a:ext cx="27339" cy="8169"/>
            </a:xfrm>
            <a:custGeom>
              <a:avLst/>
              <a:gdLst/>
              <a:ahLst/>
              <a:cxnLst/>
              <a:rect l="l" t="t" r="r" b="b"/>
              <a:pathLst>
                <a:path w="16981" h="5074" extrusionOk="0">
                  <a:moveTo>
                    <a:pt x="2811" y="1"/>
                  </a:moveTo>
                  <a:cubicBezTo>
                    <a:pt x="1239" y="1"/>
                    <a:pt x="1" y="1453"/>
                    <a:pt x="334" y="3096"/>
                  </a:cubicBezTo>
                  <a:cubicBezTo>
                    <a:pt x="596" y="4263"/>
                    <a:pt x="1692" y="5073"/>
                    <a:pt x="2882" y="5073"/>
                  </a:cubicBezTo>
                  <a:lnTo>
                    <a:pt x="14266" y="5073"/>
                  </a:lnTo>
                  <a:cubicBezTo>
                    <a:pt x="15766" y="5073"/>
                    <a:pt x="16981" y="3763"/>
                    <a:pt x="16790" y="2215"/>
                  </a:cubicBezTo>
                  <a:cubicBezTo>
                    <a:pt x="16623" y="929"/>
                    <a:pt x="15480" y="1"/>
                    <a:pt x="14170"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45"/>
            <p:cNvSpPr/>
            <p:nvPr/>
          </p:nvSpPr>
          <p:spPr>
            <a:xfrm>
              <a:off x="1509704" y="2186391"/>
              <a:ext cx="53834" cy="8169"/>
            </a:xfrm>
            <a:custGeom>
              <a:avLst/>
              <a:gdLst/>
              <a:ahLst/>
              <a:cxnLst/>
              <a:rect l="l" t="t" r="r" b="b"/>
              <a:pathLst>
                <a:path w="33437" h="5074" extrusionOk="0">
                  <a:moveTo>
                    <a:pt x="2692" y="1"/>
                  </a:moveTo>
                  <a:cubicBezTo>
                    <a:pt x="1191" y="1"/>
                    <a:pt x="1" y="1311"/>
                    <a:pt x="191" y="2858"/>
                  </a:cubicBezTo>
                  <a:cubicBezTo>
                    <a:pt x="358" y="4144"/>
                    <a:pt x="1501" y="5073"/>
                    <a:pt x="2787" y="5073"/>
                  </a:cubicBezTo>
                  <a:lnTo>
                    <a:pt x="30745" y="5073"/>
                  </a:lnTo>
                  <a:cubicBezTo>
                    <a:pt x="32246" y="5073"/>
                    <a:pt x="33436" y="3763"/>
                    <a:pt x="33246" y="2215"/>
                  </a:cubicBezTo>
                  <a:cubicBezTo>
                    <a:pt x="33103" y="930"/>
                    <a:pt x="31936" y="1"/>
                    <a:pt x="30650"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45"/>
            <p:cNvSpPr/>
            <p:nvPr/>
          </p:nvSpPr>
          <p:spPr>
            <a:xfrm>
              <a:off x="1357068" y="2129954"/>
              <a:ext cx="71547" cy="8129"/>
            </a:xfrm>
            <a:custGeom>
              <a:avLst/>
              <a:gdLst/>
              <a:ahLst/>
              <a:cxnLst/>
              <a:rect l="l" t="t" r="r" b="b"/>
              <a:pathLst>
                <a:path w="44439" h="5049" extrusionOk="0">
                  <a:moveTo>
                    <a:pt x="2834" y="0"/>
                  </a:moveTo>
                  <a:cubicBezTo>
                    <a:pt x="1239" y="0"/>
                    <a:pt x="0" y="1453"/>
                    <a:pt x="358" y="3096"/>
                  </a:cubicBezTo>
                  <a:cubicBezTo>
                    <a:pt x="596" y="4263"/>
                    <a:pt x="1691" y="5049"/>
                    <a:pt x="2906" y="5049"/>
                  </a:cubicBezTo>
                  <a:lnTo>
                    <a:pt x="41747" y="5049"/>
                  </a:lnTo>
                  <a:cubicBezTo>
                    <a:pt x="43247" y="5049"/>
                    <a:pt x="44438" y="3739"/>
                    <a:pt x="44248" y="2215"/>
                  </a:cubicBezTo>
                  <a:cubicBezTo>
                    <a:pt x="44105" y="929"/>
                    <a:pt x="42938" y="0"/>
                    <a:pt x="41652"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45"/>
            <p:cNvSpPr/>
            <p:nvPr/>
          </p:nvSpPr>
          <p:spPr>
            <a:xfrm>
              <a:off x="1431372" y="2099549"/>
              <a:ext cx="28144" cy="8129"/>
            </a:xfrm>
            <a:custGeom>
              <a:avLst/>
              <a:gdLst/>
              <a:ahLst/>
              <a:cxnLst/>
              <a:rect l="l" t="t" r="r" b="b"/>
              <a:pathLst>
                <a:path w="17481" h="5049" extrusionOk="0">
                  <a:moveTo>
                    <a:pt x="2716" y="0"/>
                  </a:moveTo>
                  <a:cubicBezTo>
                    <a:pt x="1191" y="0"/>
                    <a:pt x="1" y="1310"/>
                    <a:pt x="191" y="2834"/>
                  </a:cubicBezTo>
                  <a:cubicBezTo>
                    <a:pt x="358" y="4120"/>
                    <a:pt x="1501" y="5049"/>
                    <a:pt x="2811" y="5049"/>
                  </a:cubicBezTo>
                  <a:lnTo>
                    <a:pt x="14647" y="5049"/>
                  </a:lnTo>
                  <a:cubicBezTo>
                    <a:pt x="16242" y="5049"/>
                    <a:pt x="17481" y="3596"/>
                    <a:pt x="17123" y="1953"/>
                  </a:cubicBezTo>
                  <a:cubicBezTo>
                    <a:pt x="16861" y="786"/>
                    <a:pt x="15766" y="0"/>
                    <a:pt x="14575"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45"/>
            <p:cNvSpPr/>
            <p:nvPr/>
          </p:nvSpPr>
          <p:spPr>
            <a:xfrm>
              <a:off x="1310329" y="2170135"/>
              <a:ext cx="43174" cy="8131"/>
            </a:xfrm>
            <a:custGeom>
              <a:avLst/>
              <a:gdLst/>
              <a:ahLst/>
              <a:cxnLst/>
              <a:rect l="l" t="t" r="r" b="b"/>
              <a:pathLst>
                <a:path w="26816" h="5050" extrusionOk="0">
                  <a:moveTo>
                    <a:pt x="2715" y="0"/>
                  </a:moveTo>
                  <a:cubicBezTo>
                    <a:pt x="1215" y="0"/>
                    <a:pt x="0" y="1286"/>
                    <a:pt x="191" y="2834"/>
                  </a:cubicBezTo>
                  <a:cubicBezTo>
                    <a:pt x="358" y="4120"/>
                    <a:pt x="1501" y="5049"/>
                    <a:pt x="2811" y="5049"/>
                  </a:cubicBezTo>
                  <a:lnTo>
                    <a:pt x="24005" y="5049"/>
                  </a:lnTo>
                  <a:cubicBezTo>
                    <a:pt x="25577" y="5049"/>
                    <a:pt x="26816" y="3596"/>
                    <a:pt x="26482" y="1953"/>
                  </a:cubicBezTo>
                  <a:cubicBezTo>
                    <a:pt x="26220" y="786"/>
                    <a:pt x="25125" y="0"/>
                    <a:pt x="23934"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45"/>
            <p:cNvSpPr/>
            <p:nvPr/>
          </p:nvSpPr>
          <p:spPr>
            <a:xfrm>
              <a:off x="1285023" y="2213537"/>
              <a:ext cx="98348" cy="8168"/>
            </a:xfrm>
            <a:custGeom>
              <a:avLst/>
              <a:gdLst/>
              <a:ahLst/>
              <a:cxnLst/>
              <a:rect l="l" t="t" r="r" b="b"/>
              <a:pathLst>
                <a:path w="61086" h="5073" extrusionOk="0">
                  <a:moveTo>
                    <a:pt x="2692" y="0"/>
                  </a:moveTo>
                  <a:cubicBezTo>
                    <a:pt x="1192" y="0"/>
                    <a:pt x="1" y="1310"/>
                    <a:pt x="191" y="2858"/>
                  </a:cubicBezTo>
                  <a:cubicBezTo>
                    <a:pt x="334" y="4144"/>
                    <a:pt x="1501" y="5073"/>
                    <a:pt x="2787" y="5073"/>
                  </a:cubicBezTo>
                  <a:lnTo>
                    <a:pt x="58394" y="5073"/>
                  </a:lnTo>
                  <a:cubicBezTo>
                    <a:pt x="59894" y="5073"/>
                    <a:pt x="61085" y="3763"/>
                    <a:pt x="60918" y="2215"/>
                  </a:cubicBezTo>
                  <a:cubicBezTo>
                    <a:pt x="60752" y="929"/>
                    <a:pt x="59585" y="0"/>
                    <a:pt x="58299"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45"/>
            <p:cNvSpPr/>
            <p:nvPr/>
          </p:nvSpPr>
          <p:spPr>
            <a:xfrm>
              <a:off x="1327506" y="2200540"/>
              <a:ext cx="18098" cy="8129"/>
            </a:xfrm>
            <a:custGeom>
              <a:avLst/>
              <a:gdLst/>
              <a:ahLst/>
              <a:cxnLst/>
              <a:rect l="l" t="t" r="r" b="b"/>
              <a:pathLst>
                <a:path w="11241" h="5049" extrusionOk="0">
                  <a:moveTo>
                    <a:pt x="2691" y="0"/>
                  </a:moveTo>
                  <a:cubicBezTo>
                    <a:pt x="1191" y="0"/>
                    <a:pt x="0" y="1286"/>
                    <a:pt x="167" y="2834"/>
                  </a:cubicBezTo>
                  <a:cubicBezTo>
                    <a:pt x="334" y="4120"/>
                    <a:pt x="1477" y="5049"/>
                    <a:pt x="2787" y="5049"/>
                  </a:cubicBezTo>
                  <a:lnTo>
                    <a:pt x="8431" y="5049"/>
                  </a:lnTo>
                  <a:cubicBezTo>
                    <a:pt x="10002" y="5049"/>
                    <a:pt x="11241" y="3596"/>
                    <a:pt x="10884" y="1953"/>
                  </a:cubicBezTo>
                  <a:cubicBezTo>
                    <a:pt x="10645" y="786"/>
                    <a:pt x="9550" y="0"/>
                    <a:pt x="8335"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6225;p45"/>
          <p:cNvGrpSpPr/>
          <p:nvPr/>
        </p:nvGrpSpPr>
        <p:grpSpPr>
          <a:xfrm>
            <a:off x="4875948" y="3709274"/>
            <a:ext cx="278514" cy="135844"/>
            <a:chOff x="1285023" y="2099549"/>
            <a:chExt cx="278514" cy="135844"/>
          </a:xfrm>
        </p:grpSpPr>
        <p:sp>
          <p:nvSpPr>
            <p:cNvPr id="6226" name="Google Shape;6226;p45"/>
            <p:cNvSpPr/>
            <p:nvPr/>
          </p:nvSpPr>
          <p:spPr>
            <a:xfrm>
              <a:off x="1479529" y="2225499"/>
              <a:ext cx="69055" cy="8131"/>
            </a:xfrm>
            <a:custGeom>
              <a:avLst/>
              <a:gdLst/>
              <a:ahLst/>
              <a:cxnLst/>
              <a:rect l="l" t="t" r="r" b="b"/>
              <a:pathLst>
                <a:path w="42891" h="5050" extrusionOk="0">
                  <a:moveTo>
                    <a:pt x="2692" y="0"/>
                  </a:moveTo>
                  <a:cubicBezTo>
                    <a:pt x="1191" y="0"/>
                    <a:pt x="1" y="1310"/>
                    <a:pt x="191" y="2834"/>
                  </a:cubicBezTo>
                  <a:cubicBezTo>
                    <a:pt x="334" y="4120"/>
                    <a:pt x="1501" y="5049"/>
                    <a:pt x="2787" y="5049"/>
                  </a:cubicBezTo>
                  <a:lnTo>
                    <a:pt x="40176" y="5049"/>
                  </a:lnTo>
                  <a:cubicBezTo>
                    <a:pt x="41676" y="5049"/>
                    <a:pt x="42891" y="3739"/>
                    <a:pt x="42700" y="2215"/>
                  </a:cubicBezTo>
                  <a:cubicBezTo>
                    <a:pt x="42533" y="929"/>
                    <a:pt x="41367" y="0"/>
                    <a:pt x="40081"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45"/>
            <p:cNvSpPr/>
            <p:nvPr/>
          </p:nvSpPr>
          <p:spPr>
            <a:xfrm>
              <a:off x="1315045" y="2114540"/>
              <a:ext cx="210802" cy="120739"/>
            </a:xfrm>
            <a:custGeom>
              <a:avLst/>
              <a:gdLst/>
              <a:ahLst/>
              <a:cxnLst/>
              <a:rect l="l" t="t" r="r" b="b"/>
              <a:pathLst>
                <a:path w="130933" h="74993" extrusionOk="0">
                  <a:moveTo>
                    <a:pt x="68134" y="1"/>
                  </a:moveTo>
                  <a:cubicBezTo>
                    <a:pt x="52059" y="1"/>
                    <a:pt x="38342" y="10122"/>
                    <a:pt x="33007" y="24339"/>
                  </a:cubicBezTo>
                  <a:cubicBezTo>
                    <a:pt x="13980" y="24553"/>
                    <a:pt x="1" y="45748"/>
                    <a:pt x="13122" y="65895"/>
                  </a:cubicBezTo>
                  <a:cubicBezTo>
                    <a:pt x="16837" y="71587"/>
                    <a:pt x="23244" y="74992"/>
                    <a:pt x="30031" y="74992"/>
                  </a:cubicBezTo>
                  <a:lnTo>
                    <a:pt x="107428" y="74992"/>
                  </a:lnTo>
                  <a:cubicBezTo>
                    <a:pt x="112143" y="74992"/>
                    <a:pt x="118168" y="71777"/>
                    <a:pt x="120764" y="67800"/>
                  </a:cubicBezTo>
                  <a:cubicBezTo>
                    <a:pt x="130933" y="52154"/>
                    <a:pt x="120264" y="35698"/>
                    <a:pt x="105570" y="35198"/>
                  </a:cubicBezTo>
                  <a:cubicBezTo>
                    <a:pt x="104380" y="15551"/>
                    <a:pt x="88067" y="1"/>
                    <a:pt x="68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45"/>
            <p:cNvSpPr/>
            <p:nvPr/>
          </p:nvSpPr>
          <p:spPr>
            <a:xfrm>
              <a:off x="1381222" y="2114540"/>
              <a:ext cx="135116" cy="120739"/>
            </a:xfrm>
            <a:custGeom>
              <a:avLst/>
              <a:gdLst/>
              <a:ahLst/>
              <a:cxnLst/>
              <a:rect l="l" t="t" r="r" b="b"/>
              <a:pathLst>
                <a:path w="83923" h="74993" extrusionOk="0">
                  <a:moveTo>
                    <a:pt x="27030" y="1"/>
                  </a:moveTo>
                  <a:cubicBezTo>
                    <a:pt x="16409" y="1"/>
                    <a:pt x="6811" y="4406"/>
                    <a:pt x="0" y="11503"/>
                  </a:cubicBezTo>
                  <a:cubicBezTo>
                    <a:pt x="2525" y="10955"/>
                    <a:pt x="5144" y="10669"/>
                    <a:pt x="7835" y="10669"/>
                  </a:cubicBezTo>
                  <a:cubicBezTo>
                    <a:pt x="27768" y="10669"/>
                    <a:pt x="44081" y="26244"/>
                    <a:pt x="45272" y="45867"/>
                  </a:cubicBezTo>
                  <a:cubicBezTo>
                    <a:pt x="55941" y="46248"/>
                    <a:pt x="64466" y="55012"/>
                    <a:pt x="64466" y="65776"/>
                  </a:cubicBezTo>
                  <a:cubicBezTo>
                    <a:pt x="64466" y="69086"/>
                    <a:pt x="63657" y="72230"/>
                    <a:pt x="62228" y="74992"/>
                  </a:cubicBezTo>
                  <a:lnTo>
                    <a:pt x="63466" y="74992"/>
                  </a:lnTo>
                  <a:cubicBezTo>
                    <a:pt x="74135" y="74992"/>
                    <a:pt x="83399" y="66252"/>
                    <a:pt x="83661" y="55583"/>
                  </a:cubicBezTo>
                  <a:cubicBezTo>
                    <a:pt x="83923" y="44605"/>
                    <a:pt x="75302" y="35555"/>
                    <a:pt x="64466" y="35198"/>
                  </a:cubicBezTo>
                  <a:cubicBezTo>
                    <a:pt x="63276" y="15551"/>
                    <a:pt x="46963" y="1"/>
                    <a:pt x="2703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45"/>
            <p:cNvSpPr/>
            <p:nvPr/>
          </p:nvSpPr>
          <p:spPr>
            <a:xfrm>
              <a:off x="1289932" y="2148933"/>
              <a:ext cx="150644" cy="86346"/>
            </a:xfrm>
            <a:custGeom>
              <a:avLst/>
              <a:gdLst/>
              <a:ahLst/>
              <a:cxnLst/>
              <a:rect l="l" t="t" r="r" b="b"/>
              <a:pathLst>
                <a:path w="93568" h="53631" extrusionOk="0">
                  <a:moveTo>
                    <a:pt x="44890" y="0"/>
                  </a:moveTo>
                  <a:cubicBezTo>
                    <a:pt x="30626" y="0"/>
                    <a:pt x="18980" y="11145"/>
                    <a:pt x="18123" y="25172"/>
                  </a:cubicBezTo>
                  <a:cubicBezTo>
                    <a:pt x="7621" y="25529"/>
                    <a:pt x="0" y="37293"/>
                    <a:pt x="7264" y="48462"/>
                  </a:cubicBezTo>
                  <a:cubicBezTo>
                    <a:pt x="9097" y="51320"/>
                    <a:pt x="13432" y="53630"/>
                    <a:pt x="16813" y="53630"/>
                  </a:cubicBezTo>
                  <a:lnTo>
                    <a:pt x="72110" y="53630"/>
                  </a:lnTo>
                  <a:cubicBezTo>
                    <a:pt x="76421" y="53630"/>
                    <a:pt x="81898" y="50701"/>
                    <a:pt x="84256" y="47081"/>
                  </a:cubicBezTo>
                  <a:cubicBezTo>
                    <a:pt x="93567" y="32697"/>
                    <a:pt x="83589" y="17575"/>
                    <a:pt x="69991" y="17408"/>
                  </a:cubicBezTo>
                  <a:cubicBezTo>
                    <a:pt x="66181" y="7240"/>
                    <a:pt x="56393" y="0"/>
                    <a:pt x="448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45"/>
            <p:cNvSpPr/>
            <p:nvPr/>
          </p:nvSpPr>
          <p:spPr>
            <a:xfrm>
              <a:off x="1334676" y="2149086"/>
              <a:ext cx="96775" cy="86307"/>
            </a:xfrm>
            <a:custGeom>
              <a:avLst/>
              <a:gdLst/>
              <a:ahLst/>
              <a:cxnLst/>
              <a:rect l="l" t="t" r="r" b="b"/>
              <a:pathLst>
                <a:path w="60109" h="53607" extrusionOk="0">
                  <a:moveTo>
                    <a:pt x="17099" y="0"/>
                  </a:moveTo>
                  <a:cubicBezTo>
                    <a:pt x="10598" y="0"/>
                    <a:pt x="4644" y="2310"/>
                    <a:pt x="1" y="6144"/>
                  </a:cubicBezTo>
                  <a:cubicBezTo>
                    <a:pt x="1310" y="5954"/>
                    <a:pt x="2644" y="5859"/>
                    <a:pt x="4001" y="5859"/>
                  </a:cubicBezTo>
                  <a:cubicBezTo>
                    <a:pt x="15504" y="5859"/>
                    <a:pt x="25315" y="13074"/>
                    <a:pt x="29126" y="23243"/>
                  </a:cubicBezTo>
                  <a:cubicBezTo>
                    <a:pt x="39033" y="23362"/>
                    <a:pt x="47010" y="31435"/>
                    <a:pt x="47010" y="41342"/>
                  </a:cubicBezTo>
                  <a:cubicBezTo>
                    <a:pt x="47010" y="46081"/>
                    <a:pt x="45201" y="50368"/>
                    <a:pt x="42248" y="53607"/>
                  </a:cubicBezTo>
                  <a:cubicBezTo>
                    <a:pt x="52131" y="53464"/>
                    <a:pt x="60108" y="45414"/>
                    <a:pt x="60108" y="35484"/>
                  </a:cubicBezTo>
                  <a:cubicBezTo>
                    <a:pt x="60108" y="25553"/>
                    <a:pt x="52107" y="17504"/>
                    <a:pt x="42200" y="17385"/>
                  </a:cubicBezTo>
                  <a:cubicBezTo>
                    <a:pt x="38390" y="7216"/>
                    <a:pt x="28602" y="0"/>
                    <a:pt x="170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45"/>
            <p:cNvSpPr/>
            <p:nvPr/>
          </p:nvSpPr>
          <p:spPr>
            <a:xfrm>
              <a:off x="1420215" y="2114731"/>
              <a:ext cx="108355" cy="8169"/>
            </a:xfrm>
            <a:custGeom>
              <a:avLst/>
              <a:gdLst/>
              <a:ahLst/>
              <a:cxnLst/>
              <a:rect l="l" t="t" r="r" b="b"/>
              <a:pathLst>
                <a:path w="67301" h="5074" extrusionOk="0">
                  <a:moveTo>
                    <a:pt x="2811" y="1"/>
                  </a:moveTo>
                  <a:cubicBezTo>
                    <a:pt x="1239" y="1"/>
                    <a:pt x="1" y="1453"/>
                    <a:pt x="334" y="3097"/>
                  </a:cubicBezTo>
                  <a:cubicBezTo>
                    <a:pt x="596" y="4263"/>
                    <a:pt x="1692" y="5073"/>
                    <a:pt x="2882" y="5073"/>
                  </a:cubicBezTo>
                  <a:lnTo>
                    <a:pt x="64609" y="5073"/>
                  </a:lnTo>
                  <a:cubicBezTo>
                    <a:pt x="66110" y="5073"/>
                    <a:pt x="67300" y="3763"/>
                    <a:pt x="67134" y="2215"/>
                  </a:cubicBezTo>
                  <a:cubicBezTo>
                    <a:pt x="66967" y="929"/>
                    <a:pt x="65824" y="1"/>
                    <a:pt x="6451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45"/>
            <p:cNvSpPr/>
            <p:nvPr/>
          </p:nvSpPr>
          <p:spPr>
            <a:xfrm>
              <a:off x="1444256" y="2133749"/>
              <a:ext cx="61884" cy="8131"/>
            </a:xfrm>
            <a:custGeom>
              <a:avLst/>
              <a:gdLst/>
              <a:ahLst/>
              <a:cxnLst/>
              <a:rect l="l" t="t" r="r" b="b"/>
              <a:pathLst>
                <a:path w="38437" h="5050" extrusionOk="0">
                  <a:moveTo>
                    <a:pt x="2691" y="1"/>
                  </a:moveTo>
                  <a:cubicBezTo>
                    <a:pt x="1191" y="1"/>
                    <a:pt x="0" y="1310"/>
                    <a:pt x="167" y="2835"/>
                  </a:cubicBezTo>
                  <a:cubicBezTo>
                    <a:pt x="334" y="4121"/>
                    <a:pt x="1501" y="5049"/>
                    <a:pt x="2787" y="5049"/>
                  </a:cubicBezTo>
                  <a:lnTo>
                    <a:pt x="35746" y="5049"/>
                  </a:lnTo>
                  <a:cubicBezTo>
                    <a:pt x="37246" y="5049"/>
                    <a:pt x="38437" y="3740"/>
                    <a:pt x="38270" y="2215"/>
                  </a:cubicBezTo>
                  <a:cubicBezTo>
                    <a:pt x="38104" y="929"/>
                    <a:pt x="36961" y="1"/>
                    <a:pt x="35651"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45"/>
            <p:cNvSpPr/>
            <p:nvPr/>
          </p:nvSpPr>
          <p:spPr>
            <a:xfrm>
              <a:off x="1394489" y="2195095"/>
              <a:ext cx="89988" cy="8131"/>
            </a:xfrm>
            <a:custGeom>
              <a:avLst/>
              <a:gdLst/>
              <a:ahLst/>
              <a:cxnLst/>
              <a:rect l="l" t="t" r="r" b="b"/>
              <a:pathLst>
                <a:path w="55893" h="5050" extrusionOk="0">
                  <a:moveTo>
                    <a:pt x="2691" y="1"/>
                  </a:moveTo>
                  <a:cubicBezTo>
                    <a:pt x="1191" y="1"/>
                    <a:pt x="0" y="1310"/>
                    <a:pt x="191" y="2835"/>
                  </a:cubicBezTo>
                  <a:cubicBezTo>
                    <a:pt x="357" y="4121"/>
                    <a:pt x="1501" y="5049"/>
                    <a:pt x="2787" y="5049"/>
                  </a:cubicBezTo>
                  <a:lnTo>
                    <a:pt x="53083" y="5049"/>
                  </a:lnTo>
                  <a:cubicBezTo>
                    <a:pt x="54654" y="5049"/>
                    <a:pt x="55893" y="3597"/>
                    <a:pt x="55536" y="1977"/>
                  </a:cubicBezTo>
                  <a:cubicBezTo>
                    <a:pt x="55297" y="786"/>
                    <a:pt x="54202" y="1"/>
                    <a:pt x="5298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45"/>
            <p:cNvSpPr/>
            <p:nvPr/>
          </p:nvSpPr>
          <p:spPr>
            <a:xfrm>
              <a:off x="1444256" y="2207018"/>
              <a:ext cx="24464" cy="8169"/>
            </a:xfrm>
            <a:custGeom>
              <a:avLst/>
              <a:gdLst/>
              <a:ahLst/>
              <a:cxnLst/>
              <a:rect l="l" t="t" r="r" b="b"/>
              <a:pathLst>
                <a:path w="15195" h="5074" extrusionOk="0">
                  <a:moveTo>
                    <a:pt x="2691" y="1"/>
                  </a:moveTo>
                  <a:cubicBezTo>
                    <a:pt x="1191" y="1"/>
                    <a:pt x="0" y="1311"/>
                    <a:pt x="167" y="2859"/>
                  </a:cubicBezTo>
                  <a:cubicBezTo>
                    <a:pt x="334" y="4145"/>
                    <a:pt x="1477" y="5073"/>
                    <a:pt x="2787" y="5073"/>
                  </a:cubicBezTo>
                  <a:lnTo>
                    <a:pt x="12384" y="5073"/>
                  </a:lnTo>
                  <a:cubicBezTo>
                    <a:pt x="13956" y="5073"/>
                    <a:pt x="15194" y="3621"/>
                    <a:pt x="14837" y="1977"/>
                  </a:cubicBezTo>
                  <a:cubicBezTo>
                    <a:pt x="14599" y="811"/>
                    <a:pt x="13503" y="1"/>
                    <a:pt x="12313"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45"/>
            <p:cNvSpPr/>
            <p:nvPr/>
          </p:nvSpPr>
          <p:spPr>
            <a:xfrm>
              <a:off x="1480642" y="2167412"/>
              <a:ext cx="74000" cy="8131"/>
            </a:xfrm>
            <a:custGeom>
              <a:avLst/>
              <a:gdLst/>
              <a:ahLst/>
              <a:cxnLst/>
              <a:rect l="l" t="t" r="r" b="b"/>
              <a:pathLst>
                <a:path w="45963" h="5050" extrusionOk="0">
                  <a:moveTo>
                    <a:pt x="2715" y="1"/>
                  </a:moveTo>
                  <a:cubicBezTo>
                    <a:pt x="1215" y="1"/>
                    <a:pt x="0" y="1310"/>
                    <a:pt x="191" y="2835"/>
                  </a:cubicBezTo>
                  <a:cubicBezTo>
                    <a:pt x="358" y="4121"/>
                    <a:pt x="1501" y="5049"/>
                    <a:pt x="2810" y="5049"/>
                  </a:cubicBezTo>
                  <a:lnTo>
                    <a:pt x="43247" y="5049"/>
                  </a:lnTo>
                  <a:cubicBezTo>
                    <a:pt x="44748" y="5049"/>
                    <a:pt x="45962" y="3740"/>
                    <a:pt x="45772" y="2215"/>
                  </a:cubicBezTo>
                  <a:cubicBezTo>
                    <a:pt x="45605" y="929"/>
                    <a:pt x="44462" y="1"/>
                    <a:pt x="43176"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45"/>
            <p:cNvSpPr/>
            <p:nvPr/>
          </p:nvSpPr>
          <p:spPr>
            <a:xfrm>
              <a:off x="1492948" y="2155450"/>
              <a:ext cx="27339" cy="8169"/>
            </a:xfrm>
            <a:custGeom>
              <a:avLst/>
              <a:gdLst/>
              <a:ahLst/>
              <a:cxnLst/>
              <a:rect l="l" t="t" r="r" b="b"/>
              <a:pathLst>
                <a:path w="16981" h="5074" extrusionOk="0">
                  <a:moveTo>
                    <a:pt x="2811" y="1"/>
                  </a:moveTo>
                  <a:cubicBezTo>
                    <a:pt x="1239" y="1"/>
                    <a:pt x="1" y="1453"/>
                    <a:pt x="334" y="3096"/>
                  </a:cubicBezTo>
                  <a:cubicBezTo>
                    <a:pt x="596" y="4263"/>
                    <a:pt x="1692" y="5073"/>
                    <a:pt x="2882" y="5073"/>
                  </a:cubicBezTo>
                  <a:lnTo>
                    <a:pt x="14266" y="5073"/>
                  </a:lnTo>
                  <a:cubicBezTo>
                    <a:pt x="15766" y="5073"/>
                    <a:pt x="16981" y="3763"/>
                    <a:pt x="16790" y="2215"/>
                  </a:cubicBezTo>
                  <a:cubicBezTo>
                    <a:pt x="16623" y="929"/>
                    <a:pt x="15480" y="1"/>
                    <a:pt x="14170"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45"/>
            <p:cNvSpPr/>
            <p:nvPr/>
          </p:nvSpPr>
          <p:spPr>
            <a:xfrm>
              <a:off x="1509704" y="2186391"/>
              <a:ext cx="53834" cy="8169"/>
            </a:xfrm>
            <a:custGeom>
              <a:avLst/>
              <a:gdLst/>
              <a:ahLst/>
              <a:cxnLst/>
              <a:rect l="l" t="t" r="r" b="b"/>
              <a:pathLst>
                <a:path w="33437" h="5074" extrusionOk="0">
                  <a:moveTo>
                    <a:pt x="2692" y="1"/>
                  </a:moveTo>
                  <a:cubicBezTo>
                    <a:pt x="1191" y="1"/>
                    <a:pt x="1" y="1311"/>
                    <a:pt x="191" y="2858"/>
                  </a:cubicBezTo>
                  <a:cubicBezTo>
                    <a:pt x="358" y="4144"/>
                    <a:pt x="1501" y="5073"/>
                    <a:pt x="2787" y="5073"/>
                  </a:cubicBezTo>
                  <a:lnTo>
                    <a:pt x="30745" y="5073"/>
                  </a:lnTo>
                  <a:cubicBezTo>
                    <a:pt x="32246" y="5073"/>
                    <a:pt x="33436" y="3763"/>
                    <a:pt x="33246" y="2215"/>
                  </a:cubicBezTo>
                  <a:cubicBezTo>
                    <a:pt x="33103" y="930"/>
                    <a:pt x="31936" y="1"/>
                    <a:pt x="30650"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45"/>
            <p:cNvSpPr/>
            <p:nvPr/>
          </p:nvSpPr>
          <p:spPr>
            <a:xfrm>
              <a:off x="1357068" y="2129954"/>
              <a:ext cx="71547" cy="8129"/>
            </a:xfrm>
            <a:custGeom>
              <a:avLst/>
              <a:gdLst/>
              <a:ahLst/>
              <a:cxnLst/>
              <a:rect l="l" t="t" r="r" b="b"/>
              <a:pathLst>
                <a:path w="44439" h="5049" extrusionOk="0">
                  <a:moveTo>
                    <a:pt x="2834" y="0"/>
                  </a:moveTo>
                  <a:cubicBezTo>
                    <a:pt x="1239" y="0"/>
                    <a:pt x="0" y="1453"/>
                    <a:pt x="358" y="3096"/>
                  </a:cubicBezTo>
                  <a:cubicBezTo>
                    <a:pt x="596" y="4263"/>
                    <a:pt x="1691" y="5049"/>
                    <a:pt x="2906" y="5049"/>
                  </a:cubicBezTo>
                  <a:lnTo>
                    <a:pt x="41747" y="5049"/>
                  </a:lnTo>
                  <a:cubicBezTo>
                    <a:pt x="43247" y="5049"/>
                    <a:pt x="44438" y="3739"/>
                    <a:pt x="44248" y="2215"/>
                  </a:cubicBezTo>
                  <a:cubicBezTo>
                    <a:pt x="44105" y="929"/>
                    <a:pt x="42938" y="0"/>
                    <a:pt x="41652"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45"/>
            <p:cNvSpPr/>
            <p:nvPr/>
          </p:nvSpPr>
          <p:spPr>
            <a:xfrm>
              <a:off x="1431372" y="2099549"/>
              <a:ext cx="28144" cy="8129"/>
            </a:xfrm>
            <a:custGeom>
              <a:avLst/>
              <a:gdLst/>
              <a:ahLst/>
              <a:cxnLst/>
              <a:rect l="l" t="t" r="r" b="b"/>
              <a:pathLst>
                <a:path w="17481" h="5049" extrusionOk="0">
                  <a:moveTo>
                    <a:pt x="2716" y="0"/>
                  </a:moveTo>
                  <a:cubicBezTo>
                    <a:pt x="1191" y="0"/>
                    <a:pt x="1" y="1310"/>
                    <a:pt x="191" y="2834"/>
                  </a:cubicBezTo>
                  <a:cubicBezTo>
                    <a:pt x="358" y="4120"/>
                    <a:pt x="1501" y="5049"/>
                    <a:pt x="2811" y="5049"/>
                  </a:cubicBezTo>
                  <a:lnTo>
                    <a:pt x="14647" y="5049"/>
                  </a:lnTo>
                  <a:cubicBezTo>
                    <a:pt x="16242" y="5049"/>
                    <a:pt x="17481" y="3596"/>
                    <a:pt x="17123" y="1953"/>
                  </a:cubicBezTo>
                  <a:cubicBezTo>
                    <a:pt x="16861" y="786"/>
                    <a:pt x="15766" y="0"/>
                    <a:pt x="14575"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45"/>
            <p:cNvSpPr/>
            <p:nvPr/>
          </p:nvSpPr>
          <p:spPr>
            <a:xfrm>
              <a:off x="1310329" y="2170135"/>
              <a:ext cx="43174" cy="8131"/>
            </a:xfrm>
            <a:custGeom>
              <a:avLst/>
              <a:gdLst/>
              <a:ahLst/>
              <a:cxnLst/>
              <a:rect l="l" t="t" r="r" b="b"/>
              <a:pathLst>
                <a:path w="26816" h="5050" extrusionOk="0">
                  <a:moveTo>
                    <a:pt x="2715" y="0"/>
                  </a:moveTo>
                  <a:cubicBezTo>
                    <a:pt x="1215" y="0"/>
                    <a:pt x="0" y="1286"/>
                    <a:pt x="191" y="2834"/>
                  </a:cubicBezTo>
                  <a:cubicBezTo>
                    <a:pt x="358" y="4120"/>
                    <a:pt x="1501" y="5049"/>
                    <a:pt x="2811" y="5049"/>
                  </a:cubicBezTo>
                  <a:lnTo>
                    <a:pt x="24005" y="5049"/>
                  </a:lnTo>
                  <a:cubicBezTo>
                    <a:pt x="25577" y="5049"/>
                    <a:pt x="26816" y="3596"/>
                    <a:pt x="26482" y="1953"/>
                  </a:cubicBezTo>
                  <a:cubicBezTo>
                    <a:pt x="26220" y="786"/>
                    <a:pt x="25125" y="0"/>
                    <a:pt x="23934"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45"/>
            <p:cNvSpPr/>
            <p:nvPr/>
          </p:nvSpPr>
          <p:spPr>
            <a:xfrm>
              <a:off x="1285023" y="2213537"/>
              <a:ext cx="98348" cy="8168"/>
            </a:xfrm>
            <a:custGeom>
              <a:avLst/>
              <a:gdLst/>
              <a:ahLst/>
              <a:cxnLst/>
              <a:rect l="l" t="t" r="r" b="b"/>
              <a:pathLst>
                <a:path w="61086" h="5073" extrusionOk="0">
                  <a:moveTo>
                    <a:pt x="2692" y="0"/>
                  </a:moveTo>
                  <a:cubicBezTo>
                    <a:pt x="1192" y="0"/>
                    <a:pt x="1" y="1310"/>
                    <a:pt x="191" y="2858"/>
                  </a:cubicBezTo>
                  <a:cubicBezTo>
                    <a:pt x="334" y="4144"/>
                    <a:pt x="1501" y="5073"/>
                    <a:pt x="2787" y="5073"/>
                  </a:cubicBezTo>
                  <a:lnTo>
                    <a:pt x="58394" y="5073"/>
                  </a:lnTo>
                  <a:cubicBezTo>
                    <a:pt x="59894" y="5073"/>
                    <a:pt x="61085" y="3763"/>
                    <a:pt x="60918" y="2215"/>
                  </a:cubicBezTo>
                  <a:cubicBezTo>
                    <a:pt x="60752" y="929"/>
                    <a:pt x="59585" y="0"/>
                    <a:pt x="58299"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45"/>
            <p:cNvSpPr/>
            <p:nvPr/>
          </p:nvSpPr>
          <p:spPr>
            <a:xfrm>
              <a:off x="1327506" y="2200540"/>
              <a:ext cx="18098" cy="8129"/>
            </a:xfrm>
            <a:custGeom>
              <a:avLst/>
              <a:gdLst/>
              <a:ahLst/>
              <a:cxnLst/>
              <a:rect l="l" t="t" r="r" b="b"/>
              <a:pathLst>
                <a:path w="11241" h="5049" extrusionOk="0">
                  <a:moveTo>
                    <a:pt x="2691" y="0"/>
                  </a:moveTo>
                  <a:cubicBezTo>
                    <a:pt x="1191" y="0"/>
                    <a:pt x="0" y="1286"/>
                    <a:pt x="167" y="2834"/>
                  </a:cubicBezTo>
                  <a:cubicBezTo>
                    <a:pt x="334" y="4120"/>
                    <a:pt x="1477" y="5049"/>
                    <a:pt x="2787" y="5049"/>
                  </a:cubicBezTo>
                  <a:lnTo>
                    <a:pt x="8431" y="5049"/>
                  </a:lnTo>
                  <a:cubicBezTo>
                    <a:pt x="10002" y="5049"/>
                    <a:pt x="11241" y="3596"/>
                    <a:pt x="10884" y="1953"/>
                  </a:cubicBezTo>
                  <a:cubicBezTo>
                    <a:pt x="10645" y="786"/>
                    <a:pt x="9550" y="0"/>
                    <a:pt x="8335"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45"/>
          <p:cNvGrpSpPr/>
          <p:nvPr/>
        </p:nvGrpSpPr>
        <p:grpSpPr>
          <a:xfrm>
            <a:off x="3456723" y="2042399"/>
            <a:ext cx="278514" cy="135844"/>
            <a:chOff x="1285023" y="2099549"/>
            <a:chExt cx="278514" cy="135844"/>
          </a:xfrm>
        </p:grpSpPr>
        <p:sp>
          <p:nvSpPr>
            <p:cNvPr id="6244" name="Google Shape;6244;p45"/>
            <p:cNvSpPr/>
            <p:nvPr/>
          </p:nvSpPr>
          <p:spPr>
            <a:xfrm>
              <a:off x="1479529" y="2225499"/>
              <a:ext cx="69055" cy="8131"/>
            </a:xfrm>
            <a:custGeom>
              <a:avLst/>
              <a:gdLst/>
              <a:ahLst/>
              <a:cxnLst/>
              <a:rect l="l" t="t" r="r" b="b"/>
              <a:pathLst>
                <a:path w="42891" h="5050" extrusionOk="0">
                  <a:moveTo>
                    <a:pt x="2692" y="0"/>
                  </a:moveTo>
                  <a:cubicBezTo>
                    <a:pt x="1191" y="0"/>
                    <a:pt x="1" y="1310"/>
                    <a:pt x="191" y="2834"/>
                  </a:cubicBezTo>
                  <a:cubicBezTo>
                    <a:pt x="334" y="4120"/>
                    <a:pt x="1501" y="5049"/>
                    <a:pt x="2787" y="5049"/>
                  </a:cubicBezTo>
                  <a:lnTo>
                    <a:pt x="40176" y="5049"/>
                  </a:lnTo>
                  <a:cubicBezTo>
                    <a:pt x="41676" y="5049"/>
                    <a:pt x="42891" y="3739"/>
                    <a:pt x="42700" y="2215"/>
                  </a:cubicBezTo>
                  <a:cubicBezTo>
                    <a:pt x="42533" y="929"/>
                    <a:pt x="41367" y="0"/>
                    <a:pt x="40081"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45"/>
            <p:cNvSpPr/>
            <p:nvPr/>
          </p:nvSpPr>
          <p:spPr>
            <a:xfrm>
              <a:off x="1315045" y="2114540"/>
              <a:ext cx="210802" cy="120739"/>
            </a:xfrm>
            <a:custGeom>
              <a:avLst/>
              <a:gdLst/>
              <a:ahLst/>
              <a:cxnLst/>
              <a:rect l="l" t="t" r="r" b="b"/>
              <a:pathLst>
                <a:path w="130933" h="74993" extrusionOk="0">
                  <a:moveTo>
                    <a:pt x="68134" y="1"/>
                  </a:moveTo>
                  <a:cubicBezTo>
                    <a:pt x="52059" y="1"/>
                    <a:pt x="38342" y="10122"/>
                    <a:pt x="33007" y="24339"/>
                  </a:cubicBezTo>
                  <a:cubicBezTo>
                    <a:pt x="13980" y="24553"/>
                    <a:pt x="1" y="45748"/>
                    <a:pt x="13122" y="65895"/>
                  </a:cubicBezTo>
                  <a:cubicBezTo>
                    <a:pt x="16837" y="71587"/>
                    <a:pt x="23244" y="74992"/>
                    <a:pt x="30031" y="74992"/>
                  </a:cubicBezTo>
                  <a:lnTo>
                    <a:pt x="107428" y="74992"/>
                  </a:lnTo>
                  <a:cubicBezTo>
                    <a:pt x="112143" y="74992"/>
                    <a:pt x="118168" y="71777"/>
                    <a:pt x="120764" y="67800"/>
                  </a:cubicBezTo>
                  <a:cubicBezTo>
                    <a:pt x="130933" y="52154"/>
                    <a:pt x="120264" y="35698"/>
                    <a:pt x="105570" y="35198"/>
                  </a:cubicBezTo>
                  <a:cubicBezTo>
                    <a:pt x="104380" y="15551"/>
                    <a:pt x="88067" y="1"/>
                    <a:pt x="68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45"/>
            <p:cNvSpPr/>
            <p:nvPr/>
          </p:nvSpPr>
          <p:spPr>
            <a:xfrm>
              <a:off x="1381222" y="2114540"/>
              <a:ext cx="135116" cy="120739"/>
            </a:xfrm>
            <a:custGeom>
              <a:avLst/>
              <a:gdLst/>
              <a:ahLst/>
              <a:cxnLst/>
              <a:rect l="l" t="t" r="r" b="b"/>
              <a:pathLst>
                <a:path w="83923" h="74993" extrusionOk="0">
                  <a:moveTo>
                    <a:pt x="27030" y="1"/>
                  </a:moveTo>
                  <a:cubicBezTo>
                    <a:pt x="16409" y="1"/>
                    <a:pt x="6811" y="4406"/>
                    <a:pt x="0" y="11503"/>
                  </a:cubicBezTo>
                  <a:cubicBezTo>
                    <a:pt x="2525" y="10955"/>
                    <a:pt x="5144" y="10669"/>
                    <a:pt x="7835" y="10669"/>
                  </a:cubicBezTo>
                  <a:cubicBezTo>
                    <a:pt x="27768" y="10669"/>
                    <a:pt x="44081" y="26244"/>
                    <a:pt x="45272" y="45867"/>
                  </a:cubicBezTo>
                  <a:cubicBezTo>
                    <a:pt x="55941" y="46248"/>
                    <a:pt x="64466" y="55012"/>
                    <a:pt x="64466" y="65776"/>
                  </a:cubicBezTo>
                  <a:cubicBezTo>
                    <a:pt x="64466" y="69086"/>
                    <a:pt x="63657" y="72230"/>
                    <a:pt x="62228" y="74992"/>
                  </a:cubicBezTo>
                  <a:lnTo>
                    <a:pt x="63466" y="74992"/>
                  </a:lnTo>
                  <a:cubicBezTo>
                    <a:pt x="74135" y="74992"/>
                    <a:pt x="83399" y="66252"/>
                    <a:pt x="83661" y="55583"/>
                  </a:cubicBezTo>
                  <a:cubicBezTo>
                    <a:pt x="83923" y="44605"/>
                    <a:pt x="75302" y="35555"/>
                    <a:pt x="64466" y="35198"/>
                  </a:cubicBezTo>
                  <a:cubicBezTo>
                    <a:pt x="63276" y="15551"/>
                    <a:pt x="46963" y="1"/>
                    <a:pt x="2703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45"/>
            <p:cNvSpPr/>
            <p:nvPr/>
          </p:nvSpPr>
          <p:spPr>
            <a:xfrm>
              <a:off x="1289932" y="2148933"/>
              <a:ext cx="150644" cy="86346"/>
            </a:xfrm>
            <a:custGeom>
              <a:avLst/>
              <a:gdLst/>
              <a:ahLst/>
              <a:cxnLst/>
              <a:rect l="l" t="t" r="r" b="b"/>
              <a:pathLst>
                <a:path w="93568" h="53631" extrusionOk="0">
                  <a:moveTo>
                    <a:pt x="44890" y="0"/>
                  </a:moveTo>
                  <a:cubicBezTo>
                    <a:pt x="30626" y="0"/>
                    <a:pt x="18980" y="11145"/>
                    <a:pt x="18123" y="25172"/>
                  </a:cubicBezTo>
                  <a:cubicBezTo>
                    <a:pt x="7621" y="25529"/>
                    <a:pt x="0" y="37293"/>
                    <a:pt x="7264" y="48462"/>
                  </a:cubicBezTo>
                  <a:cubicBezTo>
                    <a:pt x="9097" y="51320"/>
                    <a:pt x="13432" y="53630"/>
                    <a:pt x="16813" y="53630"/>
                  </a:cubicBezTo>
                  <a:lnTo>
                    <a:pt x="72110" y="53630"/>
                  </a:lnTo>
                  <a:cubicBezTo>
                    <a:pt x="76421" y="53630"/>
                    <a:pt x="81898" y="50701"/>
                    <a:pt x="84256" y="47081"/>
                  </a:cubicBezTo>
                  <a:cubicBezTo>
                    <a:pt x="93567" y="32697"/>
                    <a:pt x="83589" y="17575"/>
                    <a:pt x="69991" y="17408"/>
                  </a:cubicBezTo>
                  <a:cubicBezTo>
                    <a:pt x="66181" y="7240"/>
                    <a:pt x="56393" y="0"/>
                    <a:pt x="448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45"/>
            <p:cNvSpPr/>
            <p:nvPr/>
          </p:nvSpPr>
          <p:spPr>
            <a:xfrm>
              <a:off x="1334676" y="2149086"/>
              <a:ext cx="96775" cy="86307"/>
            </a:xfrm>
            <a:custGeom>
              <a:avLst/>
              <a:gdLst/>
              <a:ahLst/>
              <a:cxnLst/>
              <a:rect l="l" t="t" r="r" b="b"/>
              <a:pathLst>
                <a:path w="60109" h="53607" extrusionOk="0">
                  <a:moveTo>
                    <a:pt x="17099" y="0"/>
                  </a:moveTo>
                  <a:cubicBezTo>
                    <a:pt x="10598" y="0"/>
                    <a:pt x="4644" y="2310"/>
                    <a:pt x="1" y="6144"/>
                  </a:cubicBezTo>
                  <a:cubicBezTo>
                    <a:pt x="1310" y="5954"/>
                    <a:pt x="2644" y="5859"/>
                    <a:pt x="4001" y="5859"/>
                  </a:cubicBezTo>
                  <a:cubicBezTo>
                    <a:pt x="15504" y="5859"/>
                    <a:pt x="25315" y="13074"/>
                    <a:pt x="29126" y="23243"/>
                  </a:cubicBezTo>
                  <a:cubicBezTo>
                    <a:pt x="39033" y="23362"/>
                    <a:pt x="47010" y="31435"/>
                    <a:pt x="47010" y="41342"/>
                  </a:cubicBezTo>
                  <a:cubicBezTo>
                    <a:pt x="47010" y="46081"/>
                    <a:pt x="45201" y="50368"/>
                    <a:pt x="42248" y="53607"/>
                  </a:cubicBezTo>
                  <a:cubicBezTo>
                    <a:pt x="52131" y="53464"/>
                    <a:pt x="60108" y="45414"/>
                    <a:pt x="60108" y="35484"/>
                  </a:cubicBezTo>
                  <a:cubicBezTo>
                    <a:pt x="60108" y="25553"/>
                    <a:pt x="52107" y="17504"/>
                    <a:pt x="42200" y="17385"/>
                  </a:cubicBezTo>
                  <a:cubicBezTo>
                    <a:pt x="38390" y="7216"/>
                    <a:pt x="28602" y="0"/>
                    <a:pt x="170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45"/>
            <p:cNvSpPr/>
            <p:nvPr/>
          </p:nvSpPr>
          <p:spPr>
            <a:xfrm>
              <a:off x="1420215" y="2114731"/>
              <a:ext cx="108355" cy="8169"/>
            </a:xfrm>
            <a:custGeom>
              <a:avLst/>
              <a:gdLst/>
              <a:ahLst/>
              <a:cxnLst/>
              <a:rect l="l" t="t" r="r" b="b"/>
              <a:pathLst>
                <a:path w="67301" h="5074" extrusionOk="0">
                  <a:moveTo>
                    <a:pt x="2811" y="1"/>
                  </a:moveTo>
                  <a:cubicBezTo>
                    <a:pt x="1239" y="1"/>
                    <a:pt x="1" y="1453"/>
                    <a:pt x="334" y="3097"/>
                  </a:cubicBezTo>
                  <a:cubicBezTo>
                    <a:pt x="596" y="4263"/>
                    <a:pt x="1692" y="5073"/>
                    <a:pt x="2882" y="5073"/>
                  </a:cubicBezTo>
                  <a:lnTo>
                    <a:pt x="64609" y="5073"/>
                  </a:lnTo>
                  <a:cubicBezTo>
                    <a:pt x="66110" y="5073"/>
                    <a:pt x="67300" y="3763"/>
                    <a:pt x="67134" y="2215"/>
                  </a:cubicBezTo>
                  <a:cubicBezTo>
                    <a:pt x="66967" y="929"/>
                    <a:pt x="65824" y="1"/>
                    <a:pt x="6451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45"/>
            <p:cNvSpPr/>
            <p:nvPr/>
          </p:nvSpPr>
          <p:spPr>
            <a:xfrm>
              <a:off x="1444256" y="2133749"/>
              <a:ext cx="61884" cy="8131"/>
            </a:xfrm>
            <a:custGeom>
              <a:avLst/>
              <a:gdLst/>
              <a:ahLst/>
              <a:cxnLst/>
              <a:rect l="l" t="t" r="r" b="b"/>
              <a:pathLst>
                <a:path w="38437" h="5050" extrusionOk="0">
                  <a:moveTo>
                    <a:pt x="2691" y="1"/>
                  </a:moveTo>
                  <a:cubicBezTo>
                    <a:pt x="1191" y="1"/>
                    <a:pt x="0" y="1310"/>
                    <a:pt x="167" y="2835"/>
                  </a:cubicBezTo>
                  <a:cubicBezTo>
                    <a:pt x="334" y="4121"/>
                    <a:pt x="1501" y="5049"/>
                    <a:pt x="2787" y="5049"/>
                  </a:cubicBezTo>
                  <a:lnTo>
                    <a:pt x="35746" y="5049"/>
                  </a:lnTo>
                  <a:cubicBezTo>
                    <a:pt x="37246" y="5049"/>
                    <a:pt x="38437" y="3740"/>
                    <a:pt x="38270" y="2215"/>
                  </a:cubicBezTo>
                  <a:cubicBezTo>
                    <a:pt x="38104" y="929"/>
                    <a:pt x="36961" y="1"/>
                    <a:pt x="35651"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45"/>
            <p:cNvSpPr/>
            <p:nvPr/>
          </p:nvSpPr>
          <p:spPr>
            <a:xfrm>
              <a:off x="1394489" y="2195095"/>
              <a:ext cx="89988" cy="8131"/>
            </a:xfrm>
            <a:custGeom>
              <a:avLst/>
              <a:gdLst/>
              <a:ahLst/>
              <a:cxnLst/>
              <a:rect l="l" t="t" r="r" b="b"/>
              <a:pathLst>
                <a:path w="55893" h="5050" extrusionOk="0">
                  <a:moveTo>
                    <a:pt x="2691" y="1"/>
                  </a:moveTo>
                  <a:cubicBezTo>
                    <a:pt x="1191" y="1"/>
                    <a:pt x="0" y="1310"/>
                    <a:pt x="191" y="2835"/>
                  </a:cubicBezTo>
                  <a:cubicBezTo>
                    <a:pt x="357" y="4121"/>
                    <a:pt x="1501" y="5049"/>
                    <a:pt x="2787" y="5049"/>
                  </a:cubicBezTo>
                  <a:lnTo>
                    <a:pt x="53083" y="5049"/>
                  </a:lnTo>
                  <a:cubicBezTo>
                    <a:pt x="54654" y="5049"/>
                    <a:pt x="55893" y="3597"/>
                    <a:pt x="55536" y="1977"/>
                  </a:cubicBezTo>
                  <a:cubicBezTo>
                    <a:pt x="55297" y="786"/>
                    <a:pt x="54202" y="1"/>
                    <a:pt x="5298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45"/>
            <p:cNvSpPr/>
            <p:nvPr/>
          </p:nvSpPr>
          <p:spPr>
            <a:xfrm>
              <a:off x="1444256" y="2207018"/>
              <a:ext cx="24464" cy="8169"/>
            </a:xfrm>
            <a:custGeom>
              <a:avLst/>
              <a:gdLst/>
              <a:ahLst/>
              <a:cxnLst/>
              <a:rect l="l" t="t" r="r" b="b"/>
              <a:pathLst>
                <a:path w="15195" h="5074" extrusionOk="0">
                  <a:moveTo>
                    <a:pt x="2691" y="1"/>
                  </a:moveTo>
                  <a:cubicBezTo>
                    <a:pt x="1191" y="1"/>
                    <a:pt x="0" y="1311"/>
                    <a:pt x="167" y="2859"/>
                  </a:cubicBezTo>
                  <a:cubicBezTo>
                    <a:pt x="334" y="4145"/>
                    <a:pt x="1477" y="5073"/>
                    <a:pt x="2787" y="5073"/>
                  </a:cubicBezTo>
                  <a:lnTo>
                    <a:pt x="12384" y="5073"/>
                  </a:lnTo>
                  <a:cubicBezTo>
                    <a:pt x="13956" y="5073"/>
                    <a:pt x="15194" y="3621"/>
                    <a:pt x="14837" y="1977"/>
                  </a:cubicBezTo>
                  <a:cubicBezTo>
                    <a:pt x="14599" y="811"/>
                    <a:pt x="13503" y="1"/>
                    <a:pt x="12313"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45"/>
            <p:cNvSpPr/>
            <p:nvPr/>
          </p:nvSpPr>
          <p:spPr>
            <a:xfrm>
              <a:off x="1480642" y="2167412"/>
              <a:ext cx="74000" cy="8131"/>
            </a:xfrm>
            <a:custGeom>
              <a:avLst/>
              <a:gdLst/>
              <a:ahLst/>
              <a:cxnLst/>
              <a:rect l="l" t="t" r="r" b="b"/>
              <a:pathLst>
                <a:path w="45963" h="5050" extrusionOk="0">
                  <a:moveTo>
                    <a:pt x="2715" y="1"/>
                  </a:moveTo>
                  <a:cubicBezTo>
                    <a:pt x="1215" y="1"/>
                    <a:pt x="0" y="1310"/>
                    <a:pt x="191" y="2835"/>
                  </a:cubicBezTo>
                  <a:cubicBezTo>
                    <a:pt x="358" y="4121"/>
                    <a:pt x="1501" y="5049"/>
                    <a:pt x="2810" y="5049"/>
                  </a:cubicBezTo>
                  <a:lnTo>
                    <a:pt x="43247" y="5049"/>
                  </a:lnTo>
                  <a:cubicBezTo>
                    <a:pt x="44748" y="5049"/>
                    <a:pt x="45962" y="3740"/>
                    <a:pt x="45772" y="2215"/>
                  </a:cubicBezTo>
                  <a:cubicBezTo>
                    <a:pt x="45605" y="929"/>
                    <a:pt x="44462" y="1"/>
                    <a:pt x="43176"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45"/>
            <p:cNvSpPr/>
            <p:nvPr/>
          </p:nvSpPr>
          <p:spPr>
            <a:xfrm>
              <a:off x="1492948" y="2155450"/>
              <a:ext cx="27339" cy="8169"/>
            </a:xfrm>
            <a:custGeom>
              <a:avLst/>
              <a:gdLst/>
              <a:ahLst/>
              <a:cxnLst/>
              <a:rect l="l" t="t" r="r" b="b"/>
              <a:pathLst>
                <a:path w="16981" h="5074" extrusionOk="0">
                  <a:moveTo>
                    <a:pt x="2811" y="1"/>
                  </a:moveTo>
                  <a:cubicBezTo>
                    <a:pt x="1239" y="1"/>
                    <a:pt x="1" y="1453"/>
                    <a:pt x="334" y="3096"/>
                  </a:cubicBezTo>
                  <a:cubicBezTo>
                    <a:pt x="596" y="4263"/>
                    <a:pt x="1692" y="5073"/>
                    <a:pt x="2882" y="5073"/>
                  </a:cubicBezTo>
                  <a:lnTo>
                    <a:pt x="14266" y="5073"/>
                  </a:lnTo>
                  <a:cubicBezTo>
                    <a:pt x="15766" y="5073"/>
                    <a:pt x="16981" y="3763"/>
                    <a:pt x="16790" y="2215"/>
                  </a:cubicBezTo>
                  <a:cubicBezTo>
                    <a:pt x="16623" y="929"/>
                    <a:pt x="15480" y="1"/>
                    <a:pt x="14170"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45"/>
            <p:cNvSpPr/>
            <p:nvPr/>
          </p:nvSpPr>
          <p:spPr>
            <a:xfrm>
              <a:off x="1509704" y="2186391"/>
              <a:ext cx="53834" cy="8169"/>
            </a:xfrm>
            <a:custGeom>
              <a:avLst/>
              <a:gdLst/>
              <a:ahLst/>
              <a:cxnLst/>
              <a:rect l="l" t="t" r="r" b="b"/>
              <a:pathLst>
                <a:path w="33437" h="5074" extrusionOk="0">
                  <a:moveTo>
                    <a:pt x="2692" y="1"/>
                  </a:moveTo>
                  <a:cubicBezTo>
                    <a:pt x="1191" y="1"/>
                    <a:pt x="1" y="1311"/>
                    <a:pt x="191" y="2858"/>
                  </a:cubicBezTo>
                  <a:cubicBezTo>
                    <a:pt x="358" y="4144"/>
                    <a:pt x="1501" y="5073"/>
                    <a:pt x="2787" y="5073"/>
                  </a:cubicBezTo>
                  <a:lnTo>
                    <a:pt x="30745" y="5073"/>
                  </a:lnTo>
                  <a:cubicBezTo>
                    <a:pt x="32246" y="5073"/>
                    <a:pt x="33436" y="3763"/>
                    <a:pt x="33246" y="2215"/>
                  </a:cubicBezTo>
                  <a:cubicBezTo>
                    <a:pt x="33103" y="930"/>
                    <a:pt x="31936" y="1"/>
                    <a:pt x="30650"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45"/>
            <p:cNvSpPr/>
            <p:nvPr/>
          </p:nvSpPr>
          <p:spPr>
            <a:xfrm>
              <a:off x="1357068" y="2129954"/>
              <a:ext cx="71547" cy="8129"/>
            </a:xfrm>
            <a:custGeom>
              <a:avLst/>
              <a:gdLst/>
              <a:ahLst/>
              <a:cxnLst/>
              <a:rect l="l" t="t" r="r" b="b"/>
              <a:pathLst>
                <a:path w="44439" h="5049" extrusionOk="0">
                  <a:moveTo>
                    <a:pt x="2834" y="0"/>
                  </a:moveTo>
                  <a:cubicBezTo>
                    <a:pt x="1239" y="0"/>
                    <a:pt x="0" y="1453"/>
                    <a:pt x="358" y="3096"/>
                  </a:cubicBezTo>
                  <a:cubicBezTo>
                    <a:pt x="596" y="4263"/>
                    <a:pt x="1691" y="5049"/>
                    <a:pt x="2906" y="5049"/>
                  </a:cubicBezTo>
                  <a:lnTo>
                    <a:pt x="41747" y="5049"/>
                  </a:lnTo>
                  <a:cubicBezTo>
                    <a:pt x="43247" y="5049"/>
                    <a:pt x="44438" y="3739"/>
                    <a:pt x="44248" y="2215"/>
                  </a:cubicBezTo>
                  <a:cubicBezTo>
                    <a:pt x="44105" y="929"/>
                    <a:pt x="42938" y="0"/>
                    <a:pt x="41652"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45"/>
            <p:cNvSpPr/>
            <p:nvPr/>
          </p:nvSpPr>
          <p:spPr>
            <a:xfrm>
              <a:off x="1431372" y="2099549"/>
              <a:ext cx="28144" cy="8129"/>
            </a:xfrm>
            <a:custGeom>
              <a:avLst/>
              <a:gdLst/>
              <a:ahLst/>
              <a:cxnLst/>
              <a:rect l="l" t="t" r="r" b="b"/>
              <a:pathLst>
                <a:path w="17481" h="5049" extrusionOk="0">
                  <a:moveTo>
                    <a:pt x="2716" y="0"/>
                  </a:moveTo>
                  <a:cubicBezTo>
                    <a:pt x="1191" y="0"/>
                    <a:pt x="1" y="1310"/>
                    <a:pt x="191" y="2834"/>
                  </a:cubicBezTo>
                  <a:cubicBezTo>
                    <a:pt x="358" y="4120"/>
                    <a:pt x="1501" y="5049"/>
                    <a:pt x="2811" y="5049"/>
                  </a:cubicBezTo>
                  <a:lnTo>
                    <a:pt x="14647" y="5049"/>
                  </a:lnTo>
                  <a:cubicBezTo>
                    <a:pt x="16242" y="5049"/>
                    <a:pt x="17481" y="3596"/>
                    <a:pt x="17123" y="1953"/>
                  </a:cubicBezTo>
                  <a:cubicBezTo>
                    <a:pt x="16861" y="786"/>
                    <a:pt x="15766" y="0"/>
                    <a:pt x="14575"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45"/>
            <p:cNvSpPr/>
            <p:nvPr/>
          </p:nvSpPr>
          <p:spPr>
            <a:xfrm>
              <a:off x="1310329" y="2170135"/>
              <a:ext cx="43174" cy="8131"/>
            </a:xfrm>
            <a:custGeom>
              <a:avLst/>
              <a:gdLst/>
              <a:ahLst/>
              <a:cxnLst/>
              <a:rect l="l" t="t" r="r" b="b"/>
              <a:pathLst>
                <a:path w="26816" h="5050" extrusionOk="0">
                  <a:moveTo>
                    <a:pt x="2715" y="0"/>
                  </a:moveTo>
                  <a:cubicBezTo>
                    <a:pt x="1215" y="0"/>
                    <a:pt x="0" y="1286"/>
                    <a:pt x="191" y="2834"/>
                  </a:cubicBezTo>
                  <a:cubicBezTo>
                    <a:pt x="358" y="4120"/>
                    <a:pt x="1501" y="5049"/>
                    <a:pt x="2811" y="5049"/>
                  </a:cubicBezTo>
                  <a:lnTo>
                    <a:pt x="24005" y="5049"/>
                  </a:lnTo>
                  <a:cubicBezTo>
                    <a:pt x="25577" y="5049"/>
                    <a:pt x="26816" y="3596"/>
                    <a:pt x="26482" y="1953"/>
                  </a:cubicBezTo>
                  <a:cubicBezTo>
                    <a:pt x="26220" y="786"/>
                    <a:pt x="25125" y="0"/>
                    <a:pt x="23934"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45"/>
            <p:cNvSpPr/>
            <p:nvPr/>
          </p:nvSpPr>
          <p:spPr>
            <a:xfrm>
              <a:off x="1285023" y="2213537"/>
              <a:ext cx="98348" cy="8168"/>
            </a:xfrm>
            <a:custGeom>
              <a:avLst/>
              <a:gdLst/>
              <a:ahLst/>
              <a:cxnLst/>
              <a:rect l="l" t="t" r="r" b="b"/>
              <a:pathLst>
                <a:path w="61086" h="5073" extrusionOk="0">
                  <a:moveTo>
                    <a:pt x="2692" y="0"/>
                  </a:moveTo>
                  <a:cubicBezTo>
                    <a:pt x="1192" y="0"/>
                    <a:pt x="1" y="1310"/>
                    <a:pt x="191" y="2858"/>
                  </a:cubicBezTo>
                  <a:cubicBezTo>
                    <a:pt x="334" y="4144"/>
                    <a:pt x="1501" y="5073"/>
                    <a:pt x="2787" y="5073"/>
                  </a:cubicBezTo>
                  <a:lnTo>
                    <a:pt x="58394" y="5073"/>
                  </a:lnTo>
                  <a:cubicBezTo>
                    <a:pt x="59894" y="5073"/>
                    <a:pt x="61085" y="3763"/>
                    <a:pt x="60918" y="2215"/>
                  </a:cubicBezTo>
                  <a:cubicBezTo>
                    <a:pt x="60752" y="929"/>
                    <a:pt x="59585" y="0"/>
                    <a:pt x="58299"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45"/>
            <p:cNvSpPr/>
            <p:nvPr/>
          </p:nvSpPr>
          <p:spPr>
            <a:xfrm>
              <a:off x="1327506" y="2200540"/>
              <a:ext cx="18098" cy="8129"/>
            </a:xfrm>
            <a:custGeom>
              <a:avLst/>
              <a:gdLst/>
              <a:ahLst/>
              <a:cxnLst/>
              <a:rect l="l" t="t" r="r" b="b"/>
              <a:pathLst>
                <a:path w="11241" h="5049" extrusionOk="0">
                  <a:moveTo>
                    <a:pt x="2691" y="0"/>
                  </a:moveTo>
                  <a:cubicBezTo>
                    <a:pt x="1191" y="0"/>
                    <a:pt x="0" y="1286"/>
                    <a:pt x="167" y="2834"/>
                  </a:cubicBezTo>
                  <a:cubicBezTo>
                    <a:pt x="334" y="4120"/>
                    <a:pt x="1477" y="5049"/>
                    <a:pt x="2787" y="5049"/>
                  </a:cubicBezTo>
                  <a:lnTo>
                    <a:pt x="8431" y="5049"/>
                  </a:lnTo>
                  <a:cubicBezTo>
                    <a:pt x="10002" y="5049"/>
                    <a:pt x="11241" y="3596"/>
                    <a:pt x="10884" y="1953"/>
                  </a:cubicBezTo>
                  <a:cubicBezTo>
                    <a:pt x="10645" y="786"/>
                    <a:pt x="9550" y="0"/>
                    <a:pt x="8335"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45"/>
          <p:cNvGrpSpPr/>
          <p:nvPr/>
        </p:nvGrpSpPr>
        <p:grpSpPr>
          <a:xfrm>
            <a:off x="3009048" y="1906549"/>
            <a:ext cx="278514" cy="135844"/>
            <a:chOff x="1285023" y="2099549"/>
            <a:chExt cx="278514" cy="135844"/>
          </a:xfrm>
        </p:grpSpPr>
        <p:sp>
          <p:nvSpPr>
            <p:cNvPr id="6262" name="Google Shape;6262;p45"/>
            <p:cNvSpPr/>
            <p:nvPr/>
          </p:nvSpPr>
          <p:spPr>
            <a:xfrm>
              <a:off x="1479529" y="2225499"/>
              <a:ext cx="69055" cy="8131"/>
            </a:xfrm>
            <a:custGeom>
              <a:avLst/>
              <a:gdLst/>
              <a:ahLst/>
              <a:cxnLst/>
              <a:rect l="l" t="t" r="r" b="b"/>
              <a:pathLst>
                <a:path w="42891" h="5050" extrusionOk="0">
                  <a:moveTo>
                    <a:pt x="2692" y="0"/>
                  </a:moveTo>
                  <a:cubicBezTo>
                    <a:pt x="1191" y="0"/>
                    <a:pt x="1" y="1310"/>
                    <a:pt x="191" y="2834"/>
                  </a:cubicBezTo>
                  <a:cubicBezTo>
                    <a:pt x="334" y="4120"/>
                    <a:pt x="1501" y="5049"/>
                    <a:pt x="2787" y="5049"/>
                  </a:cubicBezTo>
                  <a:lnTo>
                    <a:pt x="40176" y="5049"/>
                  </a:lnTo>
                  <a:cubicBezTo>
                    <a:pt x="41676" y="5049"/>
                    <a:pt x="42891" y="3739"/>
                    <a:pt x="42700" y="2215"/>
                  </a:cubicBezTo>
                  <a:cubicBezTo>
                    <a:pt x="42533" y="929"/>
                    <a:pt x="41367" y="0"/>
                    <a:pt x="40081"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45"/>
            <p:cNvSpPr/>
            <p:nvPr/>
          </p:nvSpPr>
          <p:spPr>
            <a:xfrm>
              <a:off x="1315045" y="2114540"/>
              <a:ext cx="210802" cy="120739"/>
            </a:xfrm>
            <a:custGeom>
              <a:avLst/>
              <a:gdLst/>
              <a:ahLst/>
              <a:cxnLst/>
              <a:rect l="l" t="t" r="r" b="b"/>
              <a:pathLst>
                <a:path w="130933" h="74993" extrusionOk="0">
                  <a:moveTo>
                    <a:pt x="68134" y="1"/>
                  </a:moveTo>
                  <a:cubicBezTo>
                    <a:pt x="52059" y="1"/>
                    <a:pt x="38342" y="10122"/>
                    <a:pt x="33007" y="24339"/>
                  </a:cubicBezTo>
                  <a:cubicBezTo>
                    <a:pt x="13980" y="24553"/>
                    <a:pt x="1" y="45748"/>
                    <a:pt x="13122" y="65895"/>
                  </a:cubicBezTo>
                  <a:cubicBezTo>
                    <a:pt x="16837" y="71587"/>
                    <a:pt x="23244" y="74992"/>
                    <a:pt x="30031" y="74992"/>
                  </a:cubicBezTo>
                  <a:lnTo>
                    <a:pt x="107428" y="74992"/>
                  </a:lnTo>
                  <a:cubicBezTo>
                    <a:pt x="112143" y="74992"/>
                    <a:pt x="118168" y="71777"/>
                    <a:pt x="120764" y="67800"/>
                  </a:cubicBezTo>
                  <a:cubicBezTo>
                    <a:pt x="130933" y="52154"/>
                    <a:pt x="120264" y="35698"/>
                    <a:pt x="105570" y="35198"/>
                  </a:cubicBezTo>
                  <a:cubicBezTo>
                    <a:pt x="104380" y="15551"/>
                    <a:pt x="88067" y="1"/>
                    <a:pt x="68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45"/>
            <p:cNvSpPr/>
            <p:nvPr/>
          </p:nvSpPr>
          <p:spPr>
            <a:xfrm>
              <a:off x="1381222" y="2114540"/>
              <a:ext cx="135116" cy="120739"/>
            </a:xfrm>
            <a:custGeom>
              <a:avLst/>
              <a:gdLst/>
              <a:ahLst/>
              <a:cxnLst/>
              <a:rect l="l" t="t" r="r" b="b"/>
              <a:pathLst>
                <a:path w="83923" h="74993" extrusionOk="0">
                  <a:moveTo>
                    <a:pt x="27030" y="1"/>
                  </a:moveTo>
                  <a:cubicBezTo>
                    <a:pt x="16409" y="1"/>
                    <a:pt x="6811" y="4406"/>
                    <a:pt x="0" y="11503"/>
                  </a:cubicBezTo>
                  <a:cubicBezTo>
                    <a:pt x="2525" y="10955"/>
                    <a:pt x="5144" y="10669"/>
                    <a:pt x="7835" y="10669"/>
                  </a:cubicBezTo>
                  <a:cubicBezTo>
                    <a:pt x="27768" y="10669"/>
                    <a:pt x="44081" y="26244"/>
                    <a:pt x="45272" y="45867"/>
                  </a:cubicBezTo>
                  <a:cubicBezTo>
                    <a:pt x="55941" y="46248"/>
                    <a:pt x="64466" y="55012"/>
                    <a:pt x="64466" y="65776"/>
                  </a:cubicBezTo>
                  <a:cubicBezTo>
                    <a:pt x="64466" y="69086"/>
                    <a:pt x="63657" y="72230"/>
                    <a:pt x="62228" y="74992"/>
                  </a:cubicBezTo>
                  <a:lnTo>
                    <a:pt x="63466" y="74992"/>
                  </a:lnTo>
                  <a:cubicBezTo>
                    <a:pt x="74135" y="74992"/>
                    <a:pt x="83399" y="66252"/>
                    <a:pt x="83661" y="55583"/>
                  </a:cubicBezTo>
                  <a:cubicBezTo>
                    <a:pt x="83923" y="44605"/>
                    <a:pt x="75302" y="35555"/>
                    <a:pt x="64466" y="35198"/>
                  </a:cubicBezTo>
                  <a:cubicBezTo>
                    <a:pt x="63276" y="15551"/>
                    <a:pt x="46963" y="1"/>
                    <a:pt x="2703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45"/>
            <p:cNvSpPr/>
            <p:nvPr/>
          </p:nvSpPr>
          <p:spPr>
            <a:xfrm>
              <a:off x="1289932" y="2148933"/>
              <a:ext cx="150644" cy="86346"/>
            </a:xfrm>
            <a:custGeom>
              <a:avLst/>
              <a:gdLst/>
              <a:ahLst/>
              <a:cxnLst/>
              <a:rect l="l" t="t" r="r" b="b"/>
              <a:pathLst>
                <a:path w="93568" h="53631" extrusionOk="0">
                  <a:moveTo>
                    <a:pt x="44890" y="0"/>
                  </a:moveTo>
                  <a:cubicBezTo>
                    <a:pt x="30626" y="0"/>
                    <a:pt x="18980" y="11145"/>
                    <a:pt x="18123" y="25172"/>
                  </a:cubicBezTo>
                  <a:cubicBezTo>
                    <a:pt x="7621" y="25529"/>
                    <a:pt x="0" y="37293"/>
                    <a:pt x="7264" y="48462"/>
                  </a:cubicBezTo>
                  <a:cubicBezTo>
                    <a:pt x="9097" y="51320"/>
                    <a:pt x="13432" y="53630"/>
                    <a:pt x="16813" y="53630"/>
                  </a:cubicBezTo>
                  <a:lnTo>
                    <a:pt x="72110" y="53630"/>
                  </a:lnTo>
                  <a:cubicBezTo>
                    <a:pt x="76421" y="53630"/>
                    <a:pt x="81898" y="50701"/>
                    <a:pt x="84256" y="47081"/>
                  </a:cubicBezTo>
                  <a:cubicBezTo>
                    <a:pt x="93567" y="32697"/>
                    <a:pt x="83589" y="17575"/>
                    <a:pt x="69991" y="17408"/>
                  </a:cubicBezTo>
                  <a:cubicBezTo>
                    <a:pt x="66181" y="7240"/>
                    <a:pt x="56393" y="0"/>
                    <a:pt x="448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45"/>
            <p:cNvSpPr/>
            <p:nvPr/>
          </p:nvSpPr>
          <p:spPr>
            <a:xfrm>
              <a:off x="1334676" y="2149086"/>
              <a:ext cx="96775" cy="86307"/>
            </a:xfrm>
            <a:custGeom>
              <a:avLst/>
              <a:gdLst/>
              <a:ahLst/>
              <a:cxnLst/>
              <a:rect l="l" t="t" r="r" b="b"/>
              <a:pathLst>
                <a:path w="60109" h="53607" extrusionOk="0">
                  <a:moveTo>
                    <a:pt x="17099" y="0"/>
                  </a:moveTo>
                  <a:cubicBezTo>
                    <a:pt x="10598" y="0"/>
                    <a:pt x="4644" y="2310"/>
                    <a:pt x="1" y="6144"/>
                  </a:cubicBezTo>
                  <a:cubicBezTo>
                    <a:pt x="1310" y="5954"/>
                    <a:pt x="2644" y="5859"/>
                    <a:pt x="4001" y="5859"/>
                  </a:cubicBezTo>
                  <a:cubicBezTo>
                    <a:pt x="15504" y="5859"/>
                    <a:pt x="25315" y="13074"/>
                    <a:pt x="29126" y="23243"/>
                  </a:cubicBezTo>
                  <a:cubicBezTo>
                    <a:pt x="39033" y="23362"/>
                    <a:pt x="47010" y="31435"/>
                    <a:pt x="47010" y="41342"/>
                  </a:cubicBezTo>
                  <a:cubicBezTo>
                    <a:pt x="47010" y="46081"/>
                    <a:pt x="45201" y="50368"/>
                    <a:pt x="42248" y="53607"/>
                  </a:cubicBezTo>
                  <a:cubicBezTo>
                    <a:pt x="52131" y="53464"/>
                    <a:pt x="60108" y="45414"/>
                    <a:pt x="60108" y="35484"/>
                  </a:cubicBezTo>
                  <a:cubicBezTo>
                    <a:pt x="60108" y="25553"/>
                    <a:pt x="52107" y="17504"/>
                    <a:pt x="42200" y="17385"/>
                  </a:cubicBezTo>
                  <a:cubicBezTo>
                    <a:pt x="38390" y="7216"/>
                    <a:pt x="28602" y="0"/>
                    <a:pt x="170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45"/>
            <p:cNvSpPr/>
            <p:nvPr/>
          </p:nvSpPr>
          <p:spPr>
            <a:xfrm>
              <a:off x="1420215" y="2114731"/>
              <a:ext cx="108355" cy="8169"/>
            </a:xfrm>
            <a:custGeom>
              <a:avLst/>
              <a:gdLst/>
              <a:ahLst/>
              <a:cxnLst/>
              <a:rect l="l" t="t" r="r" b="b"/>
              <a:pathLst>
                <a:path w="67301" h="5074" extrusionOk="0">
                  <a:moveTo>
                    <a:pt x="2811" y="1"/>
                  </a:moveTo>
                  <a:cubicBezTo>
                    <a:pt x="1239" y="1"/>
                    <a:pt x="1" y="1453"/>
                    <a:pt x="334" y="3097"/>
                  </a:cubicBezTo>
                  <a:cubicBezTo>
                    <a:pt x="596" y="4263"/>
                    <a:pt x="1692" y="5073"/>
                    <a:pt x="2882" y="5073"/>
                  </a:cubicBezTo>
                  <a:lnTo>
                    <a:pt x="64609" y="5073"/>
                  </a:lnTo>
                  <a:cubicBezTo>
                    <a:pt x="66110" y="5073"/>
                    <a:pt x="67300" y="3763"/>
                    <a:pt x="67134" y="2215"/>
                  </a:cubicBezTo>
                  <a:cubicBezTo>
                    <a:pt x="66967" y="929"/>
                    <a:pt x="65824" y="1"/>
                    <a:pt x="6451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45"/>
            <p:cNvSpPr/>
            <p:nvPr/>
          </p:nvSpPr>
          <p:spPr>
            <a:xfrm>
              <a:off x="1444256" y="2133749"/>
              <a:ext cx="61884" cy="8131"/>
            </a:xfrm>
            <a:custGeom>
              <a:avLst/>
              <a:gdLst/>
              <a:ahLst/>
              <a:cxnLst/>
              <a:rect l="l" t="t" r="r" b="b"/>
              <a:pathLst>
                <a:path w="38437" h="5050" extrusionOk="0">
                  <a:moveTo>
                    <a:pt x="2691" y="1"/>
                  </a:moveTo>
                  <a:cubicBezTo>
                    <a:pt x="1191" y="1"/>
                    <a:pt x="0" y="1310"/>
                    <a:pt x="167" y="2835"/>
                  </a:cubicBezTo>
                  <a:cubicBezTo>
                    <a:pt x="334" y="4121"/>
                    <a:pt x="1501" y="5049"/>
                    <a:pt x="2787" y="5049"/>
                  </a:cubicBezTo>
                  <a:lnTo>
                    <a:pt x="35746" y="5049"/>
                  </a:lnTo>
                  <a:cubicBezTo>
                    <a:pt x="37246" y="5049"/>
                    <a:pt x="38437" y="3740"/>
                    <a:pt x="38270" y="2215"/>
                  </a:cubicBezTo>
                  <a:cubicBezTo>
                    <a:pt x="38104" y="929"/>
                    <a:pt x="36961" y="1"/>
                    <a:pt x="35651"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45"/>
            <p:cNvSpPr/>
            <p:nvPr/>
          </p:nvSpPr>
          <p:spPr>
            <a:xfrm>
              <a:off x="1394489" y="2195095"/>
              <a:ext cx="89988" cy="8131"/>
            </a:xfrm>
            <a:custGeom>
              <a:avLst/>
              <a:gdLst/>
              <a:ahLst/>
              <a:cxnLst/>
              <a:rect l="l" t="t" r="r" b="b"/>
              <a:pathLst>
                <a:path w="55893" h="5050" extrusionOk="0">
                  <a:moveTo>
                    <a:pt x="2691" y="1"/>
                  </a:moveTo>
                  <a:cubicBezTo>
                    <a:pt x="1191" y="1"/>
                    <a:pt x="0" y="1310"/>
                    <a:pt x="191" y="2835"/>
                  </a:cubicBezTo>
                  <a:cubicBezTo>
                    <a:pt x="357" y="4121"/>
                    <a:pt x="1501" y="5049"/>
                    <a:pt x="2787" y="5049"/>
                  </a:cubicBezTo>
                  <a:lnTo>
                    <a:pt x="53083" y="5049"/>
                  </a:lnTo>
                  <a:cubicBezTo>
                    <a:pt x="54654" y="5049"/>
                    <a:pt x="55893" y="3597"/>
                    <a:pt x="55536" y="1977"/>
                  </a:cubicBezTo>
                  <a:cubicBezTo>
                    <a:pt x="55297" y="786"/>
                    <a:pt x="54202" y="1"/>
                    <a:pt x="5298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45"/>
            <p:cNvSpPr/>
            <p:nvPr/>
          </p:nvSpPr>
          <p:spPr>
            <a:xfrm>
              <a:off x="1444256" y="2207018"/>
              <a:ext cx="24464" cy="8169"/>
            </a:xfrm>
            <a:custGeom>
              <a:avLst/>
              <a:gdLst/>
              <a:ahLst/>
              <a:cxnLst/>
              <a:rect l="l" t="t" r="r" b="b"/>
              <a:pathLst>
                <a:path w="15195" h="5074" extrusionOk="0">
                  <a:moveTo>
                    <a:pt x="2691" y="1"/>
                  </a:moveTo>
                  <a:cubicBezTo>
                    <a:pt x="1191" y="1"/>
                    <a:pt x="0" y="1311"/>
                    <a:pt x="167" y="2859"/>
                  </a:cubicBezTo>
                  <a:cubicBezTo>
                    <a:pt x="334" y="4145"/>
                    <a:pt x="1477" y="5073"/>
                    <a:pt x="2787" y="5073"/>
                  </a:cubicBezTo>
                  <a:lnTo>
                    <a:pt x="12384" y="5073"/>
                  </a:lnTo>
                  <a:cubicBezTo>
                    <a:pt x="13956" y="5073"/>
                    <a:pt x="15194" y="3621"/>
                    <a:pt x="14837" y="1977"/>
                  </a:cubicBezTo>
                  <a:cubicBezTo>
                    <a:pt x="14599" y="811"/>
                    <a:pt x="13503" y="1"/>
                    <a:pt x="12313"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45"/>
            <p:cNvSpPr/>
            <p:nvPr/>
          </p:nvSpPr>
          <p:spPr>
            <a:xfrm>
              <a:off x="1480642" y="2167412"/>
              <a:ext cx="74000" cy="8131"/>
            </a:xfrm>
            <a:custGeom>
              <a:avLst/>
              <a:gdLst/>
              <a:ahLst/>
              <a:cxnLst/>
              <a:rect l="l" t="t" r="r" b="b"/>
              <a:pathLst>
                <a:path w="45963" h="5050" extrusionOk="0">
                  <a:moveTo>
                    <a:pt x="2715" y="1"/>
                  </a:moveTo>
                  <a:cubicBezTo>
                    <a:pt x="1215" y="1"/>
                    <a:pt x="0" y="1310"/>
                    <a:pt x="191" y="2835"/>
                  </a:cubicBezTo>
                  <a:cubicBezTo>
                    <a:pt x="358" y="4121"/>
                    <a:pt x="1501" y="5049"/>
                    <a:pt x="2810" y="5049"/>
                  </a:cubicBezTo>
                  <a:lnTo>
                    <a:pt x="43247" y="5049"/>
                  </a:lnTo>
                  <a:cubicBezTo>
                    <a:pt x="44748" y="5049"/>
                    <a:pt x="45962" y="3740"/>
                    <a:pt x="45772" y="2215"/>
                  </a:cubicBezTo>
                  <a:cubicBezTo>
                    <a:pt x="45605" y="929"/>
                    <a:pt x="44462" y="1"/>
                    <a:pt x="43176"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45"/>
            <p:cNvSpPr/>
            <p:nvPr/>
          </p:nvSpPr>
          <p:spPr>
            <a:xfrm>
              <a:off x="1492948" y="2155450"/>
              <a:ext cx="27339" cy="8169"/>
            </a:xfrm>
            <a:custGeom>
              <a:avLst/>
              <a:gdLst/>
              <a:ahLst/>
              <a:cxnLst/>
              <a:rect l="l" t="t" r="r" b="b"/>
              <a:pathLst>
                <a:path w="16981" h="5074" extrusionOk="0">
                  <a:moveTo>
                    <a:pt x="2811" y="1"/>
                  </a:moveTo>
                  <a:cubicBezTo>
                    <a:pt x="1239" y="1"/>
                    <a:pt x="1" y="1453"/>
                    <a:pt x="334" y="3096"/>
                  </a:cubicBezTo>
                  <a:cubicBezTo>
                    <a:pt x="596" y="4263"/>
                    <a:pt x="1692" y="5073"/>
                    <a:pt x="2882" y="5073"/>
                  </a:cubicBezTo>
                  <a:lnTo>
                    <a:pt x="14266" y="5073"/>
                  </a:lnTo>
                  <a:cubicBezTo>
                    <a:pt x="15766" y="5073"/>
                    <a:pt x="16981" y="3763"/>
                    <a:pt x="16790" y="2215"/>
                  </a:cubicBezTo>
                  <a:cubicBezTo>
                    <a:pt x="16623" y="929"/>
                    <a:pt x="15480" y="1"/>
                    <a:pt x="14170"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45"/>
            <p:cNvSpPr/>
            <p:nvPr/>
          </p:nvSpPr>
          <p:spPr>
            <a:xfrm>
              <a:off x="1509704" y="2186391"/>
              <a:ext cx="53834" cy="8169"/>
            </a:xfrm>
            <a:custGeom>
              <a:avLst/>
              <a:gdLst/>
              <a:ahLst/>
              <a:cxnLst/>
              <a:rect l="l" t="t" r="r" b="b"/>
              <a:pathLst>
                <a:path w="33437" h="5074" extrusionOk="0">
                  <a:moveTo>
                    <a:pt x="2692" y="1"/>
                  </a:moveTo>
                  <a:cubicBezTo>
                    <a:pt x="1191" y="1"/>
                    <a:pt x="1" y="1311"/>
                    <a:pt x="191" y="2858"/>
                  </a:cubicBezTo>
                  <a:cubicBezTo>
                    <a:pt x="358" y="4144"/>
                    <a:pt x="1501" y="5073"/>
                    <a:pt x="2787" y="5073"/>
                  </a:cubicBezTo>
                  <a:lnTo>
                    <a:pt x="30745" y="5073"/>
                  </a:lnTo>
                  <a:cubicBezTo>
                    <a:pt x="32246" y="5073"/>
                    <a:pt x="33436" y="3763"/>
                    <a:pt x="33246" y="2215"/>
                  </a:cubicBezTo>
                  <a:cubicBezTo>
                    <a:pt x="33103" y="930"/>
                    <a:pt x="31936" y="1"/>
                    <a:pt x="30650"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45"/>
            <p:cNvSpPr/>
            <p:nvPr/>
          </p:nvSpPr>
          <p:spPr>
            <a:xfrm>
              <a:off x="1357068" y="2129954"/>
              <a:ext cx="71547" cy="8129"/>
            </a:xfrm>
            <a:custGeom>
              <a:avLst/>
              <a:gdLst/>
              <a:ahLst/>
              <a:cxnLst/>
              <a:rect l="l" t="t" r="r" b="b"/>
              <a:pathLst>
                <a:path w="44439" h="5049" extrusionOk="0">
                  <a:moveTo>
                    <a:pt x="2834" y="0"/>
                  </a:moveTo>
                  <a:cubicBezTo>
                    <a:pt x="1239" y="0"/>
                    <a:pt x="0" y="1453"/>
                    <a:pt x="358" y="3096"/>
                  </a:cubicBezTo>
                  <a:cubicBezTo>
                    <a:pt x="596" y="4263"/>
                    <a:pt x="1691" y="5049"/>
                    <a:pt x="2906" y="5049"/>
                  </a:cubicBezTo>
                  <a:lnTo>
                    <a:pt x="41747" y="5049"/>
                  </a:lnTo>
                  <a:cubicBezTo>
                    <a:pt x="43247" y="5049"/>
                    <a:pt x="44438" y="3739"/>
                    <a:pt x="44248" y="2215"/>
                  </a:cubicBezTo>
                  <a:cubicBezTo>
                    <a:pt x="44105" y="929"/>
                    <a:pt x="42938" y="0"/>
                    <a:pt x="41652"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45"/>
            <p:cNvSpPr/>
            <p:nvPr/>
          </p:nvSpPr>
          <p:spPr>
            <a:xfrm>
              <a:off x="1431372" y="2099549"/>
              <a:ext cx="28144" cy="8129"/>
            </a:xfrm>
            <a:custGeom>
              <a:avLst/>
              <a:gdLst/>
              <a:ahLst/>
              <a:cxnLst/>
              <a:rect l="l" t="t" r="r" b="b"/>
              <a:pathLst>
                <a:path w="17481" h="5049" extrusionOk="0">
                  <a:moveTo>
                    <a:pt x="2716" y="0"/>
                  </a:moveTo>
                  <a:cubicBezTo>
                    <a:pt x="1191" y="0"/>
                    <a:pt x="1" y="1310"/>
                    <a:pt x="191" y="2834"/>
                  </a:cubicBezTo>
                  <a:cubicBezTo>
                    <a:pt x="358" y="4120"/>
                    <a:pt x="1501" y="5049"/>
                    <a:pt x="2811" y="5049"/>
                  </a:cubicBezTo>
                  <a:lnTo>
                    <a:pt x="14647" y="5049"/>
                  </a:lnTo>
                  <a:cubicBezTo>
                    <a:pt x="16242" y="5049"/>
                    <a:pt x="17481" y="3596"/>
                    <a:pt x="17123" y="1953"/>
                  </a:cubicBezTo>
                  <a:cubicBezTo>
                    <a:pt x="16861" y="786"/>
                    <a:pt x="15766" y="0"/>
                    <a:pt x="14575"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45"/>
            <p:cNvSpPr/>
            <p:nvPr/>
          </p:nvSpPr>
          <p:spPr>
            <a:xfrm>
              <a:off x="1310329" y="2170135"/>
              <a:ext cx="43174" cy="8131"/>
            </a:xfrm>
            <a:custGeom>
              <a:avLst/>
              <a:gdLst/>
              <a:ahLst/>
              <a:cxnLst/>
              <a:rect l="l" t="t" r="r" b="b"/>
              <a:pathLst>
                <a:path w="26816" h="5050" extrusionOk="0">
                  <a:moveTo>
                    <a:pt x="2715" y="0"/>
                  </a:moveTo>
                  <a:cubicBezTo>
                    <a:pt x="1215" y="0"/>
                    <a:pt x="0" y="1286"/>
                    <a:pt x="191" y="2834"/>
                  </a:cubicBezTo>
                  <a:cubicBezTo>
                    <a:pt x="358" y="4120"/>
                    <a:pt x="1501" y="5049"/>
                    <a:pt x="2811" y="5049"/>
                  </a:cubicBezTo>
                  <a:lnTo>
                    <a:pt x="24005" y="5049"/>
                  </a:lnTo>
                  <a:cubicBezTo>
                    <a:pt x="25577" y="5049"/>
                    <a:pt x="26816" y="3596"/>
                    <a:pt x="26482" y="1953"/>
                  </a:cubicBezTo>
                  <a:cubicBezTo>
                    <a:pt x="26220" y="786"/>
                    <a:pt x="25125" y="0"/>
                    <a:pt x="23934"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45"/>
            <p:cNvSpPr/>
            <p:nvPr/>
          </p:nvSpPr>
          <p:spPr>
            <a:xfrm>
              <a:off x="1285023" y="2213537"/>
              <a:ext cx="98348" cy="8168"/>
            </a:xfrm>
            <a:custGeom>
              <a:avLst/>
              <a:gdLst/>
              <a:ahLst/>
              <a:cxnLst/>
              <a:rect l="l" t="t" r="r" b="b"/>
              <a:pathLst>
                <a:path w="61086" h="5073" extrusionOk="0">
                  <a:moveTo>
                    <a:pt x="2692" y="0"/>
                  </a:moveTo>
                  <a:cubicBezTo>
                    <a:pt x="1192" y="0"/>
                    <a:pt x="1" y="1310"/>
                    <a:pt x="191" y="2858"/>
                  </a:cubicBezTo>
                  <a:cubicBezTo>
                    <a:pt x="334" y="4144"/>
                    <a:pt x="1501" y="5073"/>
                    <a:pt x="2787" y="5073"/>
                  </a:cubicBezTo>
                  <a:lnTo>
                    <a:pt x="58394" y="5073"/>
                  </a:lnTo>
                  <a:cubicBezTo>
                    <a:pt x="59894" y="5073"/>
                    <a:pt x="61085" y="3763"/>
                    <a:pt x="60918" y="2215"/>
                  </a:cubicBezTo>
                  <a:cubicBezTo>
                    <a:pt x="60752" y="929"/>
                    <a:pt x="59585" y="0"/>
                    <a:pt x="58299"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45"/>
            <p:cNvSpPr/>
            <p:nvPr/>
          </p:nvSpPr>
          <p:spPr>
            <a:xfrm>
              <a:off x="1327506" y="2200540"/>
              <a:ext cx="18098" cy="8129"/>
            </a:xfrm>
            <a:custGeom>
              <a:avLst/>
              <a:gdLst/>
              <a:ahLst/>
              <a:cxnLst/>
              <a:rect l="l" t="t" r="r" b="b"/>
              <a:pathLst>
                <a:path w="11241" h="5049" extrusionOk="0">
                  <a:moveTo>
                    <a:pt x="2691" y="0"/>
                  </a:moveTo>
                  <a:cubicBezTo>
                    <a:pt x="1191" y="0"/>
                    <a:pt x="0" y="1286"/>
                    <a:pt x="167" y="2834"/>
                  </a:cubicBezTo>
                  <a:cubicBezTo>
                    <a:pt x="334" y="4120"/>
                    <a:pt x="1477" y="5049"/>
                    <a:pt x="2787" y="5049"/>
                  </a:cubicBezTo>
                  <a:lnTo>
                    <a:pt x="8431" y="5049"/>
                  </a:lnTo>
                  <a:cubicBezTo>
                    <a:pt x="10002" y="5049"/>
                    <a:pt x="11241" y="3596"/>
                    <a:pt x="10884" y="1953"/>
                  </a:cubicBezTo>
                  <a:cubicBezTo>
                    <a:pt x="10645" y="786"/>
                    <a:pt x="9550" y="0"/>
                    <a:pt x="8335"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45"/>
          <p:cNvGrpSpPr/>
          <p:nvPr/>
        </p:nvGrpSpPr>
        <p:grpSpPr>
          <a:xfrm>
            <a:off x="6657430" y="1709199"/>
            <a:ext cx="1087702" cy="530532"/>
            <a:chOff x="3185456" y="-52926"/>
            <a:chExt cx="1087702" cy="530532"/>
          </a:xfrm>
        </p:grpSpPr>
        <p:sp>
          <p:nvSpPr>
            <p:cNvPr id="6280" name="Google Shape;6280;p45"/>
            <p:cNvSpPr/>
            <p:nvPr/>
          </p:nvSpPr>
          <p:spPr>
            <a:xfrm>
              <a:off x="3945078" y="439008"/>
              <a:ext cx="269677" cy="31752"/>
            </a:xfrm>
            <a:custGeom>
              <a:avLst/>
              <a:gdLst/>
              <a:ahLst/>
              <a:cxnLst/>
              <a:rect l="l" t="t" r="r" b="b"/>
              <a:pathLst>
                <a:path w="42891" h="5050" extrusionOk="0">
                  <a:moveTo>
                    <a:pt x="2692" y="0"/>
                  </a:moveTo>
                  <a:cubicBezTo>
                    <a:pt x="1191" y="0"/>
                    <a:pt x="1" y="1310"/>
                    <a:pt x="191" y="2834"/>
                  </a:cubicBezTo>
                  <a:cubicBezTo>
                    <a:pt x="334" y="4120"/>
                    <a:pt x="1501" y="5049"/>
                    <a:pt x="2787" y="5049"/>
                  </a:cubicBezTo>
                  <a:lnTo>
                    <a:pt x="40176" y="5049"/>
                  </a:lnTo>
                  <a:cubicBezTo>
                    <a:pt x="41676" y="5049"/>
                    <a:pt x="42891" y="3739"/>
                    <a:pt x="42700" y="2215"/>
                  </a:cubicBezTo>
                  <a:cubicBezTo>
                    <a:pt x="42533" y="929"/>
                    <a:pt x="41367" y="0"/>
                    <a:pt x="40081"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45"/>
            <p:cNvSpPr/>
            <p:nvPr/>
          </p:nvSpPr>
          <p:spPr>
            <a:xfrm>
              <a:off x="3302702" y="5624"/>
              <a:ext cx="823241" cy="471518"/>
            </a:xfrm>
            <a:custGeom>
              <a:avLst/>
              <a:gdLst/>
              <a:ahLst/>
              <a:cxnLst/>
              <a:rect l="l" t="t" r="r" b="b"/>
              <a:pathLst>
                <a:path w="130933" h="74993" extrusionOk="0">
                  <a:moveTo>
                    <a:pt x="68134" y="1"/>
                  </a:moveTo>
                  <a:cubicBezTo>
                    <a:pt x="52059" y="1"/>
                    <a:pt x="38342" y="10122"/>
                    <a:pt x="33007" y="24339"/>
                  </a:cubicBezTo>
                  <a:cubicBezTo>
                    <a:pt x="13980" y="24553"/>
                    <a:pt x="1" y="45748"/>
                    <a:pt x="13122" y="65895"/>
                  </a:cubicBezTo>
                  <a:cubicBezTo>
                    <a:pt x="16837" y="71587"/>
                    <a:pt x="23244" y="74992"/>
                    <a:pt x="30031" y="74992"/>
                  </a:cubicBezTo>
                  <a:lnTo>
                    <a:pt x="107428" y="74992"/>
                  </a:lnTo>
                  <a:cubicBezTo>
                    <a:pt x="112143" y="74992"/>
                    <a:pt x="118168" y="71777"/>
                    <a:pt x="120764" y="67800"/>
                  </a:cubicBezTo>
                  <a:cubicBezTo>
                    <a:pt x="130933" y="52154"/>
                    <a:pt x="120264" y="35698"/>
                    <a:pt x="105570" y="35198"/>
                  </a:cubicBezTo>
                  <a:cubicBezTo>
                    <a:pt x="104380" y="15551"/>
                    <a:pt x="88067" y="1"/>
                    <a:pt x="68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45"/>
            <p:cNvSpPr/>
            <p:nvPr/>
          </p:nvSpPr>
          <p:spPr>
            <a:xfrm>
              <a:off x="3561152" y="5624"/>
              <a:ext cx="527666" cy="471518"/>
            </a:xfrm>
            <a:custGeom>
              <a:avLst/>
              <a:gdLst/>
              <a:ahLst/>
              <a:cxnLst/>
              <a:rect l="l" t="t" r="r" b="b"/>
              <a:pathLst>
                <a:path w="83923" h="74993" extrusionOk="0">
                  <a:moveTo>
                    <a:pt x="27030" y="1"/>
                  </a:moveTo>
                  <a:cubicBezTo>
                    <a:pt x="16409" y="1"/>
                    <a:pt x="6811" y="4406"/>
                    <a:pt x="0" y="11503"/>
                  </a:cubicBezTo>
                  <a:cubicBezTo>
                    <a:pt x="2525" y="10955"/>
                    <a:pt x="5144" y="10669"/>
                    <a:pt x="7835" y="10669"/>
                  </a:cubicBezTo>
                  <a:cubicBezTo>
                    <a:pt x="27768" y="10669"/>
                    <a:pt x="44081" y="26244"/>
                    <a:pt x="45272" y="45867"/>
                  </a:cubicBezTo>
                  <a:cubicBezTo>
                    <a:pt x="55941" y="46248"/>
                    <a:pt x="64466" y="55012"/>
                    <a:pt x="64466" y="65776"/>
                  </a:cubicBezTo>
                  <a:cubicBezTo>
                    <a:pt x="64466" y="69086"/>
                    <a:pt x="63657" y="72230"/>
                    <a:pt x="62228" y="74992"/>
                  </a:cubicBezTo>
                  <a:lnTo>
                    <a:pt x="63466" y="74992"/>
                  </a:lnTo>
                  <a:cubicBezTo>
                    <a:pt x="74135" y="74992"/>
                    <a:pt x="83399" y="66252"/>
                    <a:pt x="83661" y="55583"/>
                  </a:cubicBezTo>
                  <a:cubicBezTo>
                    <a:pt x="83923" y="44605"/>
                    <a:pt x="75302" y="35555"/>
                    <a:pt x="64466" y="35198"/>
                  </a:cubicBezTo>
                  <a:cubicBezTo>
                    <a:pt x="63276" y="15551"/>
                    <a:pt x="46963" y="1"/>
                    <a:pt x="2703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45"/>
            <p:cNvSpPr/>
            <p:nvPr/>
          </p:nvSpPr>
          <p:spPr>
            <a:xfrm>
              <a:off x="3204627" y="139955"/>
              <a:ext cx="588309" cy="337205"/>
            </a:xfrm>
            <a:custGeom>
              <a:avLst/>
              <a:gdLst/>
              <a:ahLst/>
              <a:cxnLst/>
              <a:rect l="l" t="t" r="r" b="b"/>
              <a:pathLst>
                <a:path w="93568" h="53631" extrusionOk="0">
                  <a:moveTo>
                    <a:pt x="44890" y="0"/>
                  </a:moveTo>
                  <a:cubicBezTo>
                    <a:pt x="30626" y="0"/>
                    <a:pt x="18980" y="11145"/>
                    <a:pt x="18123" y="25172"/>
                  </a:cubicBezTo>
                  <a:cubicBezTo>
                    <a:pt x="7621" y="25529"/>
                    <a:pt x="0" y="37293"/>
                    <a:pt x="7264" y="48462"/>
                  </a:cubicBezTo>
                  <a:cubicBezTo>
                    <a:pt x="9097" y="51320"/>
                    <a:pt x="13432" y="53630"/>
                    <a:pt x="16813" y="53630"/>
                  </a:cubicBezTo>
                  <a:lnTo>
                    <a:pt x="72110" y="53630"/>
                  </a:lnTo>
                  <a:cubicBezTo>
                    <a:pt x="76421" y="53630"/>
                    <a:pt x="81898" y="50701"/>
                    <a:pt x="84256" y="47081"/>
                  </a:cubicBezTo>
                  <a:cubicBezTo>
                    <a:pt x="93567" y="32697"/>
                    <a:pt x="83589" y="17575"/>
                    <a:pt x="69991" y="17408"/>
                  </a:cubicBezTo>
                  <a:cubicBezTo>
                    <a:pt x="66181" y="7240"/>
                    <a:pt x="56393" y="0"/>
                    <a:pt x="448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45"/>
            <p:cNvSpPr/>
            <p:nvPr/>
          </p:nvSpPr>
          <p:spPr>
            <a:xfrm>
              <a:off x="3379368" y="140552"/>
              <a:ext cx="377935" cy="337054"/>
            </a:xfrm>
            <a:custGeom>
              <a:avLst/>
              <a:gdLst/>
              <a:ahLst/>
              <a:cxnLst/>
              <a:rect l="l" t="t" r="r" b="b"/>
              <a:pathLst>
                <a:path w="60109" h="53607" extrusionOk="0">
                  <a:moveTo>
                    <a:pt x="17099" y="0"/>
                  </a:moveTo>
                  <a:cubicBezTo>
                    <a:pt x="10598" y="0"/>
                    <a:pt x="4644" y="2310"/>
                    <a:pt x="1" y="6144"/>
                  </a:cubicBezTo>
                  <a:cubicBezTo>
                    <a:pt x="1310" y="5954"/>
                    <a:pt x="2644" y="5859"/>
                    <a:pt x="4001" y="5859"/>
                  </a:cubicBezTo>
                  <a:cubicBezTo>
                    <a:pt x="15504" y="5859"/>
                    <a:pt x="25315" y="13074"/>
                    <a:pt x="29126" y="23243"/>
                  </a:cubicBezTo>
                  <a:cubicBezTo>
                    <a:pt x="39033" y="23362"/>
                    <a:pt x="47010" y="31435"/>
                    <a:pt x="47010" y="41342"/>
                  </a:cubicBezTo>
                  <a:cubicBezTo>
                    <a:pt x="47010" y="46081"/>
                    <a:pt x="45201" y="50368"/>
                    <a:pt x="42248" y="53607"/>
                  </a:cubicBezTo>
                  <a:cubicBezTo>
                    <a:pt x="52131" y="53464"/>
                    <a:pt x="60108" y="45414"/>
                    <a:pt x="60108" y="35484"/>
                  </a:cubicBezTo>
                  <a:cubicBezTo>
                    <a:pt x="60108" y="25553"/>
                    <a:pt x="52107" y="17504"/>
                    <a:pt x="42200" y="17385"/>
                  </a:cubicBezTo>
                  <a:cubicBezTo>
                    <a:pt x="38390" y="7216"/>
                    <a:pt x="28602" y="0"/>
                    <a:pt x="170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45"/>
            <p:cNvSpPr/>
            <p:nvPr/>
          </p:nvSpPr>
          <p:spPr>
            <a:xfrm>
              <a:off x="3713433" y="6373"/>
              <a:ext cx="423155" cy="31903"/>
            </a:xfrm>
            <a:custGeom>
              <a:avLst/>
              <a:gdLst/>
              <a:ahLst/>
              <a:cxnLst/>
              <a:rect l="l" t="t" r="r" b="b"/>
              <a:pathLst>
                <a:path w="67301" h="5074" extrusionOk="0">
                  <a:moveTo>
                    <a:pt x="2811" y="1"/>
                  </a:moveTo>
                  <a:cubicBezTo>
                    <a:pt x="1239" y="1"/>
                    <a:pt x="1" y="1453"/>
                    <a:pt x="334" y="3097"/>
                  </a:cubicBezTo>
                  <a:cubicBezTo>
                    <a:pt x="596" y="4263"/>
                    <a:pt x="1692" y="5073"/>
                    <a:pt x="2882" y="5073"/>
                  </a:cubicBezTo>
                  <a:lnTo>
                    <a:pt x="64609" y="5073"/>
                  </a:lnTo>
                  <a:cubicBezTo>
                    <a:pt x="66110" y="5073"/>
                    <a:pt x="67300" y="3763"/>
                    <a:pt x="67134" y="2215"/>
                  </a:cubicBezTo>
                  <a:cubicBezTo>
                    <a:pt x="66967" y="929"/>
                    <a:pt x="65824" y="1"/>
                    <a:pt x="6451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45"/>
            <p:cNvSpPr/>
            <p:nvPr/>
          </p:nvSpPr>
          <p:spPr>
            <a:xfrm>
              <a:off x="3807321" y="80650"/>
              <a:ext cx="241673" cy="31752"/>
            </a:xfrm>
            <a:custGeom>
              <a:avLst/>
              <a:gdLst/>
              <a:ahLst/>
              <a:cxnLst/>
              <a:rect l="l" t="t" r="r" b="b"/>
              <a:pathLst>
                <a:path w="38437" h="5050" extrusionOk="0">
                  <a:moveTo>
                    <a:pt x="2691" y="1"/>
                  </a:moveTo>
                  <a:cubicBezTo>
                    <a:pt x="1191" y="1"/>
                    <a:pt x="0" y="1310"/>
                    <a:pt x="167" y="2835"/>
                  </a:cubicBezTo>
                  <a:cubicBezTo>
                    <a:pt x="334" y="4121"/>
                    <a:pt x="1501" y="5049"/>
                    <a:pt x="2787" y="5049"/>
                  </a:cubicBezTo>
                  <a:lnTo>
                    <a:pt x="35746" y="5049"/>
                  </a:lnTo>
                  <a:cubicBezTo>
                    <a:pt x="37246" y="5049"/>
                    <a:pt x="38437" y="3740"/>
                    <a:pt x="38270" y="2215"/>
                  </a:cubicBezTo>
                  <a:cubicBezTo>
                    <a:pt x="38104" y="929"/>
                    <a:pt x="36961" y="1"/>
                    <a:pt x="35651"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45"/>
            <p:cNvSpPr/>
            <p:nvPr/>
          </p:nvSpPr>
          <p:spPr>
            <a:xfrm>
              <a:off x="3612962" y="320253"/>
              <a:ext cx="351427" cy="31752"/>
            </a:xfrm>
            <a:custGeom>
              <a:avLst/>
              <a:gdLst/>
              <a:ahLst/>
              <a:cxnLst/>
              <a:rect l="l" t="t" r="r" b="b"/>
              <a:pathLst>
                <a:path w="55893" h="5050" extrusionOk="0">
                  <a:moveTo>
                    <a:pt x="2691" y="1"/>
                  </a:moveTo>
                  <a:cubicBezTo>
                    <a:pt x="1191" y="1"/>
                    <a:pt x="0" y="1310"/>
                    <a:pt x="191" y="2835"/>
                  </a:cubicBezTo>
                  <a:cubicBezTo>
                    <a:pt x="357" y="4121"/>
                    <a:pt x="1501" y="5049"/>
                    <a:pt x="2787" y="5049"/>
                  </a:cubicBezTo>
                  <a:lnTo>
                    <a:pt x="53083" y="5049"/>
                  </a:lnTo>
                  <a:cubicBezTo>
                    <a:pt x="54654" y="5049"/>
                    <a:pt x="55893" y="3597"/>
                    <a:pt x="55536" y="1977"/>
                  </a:cubicBezTo>
                  <a:cubicBezTo>
                    <a:pt x="55297" y="786"/>
                    <a:pt x="54202" y="1"/>
                    <a:pt x="5298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45"/>
            <p:cNvSpPr/>
            <p:nvPr/>
          </p:nvSpPr>
          <p:spPr>
            <a:xfrm>
              <a:off x="3807321" y="366824"/>
              <a:ext cx="95539" cy="31903"/>
            </a:xfrm>
            <a:custGeom>
              <a:avLst/>
              <a:gdLst/>
              <a:ahLst/>
              <a:cxnLst/>
              <a:rect l="l" t="t" r="r" b="b"/>
              <a:pathLst>
                <a:path w="15195" h="5074" extrusionOk="0">
                  <a:moveTo>
                    <a:pt x="2691" y="1"/>
                  </a:moveTo>
                  <a:cubicBezTo>
                    <a:pt x="1191" y="1"/>
                    <a:pt x="0" y="1311"/>
                    <a:pt x="167" y="2859"/>
                  </a:cubicBezTo>
                  <a:cubicBezTo>
                    <a:pt x="334" y="4145"/>
                    <a:pt x="1477" y="5073"/>
                    <a:pt x="2787" y="5073"/>
                  </a:cubicBezTo>
                  <a:lnTo>
                    <a:pt x="12384" y="5073"/>
                  </a:lnTo>
                  <a:cubicBezTo>
                    <a:pt x="13956" y="5073"/>
                    <a:pt x="15194" y="3621"/>
                    <a:pt x="14837" y="1977"/>
                  </a:cubicBezTo>
                  <a:cubicBezTo>
                    <a:pt x="14599" y="811"/>
                    <a:pt x="13503" y="1"/>
                    <a:pt x="12313"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45"/>
            <p:cNvSpPr/>
            <p:nvPr/>
          </p:nvSpPr>
          <p:spPr>
            <a:xfrm>
              <a:off x="3949423" y="212132"/>
              <a:ext cx="288992" cy="31752"/>
            </a:xfrm>
            <a:custGeom>
              <a:avLst/>
              <a:gdLst/>
              <a:ahLst/>
              <a:cxnLst/>
              <a:rect l="l" t="t" r="r" b="b"/>
              <a:pathLst>
                <a:path w="45963" h="5050" extrusionOk="0">
                  <a:moveTo>
                    <a:pt x="2715" y="1"/>
                  </a:moveTo>
                  <a:cubicBezTo>
                    <a:pt x="1215" y="1"/>
                    <a:pt x="0" y="1310"/>
                    <a:pt x="191" y="2835"/>
                  </a:cubicBezTo>
                  <a:cubicBezTo>
                    <a:pt x="358" y="4121"/>
                    <a:pt x="1501" y="5049"/>
                    <a:pt x="2810" y="5049"/>
                  </a:cubicBezTo>
                  <a:lnTo>
                    <a:pt x="43247" y="5049"/>
                  </a:lnTo>
                  <a:cubicBezTo>
                    <a:pt x="44748" y="5049"/>
                    <a:pt x="45962" y="3740"/>
                    <a:pt x="45772" y="2215"/>
                  </a:cubicBezTo>
                  <a:cubicBezTo>
                    <a:pt x="45605" y="929"/>
                    <a:pt x="44462" y="1"/>
                    <a:pt x="43176"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45"/>
            <p:cNvSpPr/>
            <p:nvPr/>
          </p:nvSpPr>
          <p:spPr>
            <a:xfrm>
              <a:off x="3997486" y="165410"/>
              <a:ext cx="106768" cy="31903"/>
            </a:xfrm>
            <a:custGeom>
              <a:avLst/>
              <a:gdLst/>
              <a:ahLst/>
              <a:cxnLst/>
              <a:rect l="l" t="t" r="r" b="b"/>
              <a:pathLst>
                <a:path w="16981" h="5074" extrusionOk="0">
                  <a:moveTo>
                    <a:pt x="2811" y="1"/>
                  </a:moveTo>
                  <a:cubicBezTo>
                    <a:pt x="1239" y="1"/>
                    <a:pt x="1" y="1453"/>
                    <a:pt x="334" y="3096"/>
                  </a:cubicBezTo>
                  <a:cubicBezTo>
                    <a:pt x="596" y="4263"/>
                    <a:pt x="1692" y="5073"/>
                    <a:pt x="2882" y="5073"/>
                  </a:cubicBezTo>
                  <a:lnTo>
                    <a:pt x="14266" y="5073"/>
                  </a:lnTo>
                  <a:cubicBezTo>
                    <a:pt x="15766" y="5073"/>
                    <a:pt x="16981" y="3763"/>
                    <a:pt x="16790" y="2215"/>
                  </a:cubicBezTo>
                  <a:cubicBezTo>
                    <a:pt x="16623" y="929"/>
                    <a:pt x="15480" y="1"/>
                    <a:pt x="14170"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45"/>
            <p:cNvSpPr/>
            <p:nvPr/>
          </p:nvSpPr>
          <p:spPr>
            <a:xfrm>
              <a:off x="4062922" y="286259"/>
              <a:ext cx="210235" cy="31903"/>
            </a:xfrm>
            <a:custGeom>
              <a:avLst/>
              <a:gdLst/>
              <a:ahLst/>
              <a:cxnLst/>
              <a:rect l="l" t="t" r="r" b="b"/>
              <a:pathLst>
                <a:path w="33437" h="5074" extrusionOk="0">
                  <a:moveTo>
                    <a:pt x="2692" y="1"/>
                  </a:moveTo>
                  <a:cubicBezTo>
                    <a:pt x="1191" y="1"/>
                    <a:pt x="1" y="1311"/>
                    <a:pt x="191" y="2858"/>
                  </a:cubicBezTo>
                  <a:cubicBezTo>
                    <a:pt x="358" y="4144"/>
                    <a:pt x="1501" y="5073"/>
                    <a:pt x="2787" y="5073"/>
                  </a:cubicBezTo>
                  <a:lnTo>
                    <a:pt x="30745" y="5073"/>
                  </a:lnTo>
                  <a:cubicBezTo>
                    <a:pt x="32246" y="5073"/>
                    <a:pt x="33436" y="3763"/>
                    <a:pt x="33246" y="2215"/>
                  </a:cubicBezTo>
                  <a:cubicBezTo>
                    <a:pt x="33103" y="930"/>
                    <a:pt x="31936" y="1"/>
                    <a:pt x="30650"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45"/>
            <p:cNvSpPr/>
            <p:nvPr/>
          </p:nvSpPr>
          <p:spPr>
            <a:xfrm>
              <a:off x="3466818" y="65829"/>
              <a:ext cx="279410" cy="31746"/>
            </a:xfrm>
            <a:custGeom>
              <a:avLst/>
              <a:gdLst/>
              <a:ahLst/>
              <a:cxnLst/>
              <a:rect l="l" t="t" r="r" b="b"/>
              <a:pathLst>
                <a:path w="44439" h="5049" extrusionOk="0">
                  <a:moveTo>
                    <a:pt x="2834" y="0"/>
                  </a:moveTo>
                  <a:cubicBezTo>
                    <a:pt x="1239" y="0"/>
                    <a:pt x="0" y="1453"/>
                    <a:pt x="358" y="3096"/>
                  </a:cubicBezTo>
                  <a:cubicBezTo>
                    <a:pt x="596" y="4263"/>
                    <a:pt x="1691" y="5049"/>
                    <a:pt x="2906" y="5049"/>
                  </a:cubicBezTo>
                  <a:lnTo>
                    <a:pt x="41747" y="5049"/>
                  </a:lnTo>
                  <a:cubicBezTo>
                    <a:pt x="43247" y="5049"/>
                    <a:pt x="44438" y="3739"/>
                    <a:pt x="44248" y="2215"/>
                  </a:cubicBezTo>
                  <a:cubicBezTo>
                    <a:pt x="44105" y="929"/>
                    <a:pt x="42938" y="0"/>
                    <a:pt x="41652"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45"/>
            <p:cNvSpPr/>
            <p:nvPr/>
          </p:nvSpPr>
          <p:spPr>
            <a:xfrm>
              <a:off x="3757007" y="-52926"/>
              <a:ext cx="109912" cy="31746"/>
            </a:xfrm>
            <a:custGeom>
              <a:avLst/>
              <a:gdLst/>
              <a:ahLst/>
              <a:cxnLst/>
              <a:rect l="l" t="t" r="r" b="b"/>
              <a:pathLst>
                <a:path w="17481" h="5049" extrusionOk="0">
                  <a:moveTo>
                    <a:pt x="2716" y="0"/>
                  </a:moveTo>
                  <a:cubicBezTo>
                    <a:pt x="1191" y="0"/>
                    <a:pt x="1" y="1310"/>
                    <a:pt x="191" y="2834"/>
                  </a:cubicBezTo>
                  <a:cubicBezTo>
                    <a:pt x="358" y="4120"/>
                    <a:pt x="1501" y="5049"/>
                    <a:pt x="2811" y="5049"/>
                  </a:cubicBezTo>
                  <a:lnTo>
                    <a:pt x="14647" y="5049"/>
                  </a:lnTo>
                  <a:cubicBezTo>
                    <a:pt x="16242" y="5049"/>
                    <a:pt x="17481" y="3596"/>
                    <a:pt x="17123" y="1953"/>
                  </a:cubicBezTo>
                  <a:cubicBezTo>
                    <a:pt x="16861" y="786"/>
                    <a:pt x="15766" y="0"/>
                    <a:pt x="14575"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45"/>
            <p:cNvSpPr/>
            <p:nvPr/>
          </p:nvSpPr>
          <p:spPr>
            <a:xfrm>
              <a:off x="3284286" y="222766"/>
              <a:ext cx="168606" cy="31752"/>
            </a:xfrm>
            <a:custGeom>
              <a:avLst/>
              <a:gdLst/>
              <a:ahLst/>
              <a:cxnLst/>
              <a:rect l="l" t="t" r="r" b="b"/>
              <a:pathLst>
                <a:path w="26816" h="5050" extrusionOk="0">
                  <a:moveTo>
                    <a:pt x="2715" y="0"/>
                  </a:moveTo>
                  <a:cubicBezTo>
                    <a:pt x="1215" y="0"/>
                    <a:pt x="0" y="1286"/>
                    <a:pt x="191" y="2834"/>
                  </a:cubicBezTo>
                  <a:cubicBezTo>
                    <a:pt x="358" y="4120"/>
                    <a:pt x="1501" y="5049"/>
                    <a:pt x="2811" y="5049"/>
                  </a:cubicBezTo>
                  <a:lnTo>
                    <a:pt x="24005" y="5049"/>
                  </a:lnTo>
                  <a:cubicBezTo>
                    <a:pt x="25577" y="5049"/>
                    <a:pt x="26816" y="3596"/>
                    <a:pt x="26482" y="1953"/>
                  </a:cubicBezTo>
                  <a:cubicBezTo>
                    <a:pt x="26220" y="786"/>
                    <a:pt x="25125" y="0"/>
                    <a:pt x="23934"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45"/>
            <p:cNvSpPr/>
            <p:nvPr/>
          </p:nvSpPr>
          <p:spPr>
            <a:xfrm>
              <a:off x="3185456" y="392285"/>
              <a:ext cx="384078" cy="31896"/>
            </a:xfrm>
            <a:custGeom>
              <a:avLst/>
              <a:gdLst/>
              <a:ahLst/>
              <a:cxnLst/>
              <a:rect l="l" t="t" r="r" b="b"/>
              <a:pathLst>
                <a:path w="61086" h="5073" extrusionOk="0">
                  <a:moveTo>
                    <a:pt x="2692" y="0"/>
                  </a:moveTo>
                  <a:cubicBezTo>
                    <a:pt x="1192" y="0"/>
                    <a:pt x="1" y="1310"/>
                    <a:pt x="191" y="2858"/>
                  </a:cubicBezTo>
                  <a:cubicBezTo>
                    <a:pt x="334" y="4144"/>
                    <a:pt x="1501" y="5073"/>
                    <a:pt x="2787" y="5073"/>
                  </a:cubicBezTo>
                  <a:lnTo>
                    <a:pt x="58394" y="5073"/>
                  </a:lnTo>
                  <a:cubicBezTo>
                    <a:pt x="59894" y="5073"/>
                    <a:pt x="61085" y="3763"/>
                    <a:pt x="60918" y="2215"/>
                  </a:cubicBezTo>
                  <a:cubicBezTo>
                    <a:pt x="60752" y="929"/>
                    <a:pt x="59585" y="0"/>
                    <a:pt x="58299"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45"/>
            <p:cNvSpPr/>
            <p:nvPr/>
          </p:nvSpPr>
          <p:spPr>
            <a:xfrm>
              <a:off x="3351369" y="341520"/>
              <a:ext cx="70678" cy="31746"/>
            </a:xfrm>
            <a:custGeom>
              <a:avLst/>
              <a:gdLst/>
              <a:ahLst/>
              <a:cxnLst/>
              <a:rect l="l" t="t" r="r" b="b"/>
              <a:pathLst>
                <a:path w="11241" h="5049" extrusionOk="0">
                  <a:moveTo>
                    <a:pt x="2691" y="0"/>
                  </a:moveTo>
                  <a:cubicBezTo>
                    <a:pt x="1191" y="0"/>
                    <a:pt x="0" y="1286"/>
                    <a:pt x="167" y="2834"/>
                  </a:cubicBezTo>
                  <a:cubicBezTo>
                    <a:pt x="334" y="4120"/>
                    <a:pt x="1477" y="5049"/>
                    <a:pt x="2787" y="5049"/>
                  </a:cubicBezTo>
                  <a:lnTo>
                    <a:pt x="8431" y="5049"/>
                  </a:lnTo>
                  <a:cubicBezTo>
                    <a:pt x="10002" y="5049"/>
                    <a:pt x="11241" y="3596"/>
                    <a:pt x="10884" y="1953"/>
                  </a:cubicBezTo>
                  <a:cubicBezTo>
                    <a:pt x="10645" y="786"/>
                    <a:pt x="9550" y="0"/>
                    <a:pt x="8335"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7" name="Google Shape;6297;p45"/>
          <p:cNvSpPr txBox="1">
            <a:spLocks noGrp="1"/>
          </p:cNvSpPr>
          <p:nvPr>
            <p:ph type="title" idx="4294967295"/>
          </p:nvPr>
        </p:nvSpPr>
        <p:spPr>
          <a:xfrm>
            <a:off x="6192981" y="2368227"/>
            <a:ext cx="2016600" cy="4530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a:t>RAINFALLS</a:t>
            </a:r>
            <a:endParaRPr>
              <a:latin typeface="Roboto"/>
              <a:ea typeface="Roboto"/>
              <a:cs typeface="Roboto"/>
              <a:sym typeface="Roboto"/>
            </a:endParaRPr>
          </a:p>
        </p:txBody>
      </p:sp>
      <p:sp>
        <p:nvSpPr>
          <p:cNvPr id="6298" name="Google Shape;6298;p45"/>
          <p:cNvSpPr txBox="1">
            <a:spLocks noGrp="1"/>
          </p:cNvSpPr>
          <p:nvPr>
            <p:ph type="title" idx="4294967295"/>
          </p:nvPr>
        </p:nvSpPr>
        <p:spPr>
          <a:xfrm>
            <a:off x="5978550" y="2956500"/>
            <a:ext cx="2445600" cy="9627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sz="1600" b="0">
                <a:latin typeface="Oswald Light"/>
                <a:ea typeface="Oswald Light"/>
                <a:cs typeface="Oswald Light"/>
                <a:sym typeface="Oswald Light"/>
              </a:rPr>
              <a:t>Mercury is the closest planet to the Sun and the smallest in the Solar System</a:t>
            </a:r>
            <a:endParaRPr sz="1600" b="0">
              <a:latin typeface="Oswald Light"/>
              <a:ea typeface="Oswald Light"/>
              <a:cs typeface="Oswald Light"/>
              <a:sym typeface="Oswald Light"/>
            </a:endParaRPr>
          </a:p>
        </p:txBody>
      </p:sp>
      <p:grpSp>
        <p:nvGrpSpPr>
          <p:cNvPr id="6299" name="Google Shape;6299;p45"/>
          <p:cNvGrpSpPr/>
          <p:nvPr/>
        </p:nvGrpSpPr>
        <p:grpSpPr>
          <a:xfrm>
            <a:off x="4356548" y="2139624"/>
            <a:ext cx="278514" cy="135844"/>
            <a:chOff x="1208823" y="1870949"/>
            <a:chExt cx="278514" cy="135844"/>
          </a:xfrm>
        </p:grpSpPr>
        <p:sp>
          <p:nvSpPr>
            <p:cNvPr id="6300" name="Google Shape;6300;p45"/>
            <p:cNvSpPr/>
            <p:nvPr/>
          </p:nvSpPr>
          <p:spPr>
            <a:xfrm>
              <a:off x="1403329" y="1996899"/>
              <a:ext cx="69055" cy="8131"/>
            </a:xfrm>
            <a:custGeom>
              <a:avLst/>
              <a:gdLst/>
              <a:ahLst/>
              <a:cxnLst/>
              <a:rect l="l" t="t" r="r" b="b"/>
              <a:pathLst>
                <a:path w="42891" h="5050" extrusionOk="0">
                  <a:moveTo>
                    <a:pt x="2692" y="0"/>
                  </a:moveTo>
                  <a:cubicBezTo>
                    <a:pt x="1191" y="0"/>
                    <a:pt x="1" y="1310"/>
                    <a:pt x="191" y="2834"/>
                  </a:cubicBezTo>
                  <a:cubicBezTo>
                    <a:pt x="334" y="4120"/>
                    <a:pt x="1501" y="5049"/>
                    <a:pt x="2787" y="5049"/>
                  </a:cubicBezTo>
                  <a:lnTo>
                    <a:pt x="40176" y="5049"/>
                  </a:lnTo>
                  <a:cubicBezTo>
                    <a:pt x="41676" y="5049"/>
                    <a:pt x="42891" y="3739"/>
                    <a:pt x="42700" y="2215"/>
                  </a:cubicBezTo>
                  <a:cubicBezTo>
                    <a:pt x="42533" y="929"/>
                    <a:pt x="41367" y="0"/>
                    <a:pt x="40081"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45"/>
            <p:cNvSpPr/>
            <p:nvPr/>
          </p:nvSpPr>
          <p:spPr>
            <a:xfrm>
              <a:off x="1238845" y="1885940"/>
              <a:ext cx="210802" cy="120739"/>
            </a:xfrm>
            <a:custGeom>
              <a:avLst/>
              <a:gdLst/>
              <a:ahLst/>
              <a:cxnLst/>
              <a:rect l="l" t="t" r="r" b="b"/>
              <a:pathLst>
                <a:path w="130933" h="74993" extrusionOk="0">
                  <a:moveTo>
                    <a:pt x="68134" y="1"/>
                  </a:moveTo>
                  <a:cubicBezTo>
                    <a:pt x="52059" y="1"/>
                    <a:pt x="38342" y="10122"/>
                    <a:pt x="33007" y="24339"/>
                  </a:cubicBezTo>
                  <a:cubicBezTo>
                    <a:pt x="13980" y="24553"/>
                    <a:pt x="1" y="45748"/>
                    <a:pt x="13122" y="65895"/>
                  </a:cubicBezTo>
                  <a:cubicBezTo>
                    <a:pt x="16837" y="71587"/>
                    <a:pt x="23244" y="74992"/>
                    <a:pt x="30031" y="74992"/>
                  </a:cubicBezTo>
                  <a:lnTo>
                    <a:pt x="107428" y="74992"/>
                  </a:lnTo>
                  <a:cubicBezTo>
                    <a:pt x="112143" y="74992"/>
                    <a:pt x="118168" y="71777"/>
                    <a:pt x="120764" y="67800"/>
                  </a:cubicBezTo>
                  <a:cubicBezTo>
                    <a:pt x="130933" y="52154"/>
                    <a:pt x="120264" y="35698"/>
                    <a:pt x="105570" y="35198"/>
                  </a:cubicBezTo>
                  <a:cubicBezTo>
                    <a:pt x="104380" y="15551"/>
                    <a:pt x="88067" y="1"/>
                    <a:pt x="68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45"/>
            <p:cNvSpPr/>
            <p:nvPr/>
          </p:nvSpPr>
          <p:spPr>
            <a:xfrm>
              <a:off x="1305022" y="1885940"/>
              <a:ext cx="135116" cy="120739"/>
            </a:xfrm>
            <a:custGeom>
              <a:avLst/>
              <a:gdLst/>
              <a:ahLst/>
              <a:cxnLst/>
              <a:rect l="l" t="t" r="r" b="b"/>
              <a:pathLst>
                <a:path w="83923" h="74993" extrusionOk="0">
                  <a:moveTo>
                    <a:pt x="27030" y="1"/>
                  </a:moveTo>
                  <a:cubicBezTo>
                    <a:pt x="16409" y="1"/>
                    <a:pt x="6811" y="4406"/>
                    <a:pt x="0" y="11503"/>
                  </a:cubicBezTo>
                  <a:cubicBezTo>
                    <a:pt x="2525" y="10955"/>
                    <a:pt x="5144" y="10669"/>
                    <a:pt x="7835" y="10669"/>
                  </a:cubicBezTo>
                  <a:cubicBezTo>
                    <a:pt x="27768" y="10669"/>
                    <a:pt x="44081" y="26244"/>
                    <a:pt x="45272" y="45867"/>
                  </a:cubicBezTo>
                  <a:cubicBezTo>
                    <a:pt x="55941" y="46248"/>
                    <a:pt x="64466" y="55012"/>
                    <a:pt x="64466" y="65776"/>
                  </a:cubicBezTo>
                  <a:cubicBezTo>
                    <a:pt x="64466" y="69086"/>
                    <a:pt x="63657" y="72230"/>
                    <a:pt x="62228" y="74992"/>
                  </a:cubicBezTo>
                  <a:lnTo>
                    <a:pt x="63466" y="74992"/>
                  </a:lnTo>
                  <a:cubicBezTo>
                    <a:pt x="74135" y="74992"/>
                    <a:pt x="83399" y="66252"/>
                    <a:pt x="83661" y="55583"/>
                  </a:cubicBezTo>
                  <a:cubicBezTo>
                    <a:pt x="83923" y="44605"/>
                    <a:pt x="75302" y="35555"/>
                    <a:pt x="64466" y="35198"/>
                  </a:cubicBezTo>
                  <a:cubicBezTo>
                    <a:pt x="63276" y="15551"/>
                    <a:pt x="46963" y="1"/>
                    <a:pt x="2703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45"/>
            <p:cNvSpPr/>
            <p:nvPr/>
          </p:nvSpPr>
          <p:spPr>
            <a:xfrm>
              <a:off x="1213732" y="1920333"/>
              <a:ext cx="150644" cy="86346"/>
            </a:xfrm>
            <a:custGeom>
              <a:avLst/>
              <a:gdLst/>
              <a:ahLst/>
              <a:cxnLst/>
              <a:rect l="l" t="t" r="r" b="b"/>
              <a:pathLst>
                <a:path w="93568" h="53631" extrusionOk="0">
                  <a:moveTo>
                    <a:pt x="44890" y="0"/>
                  </a:moveTo>
                  <a:cubicBezTo>
                    <a:pt x="30626" y="0"/>
                    <a:pt x="18980" y="11145"/>
                    <a:pt x="18123" y="25172"/>
                  </a:cubicBezTo>
                  <a:cubicBezTo>
                    <a:pt x="7621" y="25529"/>
                    <a:pt x="0" y="37293"/>
                    <a:pt x="7264" y="48462"/>
                  </a:cubicBezTo>
                  <a:cubicBezTo>
                    <a:pt x="9097" y="51320"/>
                    <a:pt x="13432" y="53630"/>
                    <a:pt x="16813" y="53630"/>
                  </a:cubicBezTo>
                  <a:lnTo>
                    <a:pt x="72110" y="53630"/>
                  </a:lnTo>
                  <a:cubicBezTo>
                    <a:pt x="76421" y="53630"/>
                    <a:pt x="81898" y="50701"/>
                    <a:pt x="84256" y="47081"/>
                  </a:cubicBezTo>
                  <a:cubicBezTo>
                    <a:pt x="93567" y="32697"/>
                    <a:pt x="83589" y="17575"/>
                    <a:pt x="69991" y="17408"/>
                  </a:cubicBezTo>
                  <a:cubicBezTo>
                    <a:pt x="66181" y="7240"/>
                    <a:pt x="56393" y="0"/>
                    <a:pt x="448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45"/>
            <p:cNvSpPr/>
            <p:nvPr/>
          </p:nvSpPr>
          <p:spPr>
            <a:xfrm>
              <a:off x="1258476" y="1920486"/>
              <a:ext cx="96775" cy="86307"/>
            </a:xfrm>
            <a:custGeom>
              <a:avLst/>
              <a:gdLst/>
              <a:ahLst/>
              <a:cxnLst/>
              <a:rect l="l" t="t" r="r" b="b"/>
              <a:pathLst>
                <a:path w="60109" h="53607" extrusionOk="0">
                  <a:moveTo>
                    <a:pt x="17099" y="0"/>
                  </a:moveTo>
                  <a:cubicBezTo>
                    <a:pt x="10598" y="0"/>
                    <a:pt x="4644" y="2310"/>
                    <a:pt x="1" y="6144"/>
                  </a:cubicBezTo>
                  <a:cubicBezTo>
                    <a:pt x="1310" y="5954"/>
                    <a:pt x="2644" y="5859"/>
                    <a:pt x="4001" y="5859"/>
                  </a:cubicBezTo>
                  <a:cubicBezTo>
                    <a:pt x="15504" y="5859"/>
                    <a:pt x="25315" y="13074"/>
                    <a:pt x="29126" y="23243"/>
                  </a:cubicBezTo>
                  <a:cubicBezTo>
                    <a:pt x="39033" y="23362"/>
                    <a:pt x="47010" y="31435"/>
                    <a:pt x="47010" y="41342"/>
                  </a:cubicBezTo>
                  <a:cubicBezTo>
                    <a:pt x="47010" y="46081"/>
                    <a:pt x="45201" y="50368"/>
                    <a:pt x="42248" y="53607"/>
                  </a:cubicBezTo>
                  <a:cubicBezTo>
                    <a:pt x="52131" y="53464"/>
                    <a:pt x="60108" y="45414"/>
                    <a:pt x="60108" y="35484"/>
                  </a:cubicBezTo>
                  <a:cubicBezTo>
                    <a:pt x="60108" y="25553"/>
                    <a:pt x="52107" y="17504"/>
                    <a:pt x="42200" y="17385"/>
                  </a:cubicBezTo>
                  <a:cubicBezTo>
                    <a:pt x="38390" y="7216"/>
                    <a:pt x="28602" y="0"/>
                    <a:pt x="170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45"/>
            <p:cNvSpPr/>
            <p:nvPr/>
          </p:nvSpPr>
          <p:spPr>
            <a:xfrm>
              <a:off x="1344015" y="1886131"/>
              <a:ext cx="108355" cy="8169"/>
            </a:xfrm>
            <a:custGeom>
              <a:avLst/>
              <a:gdLst/>
              <a:ahLst/>
              <a:cxnLst/>
              <a:rect l="l" t="t" r="r" b="b"/>
              <a:pathLst>
                <a:path w="67301" h="5074" extrusionOk="0">
                  <a:moveTo>
                    <a:pt x="2811" y="1"/>
                  </a:moveTo>
                  <a:cubicBezTo>
                    <a:pt x="1239" y="1"/>
                    <a:pt x="1" y="1453"/>
                    <a:pt x="334" y="3097"/>
                  </a:cubicBezTo>
                  <a:cubicBezTo>
                    <a:pt x="596" y="4263"/>
                    <a:pt x="1692" y="5073"/>
                    <a:pt x="2882" y="5073"/>
                  </a:cubicBezTo>
                  <a:lnTo>
                    <a:pt x="64609" y="5073"/>
                  </a:lnTo>
                  <a:cubicBezTo>
                    <a:pt x="66110" y="5073"/>
                    <a:pt x="67300" y="3763"/>
                    <a:pt x="67134" y="2215"/>
                  </a:cubicBezTo>
                  <a:cubicBezTo>
                    <a:pt x="66967" y="929"/>
                    <a:pt x="65824" y="1"/>
                    <a:pt x="6451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45"/>
            <p:cNvSpPr/>
            <p:nvPr/>
          </p:nvSpPr>
          <p:spPr>
            <a:xfrm>
              <a:off x="1368056" y="1905149"/>
              <a:ext cx="61884" cy="8131"/>
            </a:xfrm>
            <a:custGeom>
              <a:avLst/>
              <a:gdLst/>
              <a:ahLst/>
              <a:cxnLst/>
              <a:rect l="l" t="t" r="r" b="b"/>
              <a:pathLst>
                <a:path w="38437" h="5050" extrusionOk="0">
                  <a:moveTo>
                    <a:pt x="2691" y="1"/>
                  </a:moveTo>
                  <a:cubicBezTo>
                    <a:pt x="1191" y="1"/>
                    <a:pt x="0" y="1310"/>
                    <a:pt x="167" y="2835"/>
                  </a:cubicBezTo>
                  <a:cubicBezTo>
                    <a:pt x="334" y="4121"/>
                    <a:pt x="1501" y="5049"/>
                    <a:pt x="2787" y="5049"/>
                  </a:cubicBezTo>
                  <a:lnTo>
                    <a:pt x="35746" y="5049"/>
                  </a:lnTo>
                  <a:cubicBezTo>
                    <a:pt x="37246" y="5049"/>
                    <a:pt x="38437" y="3740"/>
                    <a:pt x="38270" y="2215"/>
                  </a:cubicBezTo>
                  <a:cubicBezTo>
                    <a:pt x="38104" y="929"/>
                    <a:pt x="36961" y="1"/>
                    <a:pt x="35651"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45"/>
            <p:cNvSpPr/>
            <p:nvPr/>
          </p:nvSpPr>
          <p:spPr>
            <a:xfrm>
              <a:off x="1318289" y="1966495"/>
              <a:ext cx="89988" cy="8131"/>
            </a:xfrm>
            <a:custGeom>
              <a:avLst/>
              <a:gdLst/>
              <a:ahLst/>
              <a:cxnLst/>
              <a:rect l="l" t="t" r="r" b="b"/>
              <a:pathLst>
                <a:path w="55893" h="5050" extrusionOk="0">
                  <a:moveTo>
                    <a:pt x="2691" y="1"/>
                  </a:moveTo>
                  <a:cubicBezTo>
                    <a:pt x="1191" y="1"/>
                    <a:pt x="0" y="1310"/>
                    <a:pt x="191" y="2835"/>
                  </a:cubicBezTo>
                  <a:cubicBezTo>
                    <a:pt x="357" y="4121"/>
                    <a:pt x="1501" y="5049"/>
                    <a:pt x="2787" y="5049"/>
                  </a:cubicBezTo>
                  <a:lnTo>
                    <a:pt x="53083" y="5049"/>
                  </a:lnTo>
                  <a:cubicBezTo>
                    <a:pt x="54654" y="5049"/>
                    <a:pt x="55893" y="3597"/>
                    <a:pt x="55536" y="1977"/>
                  </a:cubicBezTo>
                  <a:cubicBezTo>
                    <a:pt x="55297" y="786"/>
                    <a:pt x="54202" y="1"/>
                    <a:pt x="5298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45"/>
            <p:cNvSpPr/>
            <p:nvPr/>
          </p:nvSpPr>
          <p:spPr>
            <a:xfrm>
              <a:off x="1368056" y="1978418"/>
              <a:ext cx="24464" cy="8169"/>
            </a:xfrm>
            <a:custGeom>
              <a:avLst/>
              <a:gdLst/>
              <a:ahLst/>
              <a:cxnLst/>
              <a:rect l="l" t="t" r="r" b="b"/>
              <a:pathLst>
                <a:path w="15195" h="5074" extrusionOk="0">
                  <a:moveTo>
                    <a:pt x="2691" y="1"/>
                  </a:moveTo>
                  <a:cubicBezTo>
                    <a:pt x="1191" y="1"/>
                    <a:pt x="0" y="1311"/>
                    <a:pt x="167" y="2859"/>
                  </a:cubicBezTo>
                  <a:cubicBezTo>
                    <a:pt x="334" y="4145"/>
                    <a:pt x="1477" y="5073"/>
                    <a:pt x="2787" y="5073"/>
                  </a:cubicBezTo>
                  <a:lnTo>
                    <a:pt x="12384" y="5073"/>
                  </a:lnTo>
                  <a:cubicBezTo>
                    <a:pt x="13956" y="5073"/>
                    <a:pt x="15194" y="3621"/>
                    <a:pt x="14837" y="1977"/>
                  </a:cubicBezTo>
                  <a:cubicBezTo>
                    <a:pt x="14599" y="811"/>
                    <a:pt x="13503" y="1"/>
                    <a:pt x="12313"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45"/>
            <p:cNvSpPr/>
            <p:nvPr/>
          </p:nvSpPr>
          <p:spPr>
            <a:xfrm>
              <a:off x="1404442" y="1938812"/>
              <a:ext cx="74000" cy="8131"/>
            </a:xfrm>
            <a:custGeom>
              <a:avLst/>
              <a:gdLst/>
              <a:ahLst/>
              <a:cxnLst/>
              <a:rect l="l" t="t" r="r" b="b"/>
              <a:pathLst>
                <a:path w="45963" h="5050" extrusionOk="0">
                  <a:moveTo>
                    <a:pt x="2715" y="1"/>
                  </a:moveTo>
                  <a:cubicBezTo>
                    <a:pt x="1215" y="1"/>
                    <a:pt x="0" y="1310"/>
                    <a:pt x="191" y="2835"/>
                  </a:cubicBezTo>
                  <a:cubicBezTo>
                    <a:pt x="358" y="4121"/>
                    <a:pt x="1501" y="5049"/>
                    <a:pt x="2810" y="5049"/>
                  </a:cubicBezTo>
                  <a:lnTo>
                    <a:pt x="43247" y="5049"/>
                  </a:lnTo>
                  <a:cubicBezTo>
                    <a:pt x="44748" y="5049"/>
                    <a:pt x="45962" y="3740"/>
                    <a:pt x="45772" y="2215"/>
                  </a:cubicBezTo>
                  <a:cubicBezTo>
                    <a:pt x="45605" y="929"/>
                    <a:pt x="44462" y="1"/>
                    <a:pt x="43176"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45"/>
            <p:cNvSpPr/>
            <p:nvPr/>
          </p:nvSpPr>
          <p:spPr>
            <a:xfrm>
              <a:off x="1416748" y="1926850"/>
              <a:ext cx="27339" cy="8169"/>
            </a:xfrm>
            <a:custGeom>
              <a:avLst/>
              <a:gdLst/>
              <a:ahLst/>
              <a:cxnLst/>
              <a:rect l="l" t="t" r="r" b="b"/>
              <a:pathLst>
                <a:path w="16981" h="5074" extrusionOk="0">
                  <a:moveTo>
                    <a:pt x="2811" y="1"/>
                  </a:moveTo>
                  <a:cubicBezTo>
                    <a:pt x="1239" y="1"/>
                    <a:pt x="1" y="1453"/>
                    <a:pt x="334" y="3096"/>
                  </a:cubicBezTo>
                  <a:cubicBezTo>
                    <a:pt x="596" y="4263"/>
                    <a:pt x="1692" y="5073"/>
                    <a:pt x="2882" y="5073"/>
                  </a:cubicBezTo>
                  <a:lnTo>
                    <a:pt x="14266" y="5073"/>
                  </a:lnTo>
                  <a:cubicBezTo>
                    <a:pt x="15766" y="5073"/>
                    <a:pt x="16981" y="3763"/>
                    <a:pt x="16790" y="2215"/>
                  </a:cubicBezTo>
                  <a:cubicBezTo>
                    <a:pt x="16623" y="929"/>
                    <a:pt x="15480" y="1"/>
                    <a:pt x="14170"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45"/>
            <p:cNvSpPr/>
            <p:nvPr/>
          </p:nvSpPr>
          <p:spPr>
            <a:xfrm>
              <a:off x="1433504" y="1957791"/>
              <a:ext cx="53834" cy="8169"/>
            </a:xfrm>
            <a:custGeom>
              <a:avLst/>
              <a:gdLst/>
              <a:ahLst/>
              <a:cxnLst/>
              <a:rect l="l" t="t" r="r" b="b"/>
              <a:pathLst>
                <a:path w="33437" h="5074" extrusionOk="0">
                  <a:moveTo>
                    <a:pt x="2692" y="1"/>
                  </a:moveTo>
                  <a:cubicBezTo>
                    <a:pt x="1191" y="1"/>
                    <a:pt x="1" y="1311"/>
                    <a:pt x="191" y="2858"/>
                  </a:cubicBezTo>
                  <a:cubicBezTo>
                    <a:pt x="358" y="4144"/>
                    <a:pt x="1501" y="5073"/>
                    <a:pt x="2787" y="5073"/>
                  </a:cubicBezTo>
                  <a:lnTo>
                    <a:pt x="30745" y="5073"/>
                  </a:lnTo>
                  <a:cubicBezTo>
                    <a:pt x="32246" y="5073"/>
                    <a:pt x="33436" y="3763"/>
                    <a:pt x="33246" y="2215"/>
                  </a:cubicBezTo>
                  <a:cubicBezTo>
                    <a:pt x="33103" y="930"/>
                    <a:pt x="31936" y="1"/>
                    <a:pt x="30650"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45"/>
            <p:cNvSpPr/>
            <p:nvPr/>
          </p:nvSpPr>
          <p:spPr>
            <a:xfrm>
              <a:off x="1280868" y="1901354"/>
              <a:ext cx="71547" cy="8129"/>
            </a:xfrm>
            <a:custGeom>
              <a:avLst/>
              <a:gdLst/>
              <a:ahLst/>
              <a:cxnLst/>
              <a:rect l="l" t="t" r="r" b="b"/>
              <a:pathLst>
                <a:path w="44439" h="5049" extrusionOk="0">
                  <a:moveTo>
                    <a:pt x="2834" y="0"/>
                  </a:moveTo>
                  <a:cubicBezTo>
                    <a:pt x="1239" y="0"/>
                    <a:pt x="0" y="1453"/>
                    <a:pt x="358" y="3096"/>
                  </a:cubicBezTo>
                  <a:cubicBezTo>
                    <a:pt x="596" y="4263"/>
                    <a:pt x="1691" y="5049"/>
                    <a:pt x="2906" y="5049"/>
                  </a:cubicBezTo>
                  <a:lnTo>
                    <a:pt x="41747" y="5049"/>
                  </a:lnTo>
                  <a:cubicBezTo>
                    <a:pt x="43247" y="5049"/>
                    <a:pt x="44438" y="3739"/>
                    <a:pt x="44248" y="2215"/>
                  </a:cubicBezTo>
                  <a:cubicBezTo>
                    <a:pt x="44105" y="929"/>
                    <a:pt x="42938" y="0"/>
                    <a:pt x="41652"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45"/>
            <p:cNvSpPr/>
            <p:nvPr/>
          </p:nvSpPr>
          <p:spPr>
            <a:xfrm>
              <a:off x="1355172" y="1870949"/>
              <a:ext cx="28144" cy="8129"/>
            </a:xfrm>
            <a:custGeom>
              <a:avLst/>
              <a:gdLst/>
              <a:ahLst/>
              <a:cxnLst/>
              <a:rect l="l" t="t" r="r" b="b"/>
              <a:pathLst>
                <a:path w="17481" h="5049" extrusionOk="0">
                  <a:moveTo>
                    <a:pt x="2716" y="0"/>
                  </a:moveTo>
                  <a:cubicBezTo>
                    <a:pt x="1191" y="0"/>
                    <a:pt x="1" y="1310"/>
                    <a:pt x="191" y="2834"/>
                  </a:cubicBezTo>
                  <a:cubicBezTo>
                    <a:pt x="358" y="4120"/>
                    <a:pt x="1501" y="5049"/>
                    <a:pt x="2811" y="5049"/>
                  </a:cubicBezTo>
                  <a:lnTo>
                    <a:pt x="14647" y="5049"/>
                  </a:lnTo>
                  <a:cubicBezTo>
                    <a:pt x="16242" y="5049"/>
                    <a:pt x="17481" y="3596"/>
                    <a:pt x="17123" y="1953"/>
                  </a:cubicBezTo>
                  <a:cubicBezTo>
                    <a:pt x="16861" y="786"/>
                    <a:pt x="15766" y="0"/>
                    <a:pt x="14575"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45"/>
            <p:cNvSpPr/>
            <p:nvPr/>
          </p:nvSpPr>
          <p:spPr>
            <a:xfrm>
              <a:off x="1234129" y="1941535"/>
              <a:ext cx="43174" cy="8131"/>
            </a:xfrm>
            <a:custGeom>
              <a:avLst/>
              <a:gdLst/>
              <a:ahLst/>
              <a:cxnLst/>
              <a:rect l="l" t="t" r="r" b="b"/>
              <a:pathLst>
                <a:path w="26816" h="5050" extrusionOk="0">
                  <a:moveTo>
                    <a:pt x="2715" y="0"/>
                  </a:moveTo>
                  <a:cubicBezTo>
                    <a:pt x="1215" y="0"/>
                    <a:pt x="0" y="1286"/>
                    <a:pt x="191" y="2834"/>
                  </a:cubicBezTo>
                  <a:cubicBezTo>
                    <a:pt x="358" y="4120"/>
                    <a:pt x="1501" y="5049"/>
                    <a:pt x="2811" y="5049"/>
                  </a:cubicBezTo>
                  <a:lnTo>
                    <a:pt x="24005" y="5049"/>
                  </a:lnTo>
                  <a:cubicBezTo>
                    <a:pt x="25577" y="5049"/>
                    <a:pt x="26816" y="3596"/>
                    <a:pt x="26482" y="1953"/>
                  </a:cubicBezTo>
                  <a:cubicBezTo>
                    <a:pt x="26220" y="786"/>
                    <a:pt x="25125" y="0"/>
                    <a:pt x="23934"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45"/>
            <p:cNvSpPr/>
            <p:nvPr/>
          </p:nvSpPr>
          <p:spPr>
            <a:xfrm>
              <a:off x="1208823" y="1984937"/>
              <a:ext cx="98348" cy="8168"/>
            </a:xfrm>
            <a:custGeom>
              <a:avLst/>
              <a:gdLst/>
              <a:ahLst/>
              <a:cxnLst/>
              <a:rect l="l" t="t" r="r" b="b"/>
              <a:pathLst>
                <a:path w="61086" h="5073" extrusionOk="0">
                  <a:moveTo>
                    <a:pt x="2692" y="0"/>
                  </a:moveTo>
                  <a:cubicBezTo>
                    <a:pt x="1192" y="0"/>
                    <a:pt x="1" y="1310"/>
                    <a:pt x="191" y="2858"/>
                  </a:cubicBezTo>
                  <a:cubicBezTo>
                    <a:pt x="334" y="4144"/>
                    <a:pt x="1501" y="5073"/>
                    <a:pt x="2787" y="5073"/>
                  </a:cubicBezTo>
                  <a:lnTo>
                    <a:pt x="58394" y="5073"/>
                  </a:lnTo>
                  <a:cubicBezTo>
                    <a:pt x="59894" y="5073"/>
                    <a:pt x="61085" y="3763"/>
                    <a:pt x="60918" y="2215"/>
                  </a:cubicBezTo>
                  <a:cubicBezTo>
                    <a:pt x="60752" y="929"/>
                    <a:pt x="59585" y="0"/>
                    <a:pt x="58299"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45"/>
            <p:cNvSpPr/>
            <p:nvPr/>
          </p:nvSpPr>
          <p:spPr>
            <a:xfrm>
              <a:off x="1251306" y="1971940"/>
              <a:ext cx="18098" cy="8129"/>
            </a:xfrm>
            <a:custGeom>
              <a:avLst/>
              <a:gdLst/>
              <a:ahLst/>
              <a:cxnLst/>
              <a:rect l="l" t="t" r="r" b="b"/>
              <a:pathLst>
                <a:path w="11241" h="5049" extrusionOk="0">
                  <a:moveTo>
                    <a:pt x="2691" y="0"/>
                  </a:moveTo>
                  <a:cubicBezTo>
                    <a:pt x="1191" y="0"/>
                    <a:pt x="0" y="1286"/>
                    <a:pt x="167" y="2834"/>
                  </a:cubicBezTo>
                  <a:cubicBezTo>
                    <a:pt x="334" y="4120"/>
                    <a:pt x="1477" y="5049"/>
                    <a:pt x="2787" y="5049"/>
                  </a:cubicBezTo>
                  <a:lnTo>
                    <a:pt x="8431" y="5049"/>
                  </a:lnTo>
                  <a:cubicBezTo>
                    <a:pt x="10002" y="5049"/>
                    <a:pt x="11241" y="3596"/>
                    <a:pt x="10884" y="1953"/>
                  </a:cubicBezTo>
                  <a:cubicBezTo>
                    <a:pt x="10645" y="786"/>
                    <a:pt x="9550" y="0"/>
                    <a:pt x="8335"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45"/>
          <p:cNvGrpSpPr/>
          <p:nvPr/>
        </p:nvGrpSpPr>
        <p:grpSpPr>
          <a:xfrm>
            <a:off x="3966023" y="2434099"/>
            <a:ext cx="278514" cy="135844"/>
            <a:chOff x="1285023" y="2099549"/>
            <a:chExt cx="278514" cy="135844"/>
          </a:xfrm>
        </p:grpSpPr>
        <p:sp>
          <p:nvSpPr>
            <p:cNvPr id="6318" name="Google Shape;6318;p45"/>
            <p:cNvSpPr/>
            <p:nvPr/>
          </p:nvSpPr>
          <p:spPr>
            <a:xfrm>
              <a:off x="1479529" y="2225499"/>
              <a:ext cx="69055" cy="8131"/>
            </a:xfrm>
            <a:custGeom>
              <a:avLst/>
              <a:gdLst/>
              <a:ahLst/>
              <a:cxnLst/>
              <a:rect l="l" t="t" r="r" b="b"/>
              <a:pathLst>
                <a:path w="42891" h="5050" extrusionOk="0">
                  <a:moveTo>
                    <a:pt x="2692" y="0"/>
                  </a:moveTo>
                  <a:cubicBezTo>
                    <a:pt x="1191" y="0"/>
                    <a:pt x="1" y="1310"/>
                    <a:pt x="191" y="2834"/>
                  </a:cubicBezTo>
                  <a:cubicBezTo>
                    <a:pt x="334" y="4120"/>
                    <a:pt x="1501" y="5049"/>
                    <a:pt x="2787" y="5049"/>
                  </a:cubicBezTo>
                  <a:lnTo>
                    <a:pt x="40176" y="5049"/>
                  </a:lnTo>
                  <a:cubicBezTo>
                    <a:pt x="41676" y="5049"/>
                    <a:pt x="42891" y="3739"/>
                    <a:pt x="42700" y="2215"/>
                  </a:cubicBezTo>
                  <a:cubicBezTo>
                    <a:pt x="42533" y="929"/>
                    <a:pt x="41367" y="0"/>
                    <a:pt x="40081"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45"/>
            <p:cNvSpPr/>
            <p:nvPr/>
          </p:nvSpPr>
          <p:spPr>
            <a:xfrm>
              <a:off x="1315045" y="2114540"/>
              <a:ext cx="210802" cy="120739"/>
            </a:xfrm>
            <a:custGeom>
              <a:avLst/>
              <a:gdLst/>
              <a:ahLst/>
              <a:cxnLst/>
              <a:rect l="l" t="t" r="r" b="b"/>
              <a:pathLst>
                <a:path w="130933" h="74993" extrusionOk="0">
                  <a:moveTo>
                    <a:pt x="68134" y="1"/>
                  </a:moveTo>
                  <a:cubicBezTo>
                    <a:pt x="52059" y="1"/>
                    <a:pt x="38342" y="10122"/>
                    <a:pt x="33007" y="24339"/>
                  </a:cubicBezTo>
                  <a:cubicBezTo>
                    <a:pt x="13980" y="24553"/>
                    <a:pt x="1" y="45748"/>
                    <a:pt x="13122" y="65895"/>
                  </a:cubicBezTo>
                  <a:cubicBezTo>
                    <a:pt x="16837" y="71587"/>
                    <a:pt x="23244" y="74992"/>
                    <a:pt x="30031" y="74992"/>
                  </a:cubicBezTo>
                  <a:lnTo>
                    <a:pt x="107428" y="74992"/>
                  </a:lnTo>
                  <a:cubicBezTo>
                    <a:pt x="112143" y="74992"/>
                    <a:pt x="118168" y="71777"/>
                    <a:pt x="120764" y="67800"/>
                  </a:cubicBezTo>
                  <a:cubicBezTo>
                    <a:pt x="130933" y="52154"/>
                    <a:pt x="120264" y="35698"/>
                    <a:pt x="105570" y="35198"/>
                  </a:cubicBezTo>
                  <a:cubicBezTo>
                    <a:pt x="104380" y="15551"/>
                    <a:pt x="88067" y="1"/>
                    <a:pt x="68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45"/>
            <p:cNvSpPr/>
            <p:nvPr/>
          </p:nvSpPr>
          <p:spPr>
            <a:xfrm>
              <a:off x="1381222" y="2114540"/>
              <a:ext cx="135116" cy="120739"/>
            </a:xfrm>
            <a:custGeom>
              <a:avLst/>
              <a:gdLst/>
              <a:ahLst/>
              <a:cxnLst/>
              <a:rect l="l" t="t" r="r" b="b"/>
              <a:pathLst>
                <a:path w="83923" h="74993" extrusionOk="0">
                  <a:moveTo>
                    <a:pt x="27030" y="1"/>
                  </a:moveTo>
                  <a:cubicBezTo>
                    <a:pt x="16409" y="1"/>
                    <a:pt x="6811" y="4406"/>
                    <a:pt x="0" y="11503"/>
                  </a:cubicBezTo>
                  <a:cubicBezTo>
                    <a:pt x="2525" y="10955"/>
                    <a:pt x="5144" y="10669"/>
                    <a:pt x="7835" y="10669"/>
                  </a:cubicBezTo>
                  <a:cubicBezTo>
                    <a:pt x="27768" y="10669"/>
                    <a:pt x="44081" y="26244"/>
                    <a:pt x="45272" y="45867"/>
                  </a:cubicBezTo>
                  <a:cubicBezTo>
                    <a:pt x="55941" y="46248"/>
                    <a:pt x="64466" y="55012"/>
                    <a:pt x="64466" y="65776"/>
                  </a:cubicBezTo>
                  <a:cubicBezTo>
                    <a:pt x="64466" y="69086"/>
                    <a:pt x="63657" y="72230"/>
                    <a:pt x="62228" y="74992"/>
                  </a:cubicBezTo>
                  <a:lnTo>
                    <a:pt x="63466" y="74992"/>
                  </a:lnTo>
                  <a:cubicBezTo>
                    <a:pt x="74135" y="74992"/>
                    <a:pt x="83399" y="66252"/>
                    <a:pt x="83661" y="55583"/>
                  </a:cubicBezTo>
                  <a:cubicBezTo>
                    <a:pt x="83923" y="44605"/>
                    <a:pt x="75302" y="35555"/>
                    <a:pt x="64466" y="35198"/>
                  </a:cubicBezTo>
                  <a:cubicBezTo>
                    <a:pt x="63276" y="15551"/>
                    <a:pt x="46963" y="1"/>
                    <a:pt x="2703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45"/>
            <p:cNvSpPr/>
            <p:nvPr/>
          </p:nvSpPr>
          <p:spPr>
            <a:xfrm>
              <a:off x="1289932" y="2148933"/>
              <a:ext cx="150644" cy="86346"/>
            </a:xfrm>
            <a:custGeom>
              <a:avLst/>
              <a:gdLst/>
              <a:ahLst/>
              <a:cxnLst/>
              <a:rect l="l" t="t" r="r" b="b"/>
              <a:pathLst>
                <a:path w="93568" h="53631" extrusionOk="0">
                  <a:moveTo>
                    <a:pt x="44890" y="0"/>
                  </a:moveTo>
                  <a:cubicBezTo>
                    <a:pt x="30626" y="0"/>
                    <a:pt x="18980" y="11145"/>
                    <a:pt x="18123" y="25172"/>
                  </a:cubicBezTo>
                  <a:cubicBezTo>
                    <a:pt x="7621" y="25529"/>
                    <a:pt x="0" y="37293"/>
                    <a:pt x="7264" y="48462"/>
                  </a:cubicBezTo>
                  <a:cubicBezTo>
                    <a:pt x="9097" y="51320"/>
                    <a:pt x="13432" y="53630"/>
                    <a:pt x="16813" y="53630"/>
                  </a:cubicBezTo>
                  <a:lnTo>
                    <a:pt x="72110" y="53630"/>
                  </a:lnTo>
                  <a:cubicBezTo>
                    <a:pt x="76421" y="53630"/>
                    <a:pt x="81898" y="50701"/>
                    <a:pt x="84256" y="47081"/>
                  </a:cubicBezTo>
                  <a:cubicBezTo>
                    <a:pt x="93567" y="32697"/>
                    <a:pt x="83589" y="17575"/>
                    <a:pt x="69991" y="17408"/>
                  </a:cubicBezTo>
                  <a:cubicBezTo>
                    <a:pt x="66181" y="7240"/>
                    <a:pt x="56393" y="0"/>
                    <a:pt x="448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45"/>
            <p:cNvSpPr/>
            <p:nvPr/>
          </p:nvSpPr>
          <p:spPr>
            <a:xfrm>
              <a:off x="1334676" y="2149086"/>
              <a:ext cx="96775" cy="86307"/>
            </a:xfrm>
            <a:custGeom>
              <a:avLst/>
              <a:gdLst/>
              <a:ahLst/>
              <a:cxnLst/>
              <a:rect l="l" t="t" r="r" b="b"/>
              <a:pathLst>
                <a:path w="60109" h="53607" extrusionOk="0">
                  <a:moveTo>
                    <a:pt x="17099" y="0"/>
                  </a:moveTo>
                  <a:cubicBezTo>
                    <a:pt x="10598" y="0"/>
                    <a:pt x="4644" y="2310"/>
                    <a:pt x="1" y="6144"/>
                  </a:cubicBezTo>
                  <a:cubicBezTo>
                    <a:pt x="1310" y="5954"/>
                    <a:pt x="2644" y="5859"/>
                    <a:pt x="4001" y="5859"/>
                  </a:cubicBezTo>
                  <a:cubicBezTo>
                    <a:pt x="15504" y="5859"/>
                    <a:pt x="25315" y="13074"/>
                    <a:pt x="29126" y="23243"/>
                  </a:cubicBezTo>
                  <a:cubicBezTo>
                    <a:pt x="39033" y="23362"/>
                    <a:pt x="47010" y="31435"/>
                    <a:pt x="47010" y="41342"/>
                  </a:cubicBezTo>
                  <a:cubicBezTo>
                    <a:pt x="47010" y="46081"/>
                    <a:pt x="45201" y="50368"/>
                    <a:pt x="42248" y="53607"/>
                  </a:cubicBezTo>
                  <a:cubicBezTo>
                    <a:pt x="52131" y="53464"/>
                    <a:pt x="60108" y="45414"/>
                    <a:pt x="60108" y="35484"/>
                  </a:cubicBezTo>
                  <a:cubicBezTo>
                    <a:pt x="60108" y="25553"/>
                    <a:pt x="52107" y="17504"/>
                    <a:pt x="42200" y="17385"/>
                  </a:cubicBezTo>
                  <a:cubicBezTo>
                    <a:pt x="38390" y="7216"/>
                    <a:pt x="28602" y="0"/>
                    <a:pt x="170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45"/>
            <p:cNvSpPr/>
            <p:nvPr/>
          </p:nvSpPr>
          <p:spPr>
            <a:xfrm>
              <a:off x="1420215" y="2114731"/>
              <a:ext cx="108355" cy="8169"/>
            </a:xfrm>
            <a:custGeom>
              <a:avLst/>
              <a:gdLst/>
              <a:ahLst/>
              <a:cxnLst/>
              <a:rect l="l" t="t" r="r" b="b"/>
              <a:pathLst>
                <a:path w="67301" h="5074" extrusionOk="0">
                  <a:moveTo>
                    <a:pt x="2811" y="1"/>
                  </a:moveTo>
                  <a:cubicBezTo>
                    <a:pt x="1239" y="1"/>
                    <a:pt x="1" y="1453"/>
                    <a:pt x="334" y="3097"/>
                  </a:cubicBezTo>
                  <a:cubicBezTo>
                    <a:pt x="596" y="4263"/>
                    <a:pt x="1692" y="5073"/>
                    <a:pt x="2882" y="5073"/>
                  </a:cubicBezTo>
                  <a:lnTo>
                    <a:pt x="64609" y="5073"/>
                  </a:lnTo>
                  <a:cubicBezTo>
                    <a:pt x="66110" y="5073"/>
                    <a:pt x="67300" y="3763"/>
                    <a:pt x="67134" y="2215"/>
                  </a:cubicBezTo>
                  <a:cubicBezTo>
                    <a:pt x="66967" y="929"/>
                    <a:pt x="65824" y="1"/>
                    <a:pt x="6451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45"/>
            <p:cNvSpPr/>
            <p:nvPr/>
          </p:nvSpPr>
          <p:spPr>
            <a:xfrm>
              <a:off x="1444256" y="2133749"/>
              <a:ext cx="61884" cy="8131"/>
            </a:xfrm>
            <a:custGeom>
              <a:avLst/>
              <a:gdLst/>
              <a:ahLst/>
              <a:cxnLst/>
              <a:rect l="l" t="t" r="r" b="b"/>
              <a:pathLst>
                <a:path w="38437" h="5050" extrusionOk="0">
                  <a:moveTo>
                    <a:pt x="2691" y="1"/>
                  </a:moveTo>
                  <a:cubicBezTo>
                    <a:pt x="1191" y="1"/>
                    <a:pt x="0" y="1310"/>
                    <a:pt x="167" y="2835"/>
                  </a:cubicBezTo>
                  <a:cubicBezTo>
                    <a:pt x="334" y="4121"/>
                    <a:pt x="1501" y="5049"/>
                    <a:pt x="2787" y="5049"/>
                  </a:cubicBezTo>
                  <a:lnTo>
                    <a:pt x="35746" y="5049"/>
                  </a:lnTo>
                  <a:cubicBezTo>
                    <a:pt x="37246" y="5049"/>
                    <a:pt x="38437" y="3740"/>
                    <a:pt x="38270" y="2215"/>
                  </a:cubicBezTo>
                  <a:cubicBezTo>
                    <a:pt x="38104" y="929"/>
                    <a:pt x="36961" y="1"/>
                    <a:pt x="35651"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45"/>
            <p:cNvSpPr/>
            <p:nvPr/>
          </p:nvSpPr>
          <p:spPr>
            <a:xfrm>
              <a:off x="1394489" y="2195095"/>
              <a:ext cx="89988" cy="8131"/>
            </a:xfrm>
            <a:custGeom>
              <a:avLst/>
              <a:gdLst/>
              <a:ahLst/>
              <a:cxnLst/>
              <a:rect l="l" t="t" r="r" b="b"/>
              <a:pathLst>
                <a:path w="55893" h="5050" extrusionOk="0">
                  <a:moveTo>
                    <a:pt x="2691" y="1"/>
                  </a:moveTo>
                  <a:cubicBezTo>
                    <a:pt x="1191" y="1"/>
                    <a:pt x="0" y="1310"/>
                    <a:pt x="191" y="2835"/>
                  </a:cubicBezTo>
                  <a:cubicBezTo>
                    <a:pt x="357" y="4121"/>
                    <a:pt x="1501" y="5049"/>
                    <a:pt x="2787" y="5049"/>
                  </a:cubicBezTo>
                  <a:lnTo>
                    <a:pt x="53083" y="5049"/>
                  </a:lnTo>
                  <a:cubicBezTo>
                    <a:pt x="54654" y="5049"/>
                    <a:pt x="55893" y="3597"/>
                    <a:pt x="55536" y="1977"/>
                  </a:cubicBezTo>
                  <a:cubicBezTo>
                    <a:pt x="55297" y="786"/>
                    <a:pt x="54202" y="1"/>
                    <a:pt x="5298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45"/>
            <p:cNvSpPr/>
            <p:nvPr/>
          </p:nvSpPr>
          <p:spPr>
            <a:xfrm>
              <a:off x="1444256" y="2207018"/>
              <a:ext cx="24464" cy="8169"/>
            </a:xfrm>
            <a:custGeom>
              <a:avLst/>
              <a:gdLst/>
              <a:ahLst/>
              <a:cxnLst/>
              <a:rect l="l" t="t" r="r" b="b"/>
              <a:pathLst>
                <a:path w="15195" h="5074" extrusionOk="0">
                  <a:moveTo>
                    <a:pt x="2691" y="1"/>
                  </a:moveTo>
                  <a:cubicBezTo>
                    <a:pt x="1191" y="1"/>
                    <a:pt x="0" y="1311"/>
                    <a:pt x="167" y="2859"/>
                  </a:cubicBezTo>
                  <a:cubicBezTo>
                    <a:pt x="334" y="4145"/>
                    <a:pt x="1477" y="5073"/>
                    <a:pt x="2787" y="5073"/>
                  </a:cubicBezTo>
                  <a:lnTo>
                    <a:pt x="12384" y="5073"/>
                  </a:lnTo>
                  <a:cubicBezTo>
                    <a:pt x="13956" y="5073"/>
                    <a:pt x="15194" y="3621"/>
                    <a:pt x="14837" y="1977"/>
                  </a:cubicBezTo>
                  <a:cubicBezTo>
                    <a:pt x="14599" y="811"/>
                    <a:pt x="13503" y="1"/>
                    <a:pt x="12313"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45"/>
            <p:cNvSpPr/>
            <p:nvPr/>
          </p:nvSpPr>
          <p:spPr>
            <a:xfrm>
              <a:off x="1480642" y="2167412"/>
              <a:ext cx="74000" cy="8131"/>
            </a:xfrm>
            <a:custGeom>
              <a:avLst/>
              <a:gdLst/>
              <a:ahLst/>
              <a:cxnLst/>
              <a:rect l="l" t="t" r="r" b="b"/>
              <a:pathLst>
                <a:path w="45963" h="5050" extrusionOk="0">
                  <a:moveTo>
                    <a:pt x="2715" y="1"/>
                  </a:moveTo>
                  <a:cubicBezTo>
                    <a:pt x="1215" y="1"/>
                    <a:pt x="0" y="1310"/>
                    <a:pt x="191" y="2835"/>
                  </a:cubicBezTo>
                  <a:cubicBezTo>
                    <a:pt x="358" y="4121"/>
                    <a:pt x="1501" y="5049"/>
                    <a:pt x="2810" y="5049"/>
                  </a:cubicBezTo>
                  <a:lnTo>
                    <a:pt x="43247" y="5049"/>
                  </a:lnTo>
                  <a:cubicBezTo>
                    <a:pt x="44748" y="5049"/>
                    <a:pt x="45962" y="3740"/>
                    <a:pt x="45772" y="2215"/>
                  </a:cubicBezTo>
                  <a:cubicBezTo>
                    <a:pt x="45605" y="929"/>
                    <a:pt x="44462" y="1"/>
                    <a:pt x="43176"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45"/>
            <p:cNvSpPr/>
            <p:nvPr/>
          </p:nvSpPr>
          <p:spPr>
            <a:xfrm>
              <a:off x="1492948" y="2155450"/>
              <a:ext cx="27339" cy="8169"/>
            </a:xfrm>
            <a:custGeom>
              <a:avLst/>
              <a:gdLst/>
              <a:ahLst/>
              <a:cxnLst/>
              <a:rect l="l" t="t" r="r" b="b"/>
              <a:pathLst>
                <a:path w="16981" h="5074" extrusionOk="0">
                  <a:moveTo>
                    <a:pt x="2811" y="1"/>
                  </a:moveTo>
                  <a:cubicBezTo>
                    <a:pt x="1239" y="1"/>
                    <a:pt x="1" y="1453"/>
                    <a:pt x="334" y="3096"/>
                  </a:cubicBezTo>
                  <a:cubicBezTo>
                    <a:pt x="596" y="4263"/>
                    <a:pt x="1692" y="5073"/>
                    <a:pt x="2882" y="5073"/>
                  </a:cubicBezTo>
                  <a:lnTo>
                    <a:pt x="14266" y="5073"/>
                  </a:lnTo>
                  <a:cubicBezTo>
                    <a:pt x="15766" y="5073"/>
                    <a:pt x="16981" y="3763"/>
                    <a:pt x="16790" y="2215"/>
                  </a:cubicBezTo>
                  <a:cubicBezTo>
                    <a:pt x="16623" y="929"/>
                    <a:pt x="15480" y="1"/>
                    <a:pt x="14170"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45"/>
            <p:cNvSpPr/>
            <p:nvPr/>
          </p:nvSpPr>
          <p:spPr>
            <a:xfrm>
              <a:off x="1509704" y="2186391"/>
              <a:ext cx="53834" cy="8169"/>
            </a:xfrm>
            <a:custGeom>
              <a:avLst/>
              <a:gdLst/>
              <a:ahLst/>
              <a:cxnLst/>
              <a:rect l="l" t="t" r="r" b="b"/>
              <a:pathLst>
                <a:path w="33437" h="5074" extrusionOk="0">
                  <a:moveTo>
                    <a:pt x="2692" y="1"/>
                  </a:moveTo>
                  <a:cubicBezTo>
                    <a:pt x="1191" y="1"/>
                    <a:pt x="1" y="1311"/>
                    <a:pt x="191" y="2858"/>
                  </a:cubicBezTo>
                  <a:cubicBezTo>
                    <a:pt x="358" y="4144"/>
                    <a:pt x="1501" y="5073"/>
                    <a:pt x="2787" y="5073"/>
                  </a:cubicBezTo>
                  <a:lnTo>
                    <a:pt x="30745" y="5073"/>
                  </a:lnTo>
                  <a:cubicBezTo>
                    <a:pt x="32246" y="5073"/>
                    <a:pt x="33436" y="3763"/>
                    <a:pt x="33246" y="2215"/>
                  </a:cubicBezTo>
                  <a:cubicBezTo>
                    <a:pt x="33103" y="930"/>
                    <a:pt x="31936" y="1"/>
                    <a:pt x="30650"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45"/>
            <p:cNvSpPr/>
            <p:nvPr/>
          </p:nvSpPr>
          <p:spPr>
            <a:xfrm>
              <a:off x="1357068" y="2129954"/>
              <a:ext cx="71547" cy="8129"/>
            </a:xfrm>
            <a:custGeom>
              <a:avLst/>
              <a:gdLst/>
              <a:ahLst/>
              <a:cxnLst/>
              <a:rect l="l" t="t" r="r" b="b"/>
              <a:pathLst>
                <a:path w="44439" h="5049" extrusionOk="0">
                  <a:moveTo>
                    <a:pt x="2834" y="0"/>
                  </a:moveTo>
                  <a:cubicBezTo>
                    <a:pt x="1239" y="0"/>
                    <a:pt x="0" y="1453"/>
                    <a:pt x="358" y="3096"/>
                  </a:cubicBezTo>
                  <a:cubicBezTo>
                    <a:pt x="596" y="4263"/>
                    <a:pt x="1691" y="5049"/>
                    <a:pt x="2906" y="5049"/>
                  </a:cubicBezTo>
                  <a:lnTo>
                    <a:pt x="41747" y="5049"/>
                  </a:lnTo>
                  <a:cubicBezTo>
                    <a:pt x="43247" y="5049"/>
                    <a:pt x="44438" y="3739"/>
                    <a:pt x="44248" y="2215"/>
                  </a:cubicBezTo>
                  <a:cubicBezTo>
                    <a:pt x="44105" y="929"/>
                    <a:pt x="42938" y="0"/>
                    <a:pt x="41652"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45"/>
            <p:cNvSpPr/>
            <p:nvPr/>
          </p:nvSpPr>
          <p:spPr>
            <a:xfrm>
              <a:off x="1431372" y="2099549"/>
              <a:ext cx="28144" cy="8129"/>
            </a:xfrm>
            <a:custGeom>
              <a:avLst/>
              <a:gdLst/>
              <a:ahLst/>
              <a:cxnLst/>
              <a:rect l="l" t="t" r="r" b="b"/>
              <a:pathLst>
                <a:path w="17481" h="5049" extrusionOk="0">
                  <a:moveTo>
                    <a:pt x="2716" y="0"/>
                  </a:moveTo>
                  <a:cubicBezTo>
                    <a:pt x="1191" y="0"/>
                    <a:pt x="1" y="1310"/>
                    <a:pt x="191" y="2834"/>
                  </a:cubicBezTo>
                  <a:cubicBezTo>
                    <a:pt x="358" y="4120"/>
                    <a:pt x="1501" y="5049"/>
                    <a:pt x="2811" y="5049"/>
                  </a:cubicBezTo>
                  <a:lnTo>
                    <a:pt x="14647" y="5049"/>
                  </a:lnTo>
                  <a:cubicBezTo>
                    <a:pt x="16242" y="5049"/>
                    <a:pt x="17481" y="3596"/>
                    <a:pt x="17123" y="1953"/>
                  </a:cubicBezTo>
                  <a:cubicBezTo>
                    <a:pt x="16861" y="786"/>
                    <a:pt x="15766" y="0"/>
                    <a:pt x="14575"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45"/>
            <p:cNvSpPr/>
            <p:nvPr/>
          </p:nvSpPr>
          <p:spPr>
            <a:xfrm>
              <a:off x="1310329" y="2170135"/>
              <a:ext cx="43174" cy="8131"/>
            </a:xfrm>
            <a:custGeom>
              <a:avLst/>
              <a:gdLst/>
              <a:ahLst/>
              <a:cxnLst/>
              <a:rect l="l" t="t" r="r" b="b"/>
              <a:pathLst>
                <a:path w="26816" h="5050" extrusionOk="0">
                  <a:moveTo>
                    <a:pt x="2715" y="0"/>
                  </a:moveTo>
                  <a:cubicBezTo>
                    <a:pt x="1215" y="0"/>
                    <a:pt x="0" y="1286"/>
                    <a:pt x="191" y="2834"/>
                  </a:cubicBezTo>
                  <a:cubicBezTo>
                    <a:pt x="358" y="4120"/>
                    <a:pt x="1501" y="5049"/>
                    <a:pt x="2811" y="5049"/>
                  </a:cubicBezTo>
                  <a:lnTo>
                    <a:pt x="24005" y="5049"/>
                  </a:lnTo>
                  <a:cubicBezTo>
                    <a:pt x="25577" y="5049"/>
                    <a:pt x="26816" y="3596"/>
                    <a:pt x="26482" y="1953"/>
                  </a:cubicBezTo>
                  <a:cubicBezTo>
                    <a:pt x="26220" y="786"/>
                    <a:pt x="25125" y="0"/>
                    <a:pt x="23934"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45"/>
            <p:cNvSpPr/>
            <p:nvPr/>
          </p:nvSpPr>
          <p:spPr>
            <a:xfrm>
              <a:off x="1285023" y="2213537"/>
              <a:ext cx="98348" cy="8168"/>
            </a:xfrm>
            <a:custGeom>
              <a:avLst/>
              <a:gdLst/>
              <a:ahLst/>
              <a:cxnLst/>
              <a:rect l="l" t="t" r="r" b="b"/>
              <a:pathLst>
                <a:path w="61086" h="5073" extrusionOk="0">
                  <a:moveTo>
                    <a:pt x="2692" y="0"/>
                  </a:moveTo>
                  <a:cubicBezTo>
                    <a:pt x="1192" y="0"/>
                    <a:pt x="1" y="1310"/>
                    <a:pt x="191" y="2858"/>
                  </a:cubicBezTo>
                  <a:cubicBezTo>
                    <a:pt x="334" y="4144"/>
                    <a:pt x="1501" y="5073"/>
                    <a:pt x="2787" y="5073"/>
                  </a:cubicBezTo>
                  <a:lnTo>
                    <a:pt x="58394" y="5073"/>
                  </a:lnTo>
                  <a:cubicBezTo>
                    <a:pt x="59894" y="5073"/>
                    <a:pt x="61085" y="3763"/>
                    <a:pt x="60918" y="2215"/>
                  </a:cubicBezTo>
                  <a:cubicBezTo>
                    <a:pt x="60752" y="929"/>
                    <a:pt x="59585" y="0"/>
                    <a:pt x="58299"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45"/>
            <p:cNvSpPr/>
            <p:nvPr/>
          </p:nvSpPr>
          <p:spPr>
            <a:xfrm>
              <a:off x="1327506" y="2200540"/>
              <a:ext cx="18098" cy="8129"/>
            </a:xfrm>
            <a:custGeom>
              <a:avLst/>
              <a:gdLst/>
              <a:ahLst/>
              <a:cxnLst/>
              <a:rect l="l" t="t" r="r" b="b"/>
              <a:pathLst>
                <a:path w="11241" h="5049" extrusionOk="0">
                  <a:moveTo>
                    <a:pt x="2691" y="0"/>
                  </a:moveTo>
                  <a:cubicBezTo>
                    <a:pt x="1191" y="0"/>
                    <a:pt x="0" y="1286"/>
                    <a:pt x="167" y="2834"/>
                  </a:cubicBezTo>
                  <a:cubicBezTo>
                    <a:pt x="334" y="4120"/>
                    <a:pt x="1477" y="5049"/>
                    <a:pt x="2787" y="5049"/>
                  </a:cubicBezTo>
                  <a:lnTo>
                    <a:pt x="8431" y="5049"/>
                  </a:lnTo>
                  <a:cubicBezTo>
                    <a:pt x="10002" y="5049"/>
                    <a:pt x="11241" y="3596"/>
                    <a:pt x="10884" y="1953"/>
                  </a:cubicBezTo>
                  <a:cubicBezTo>
                    <a:pt x="10645" y="786"/>
                    <a:pt x="9550" y="0"/>
                    <a:pt x="8335"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38"/>
        <p:cNvGrpSpPr/>
        <p:nvPr/>
      </p:nvGrpSpPr>
      <p:grpSpPr>
        <a:xfrm>
          <a:off x="0" y="0"/>
          <a:ext cx="0" cy="0"/>
          <a:chOff x="0" y="0"/>
          <a:chExt cx="0" cy="0"/>
        </a:xfrm>
      </p:grpSpPr>
      <p:sp>
        <p:nvSpPr>
          <p:cNvPr id="6339" name="Google Shape;6339;p46"/>
          <p:cNvSpPr/>
          <p:nvPr/>
        </p:nvSpPr>
        <p:spPr>
          <a:xfrm>
            <a:off x="551787" y="510050"/>
            <a:ext cx="8040437"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6340" name="Google Shape;6340;p46"/>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ASSIGNMENT TABLE</a:t>
            </a:r>
            <a:endParaRPr/>
          </a:p>
        </p:txBody>
      </p:sp>
      <p:sp>
        <p:nvSpPr>
          <p:cNvPr id="6341" name="Google Shape;6341;p46"/>
          <p:cNvSpPr/>
          <p:nvPr/>
        </p:nvSpPr>
        <p:spPr>
          <a:xfrm>
            <a:off x="577675" y="1447800"/>
            <a:ext cx="7988660" cy="3165867"/>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graphicFrame>
        <p:nvGraphicFramePr>
          <p:cNvPr id="6342" name="Google Shape;6342;p46"/>
          <p:cNvGraphicFramePr/>
          <p:nvPr/>
        </p:nvGraphicFramePr>
        <p:xfrm>
          <a:off x="951856" y="1491596"/>
          <a:ext cx="3000000" cy="3000000"/>
        </p:xfrm>
        <a:graphic>
          <a:graphicData uri="http://schemas.openxmlformats.org/drawingml/2006/table">
            <a:tbl>
              <a:tblPr>
                <a:noFill/>
                <a:tableStyleId>{35487AE5-A9BC-4F10-9956-B81DBA53863E}</a:tableStyleId>
              </a:tblPr>
              <a:tblGrid>
                <a:gridCol w="1448050">
                  <a:extLst>
                    <a:ext uri="{9D8B030D-6E8A-4147-A177-3AD203B41FA5}">
                      <a16:colId xmlns:a16="http://schemas.microsoft.com/office/drawing/2014/main" val="20000"/>
                    </a:ext>
                  </a:extLst>
                </a:gridCol>
                <a:gridCol w="1448050">
                  <a:extLst>
                    <a:ext uri="{9D8B030D-6E8A-4147-A177-3AD203B41FA5}">
                      <a16:colId xmlns:a16="http://schemas.microsoft.com/office/drawing/2014/main" val="20001"/>
                    </a:ext>
                  </a:extLst>
                </a:gridCol>
                <a:gridCol w="1448050">
                  <a:extLst>
                    <a:ext uri="{9D8B030D-6E8A-4147-A177-3AD203B41FA5}">
                      <a16:colId xmlns:a16="http://schemas.microsoft.com/office/drawing/2014/main" val="20002"/>
                    </a:ext>
                  </a:extLst>
                </a:gridCol>
                <a:gridCol w="1265725">
                  <a:extLst>
                    <a:ext uri="{9D8B030D-6E8A-4147-A177-3AD203B41FA5}">
                      <a16:colId xmlns:a16="http://schemas.microsoft.com/office/drawing/2014/main" val="20003"/>
                    </a:ext>
                  </a:extLst>
                </a:gridCol>
                <a:gridCol w="1630400">
                  <a:extLst>
                    <a:ext uri="{9D8B030D-6E8A-4147-A177-3AD203B41FA5}">
                      <a16:colId xmlns:a16="http://schemas.microsoft.com/office/drawing/2014/main" val="20004"/>
                    </a:ext>
                  </a:extLst>
                </a:gridCol>
              </a:tblGrid>
              <a:tr h="528350">
                <a:tc>
                  <a:txBody>
                    <a:bodyPr/>
                    <a:lstStyle/>
                    <a:p>
                      <a:pPr marL="0" lvl="0" indent="0" algn="l" rtl="0">
                        <a:spcBef>
                          <a:spcPts val="0"/>
                        </a:spcBef>
                        <a:spcAft>
                          <a:spcPts val="0"/>
                        </a:spcAft>
                        <a:buNone/>
                      </a:pPr>
                      <a:endParaRPr sz="2100" b="1">
                        <a:solidFill>
                          <a:srgbClr val="191919"/>
                        </a:solidFill>
                        <a:latin typeface="Amatic SC"/>
                        <a:ea typeface="Amatic SC"/>
                        <a:cs typeface="Amatic SC"/>
                        <a:sym typeface="Amatic SC"/>
                      </a:endParaRPr>
                    </a:p>
                  </a:txBody>
                  <a:tcPr marL="91425" marR="91425" marT="91425" marB="91425">
                    <a:lnL w="38100" cap="flat" cmpd="sng">
                      <a:solidFill>
                        <a:srgbClr val="191919">
                          <a:alpha val="0"/>
                        </a:srgbClr>
                      </a:solidFill>
                      <a:prstDash val="solid"/>
                      <a:round/>
                      <a:headEnd type="none" w="sm" len="sm"/>
                      <a:tailEnd type="none" w="sm" len="sm"/>
                    </a:lnL>
                    <a:lnR w="38100" cap="flat" cmpd="sng">
                      <a:solidFill>
                        <a:srgbClr val="191919">
                          <a:alpha val="0"/>
                        </a:srgbClr>
                      </a:solidFill>
                      <a:prstDash val="solid"/>
                      <a:round/>
                      <a:headEnd type="none" w="sm" len="sm"/>
                      <a:tailEnd type="none" w="sm" len="sm"/>
                    </a:lnR>
                    <a:lnT w="38100" cap="flat" cmpd="sng">
                      <a:solidFill>
                        <a:srgbClr val="191919">
                          <a:alpha val="0"/>
                        </a:srgbClr>
                      </a:solidFill>
                      <a:prstDash val="solid"/>
                      <a:round/>
                      <a:headEnd type="none" w="sm" len="sm"/>
                      <a:tailEnd type="none" w="sm" len="sm"/>
                    </a:lnT>
                    <a:lnB w="38100" cap="flat" cmpd="sng">
                      <a:solidFill>
                        <a:srgbClr val="191919">
                          <a:alpha val="0"/>
                        </a:srgbClr>
                      </a:solidFill>
                      <a:prstDash val="solid"/>
                      <a:round/>
                      <a:headEnd type="none" w="sm" len="sm"/>
                      <a:tailEnd type="none" w="sm" len="sm"/>
                    </a:lnB>
                  </a:tcPr>
                </a:tc>
                <a:tc gridSpan="3">
                  <a:txBody>
                    <a:bodyPr/>
                    <a:lstStyle/>
                    <a:p>
                      <a:pPr marL="0" lvl="0" indent="0" algn="ctr" rtl="0">
                        <a:spcBef>
                          <a:spcPts val="0"/>
                        </a:spcBef>
                        <a:spcAft>
                          <a:spcPts val="0"/>
                        </a:spcAft>
                        <a:buNone/>
                      </a:pPr>
                      <a:r>
                        <a:rPr lang="en" sz="3000" b="1">
                          <a:solidFill>
                            <a:srgbClr val="191919"/>
                          </a:solidFill>
                          <a:latin typeface="Amatic SC"/>
                          <a:ea typeface="Amatic SC"/>
                          <a:cs typeface="Amatic SC"/>
                          <a:sym typeface="Amatic SC"/>
                        </a:rPr>
                        <a:t>TYPE OF PRECIPITATION</a:t>
                      </a:r>
                      <a:endParaRPr sz="3000" b="1">
                        <a:solidFill>
                          <a:srgbClr val="191919"/>
                        </a:solidFill>
                        <a:latin typeface="Amatic SC"/>
                        <a:ea typeface="Amatic SC"/>
                        <a:cs typeface="Amatic SC"/>
                        <a:sym typeface="Amatic SC"/>
                      </a:endParaRPr>
                    </a:p>
                  </a:txBody>
                  <a:tcPr marL="91425" marR="91425" marT="91425" marB="91425">
                    <a:lnL w="38100" cap="flat" cmpd="sng">
                      <a:solidFill>
                        <a:srgbClr val="191919">
                          <a:alpha val="0"/>
                        </a:srgbClr>
                      </a:solidFill>
                      <a:prstDash val="solid"/>
                      <a:round/>
                      <a:headEnd type="none" w="sm" len="sm"/>
                      <a:tailEnd type="none" w="sm" len="sm"/>
                    </a:lnL>
                    <a:lnR w="38100" cap="flat" cmpd="sng">
                      <a:solidFill>
                        <a:srgbClr val="191919">
                          <a:alpha val="0"/>
                        </a:srgbClr>
                      </a:solidFill>
                      <a:prstDash val="solid"/>
                      <a:round/>
                      <a:headEnd type="none" w="sm" len="sm"/>
                      <a:tailEnd type="none" w="sm" len="sm"/>
                    </a:lnR>
                    <a:lnT w="38100" cap="flat" cmpd="sng">
                      <a:solidFill>
                        <a:srgbClr val="191919">
                          <a:alpha val="0"/>
                        </a:srgbClr>
                      </a:solidFill>
                      <a:prstDash val="solid"/>
                      <a:round/>
                      <a:headEnd type="none" w="sm" len="sm"/>
                      <a:tailEnd type="none" w="sm" len="sm"/>
                    </a:lnT>
                    <a:lnB w="38100" cap="flat" cmpd="sng">
                      <a:solidFill>
                        <a:srgbClr val="191919">
                          <a:alpha val="0"/>
                        </a:srgbClr>
                      </a:solidFill>
                      <a:prstDash val="solid"/>
                      <a:round/>
                      <a:headEnd type="none" w="sm" len="sm"/>
                      <a:tailEnd type="none" w="sm" len="sm"/>
                    </a:lnB>
                  </a:tcPr>
                </a:tc>
                <a:tc hMerge="1">
                  <a:txBody>
                    <a:bodyPr/>
                    <a:lstStyle/>
                    <a:p>
                      <a:endParaRPr lang="es-MX"/>
                    </a:p>
                  </a:txBody>
                  <a:tcPr/>
                </a:tc>
                <a:tc hMerge="1">
                  <a:txBody>
                    <a:bodyPr/>
                    <a:lstStyle/>
                    <a:p>
                      <a:endParaRPr lang="es-MX"/>
                    </a:p>
                  </a:txBody>
                  <a:tcPr/>
                </a:tc>
                <a:tc>
                  <a:txBody>
                    <a:bodyPr/>
                    <a:lstStyle/>
                    <a:p>
                      <a:pPr marL="0" lvl="0" indent="0" algn="ctr" rtl="0">
                        <a:spcBef>
                          <a:spcPts val="0"/>
                        </a:spcBef>
                        <a:spcAft>
                          <a:spcPts val="0"/>
                        </a:spcAft>
                        <a:buNone/>
                      </a:pPr>
                      <a:r>
                        <a:rPr lang="en" sz="3000" b="1">
                          <a:solidFill>
                            <a:srgbClr val="191919"/>
                          </a:solidFill>
                          <a:latin typeface="Amatic SC"/>
                          <a:ea typeface="Amatic SC"/>
                          <a:cs typeface="Amatic SC"/>
                          <a:sym typeface="Amatic SC"/>
                        </a:rPr>
                        <a:t>AMOUNT</a:t>
                      </a:r>
                      <a:endParaRPr sz="3000" b="1">
                        <a:solidFill>
                          <a:srgbClr val="191919"/>
                        </a:solidFill>
                        <a:latin typeface="Amatic SC"/>
                        <a:ea typeface="Amatic SC"/>
                        <a:cs typeface="Amatic SC"/>
                        <a:sym typeface="Amatic SC"/>
                      </a:endParaRPr>
                    </a:p>
                  </a:txBody>
                  <a:tcPr marL="91425" marR="91425" marT="91425" marB="91425">
                    <a:lnL w="38100" cap="flat" cmpd="sng">
                      <a:solidFill>
                        <a:srgbClr val="191919">
                          <a:alpha val="0"/>
                        </a:srgbClr>
                      </a:solidFill>
                      <a:prstDash val="solid"/>
                      <a:round/>
                      <a:headEnd type="none" w="sm" len="sm"/>
                      <a:tailEnd type="none" w="sm" len="sm"/>
                    </a:lnL>
                    <a:lnR w="38100" cap="flat" cmpd="sng">
                      <a:solidFill>
                        <a:srgbClr val="191919">
                          <a:alpha val="0"/>
                        </a:srgbClr>
                      </a:solidFill>
                      <a:prstDash val="solid"/>
                      <a:round/>
                      <a:headEnd type="none" w="sm" len="sm"/>
                      <a:tailEnd type="none" w="sm" len="sm"/>
                    </a:lnR>
                    <a:lnT w="38100" cap="flat" cmpd="sng">
                      <a:solidFill>
                        <a:srgbClr val="191919">
                          <a:alpha val="0"/>
                        </a:srgbClr>
                      </a:solidFill>
                      <a:prstDash val="solid"/>
                      <a:round/>
                      <a:headEnd type="none" w="sm" len="sm"/>
                      <a:tailEnd type="none" w="sm" len="sm"/>
                    </a:lnT>
                    <a:lnB w="38100"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0"/>
                  </a:ext>
                </a:extLst>
              </a:tr>
              <a:tr h="457900">
                <a:tc>
                  <a:txBody>
                    <a:bodyPr/>
                    <a:lstStyle/>
                    <a:p>
                      <a:pPr marL="0" lvl="0" indent="0" algn="ctr" rtl="0">
                        <a:spcBef>
                          <a:spcPts val="0"/>
                        </a:spcBef>
                        <a:spcAft>
                          <a:spcPts val="0"/>
                        </a:spcAft>
                        <a:buNone/>
                      </a:pPr>
                      <a:r>
                        <a:rPr lang="en" sz="2000" b="1">
                          <a:solidFill>
                            <a:srgbClr val="191919"/>
                          </a:solidFill>
                          <a:latin typeface="Amatic SC"/>
                          <a:ea typeface="Amatic SC"/>
                          <a:cs typeface="Amatic SC"/>
                          <a:sym typeface="Amatic SC"/>
                        </a:rPr>
                        <a:t>MERCURY</a:t>
                      </a:r>
                      <a:endParaRPr sz="2000" b="1">
                        <a:solidFill>
                          <a:srgbClr val="191919"/>
                        </a:solidFill>
                        <a:latin typeface="Amatic SC"/>
                        <a:ea typeface="Amatic SC"/>
                        <a:cs typeface="Amatic SC"/>
                        <a:sym typeface="Amatic SC"/>
                      </a:endParaRPr>
                    </a:p>
                  </a:txBody>
                  <a:tcPr marL="91425" marR="91425" marT="91425" marB="91425">
                    <a:lnL w="38100" cap="flat" cmpd="sng">
                      <a:solidFill>
                        <a:srgbClr val="191919">
                          <a:alpha val="0"/>
                        </a:srgbClr>
                      </a:solidFill>
                      <a:prstDash val="solid"/>
                      <a:round/>
                      <a:headEnd type="none" w="sm" len="sm"/>
                      <a:tailEnd type="none" w="sm" len="sm"/>
                    </a:lnL>
                    <a:lnR w="38100" cap="flat" cmpd="sng">
                      <a:solidFill>
                        <a:srgbClr val="191919">
                          <a:alpha val="0"/>
                        </a:srgbClr>
                      </a:solidFill>
                      <a:prstDash val="solid"/>
                      <a:round/>
                      <a:headEnd type="none" w="sm" len="sm"/>
                      <a:tailEnd type="none" w="sm" len="sm"/>
                    </a:lnR>
                    <a:lnT w="38100" cap="flat" cmpd="sng">
                      <a:solidFill>
                        <a:srgbClr val="191919">
                          <a:alpha val="0"/>
                        </a:srgbClr>
                      </a:solidFill>
                      <a:prstDash val="solid"/>
                      <a:round/>
                      <a:headEnd type="none" w="sm" len="sm"/>
                      <a:tailEnd type="none" w="sm" len="sm"/>
                    </a:lnT>
                    <a:lnB w="38100" cap="flat" cmpd="sng">
                      <a:solidFill>
                        <a:srgbClr val="191919">
                          <a:alpha val="0"/>
                        </a:srgbClr>
                      </a:solidFill>
                      <a:prstDash val="solid"/>
                      <a:round/>
                      <a:headEnd type="none" w="sm" len="sm"/>
                      <a:tailEnd type="none" w="sm" len="sm"/>
                    </a:lnB>
                  </a:tcPr>
                </a:tc>
                <a:tc gridSpan="3">
                  <a:txBody>
                    <a:bodyPr/>
                    <a:lstStyle/>
                    <a:p>
                      <a:pPr marL="0" lvl="0" indent="0" algn="ctr" rtl="0">
                        <a:spcBef>
                          <a:spcPts val="0"/>
                        </a:spcBef>
                        <a:spcAft>
                          <a:spcPts val="0"/>
                        </a:spcAft>
                        <a:buNone/>
                      </a:pPr>
                      <a:r>
                        <a:rPr lang="en">
                          <a:solidFill>
                            <a:srgbClr val="191919"/>
                          </a:solidFill>
                          <a:latin typeface="Oswald Light"/>
                          <a:ea typeface="Oswald Light"/>
                          <a:cs typeface="Oswald Light"/>
                          <a:sym typeface="Oswald Light"/>
                        </a:rPr>
                        <a:t>Mercury is the closest planet to the Sun</a:t>
                      </a:r>
                      <a:endParaRPr>
                        <a:solidFill>
                          <a:srgbClr val="191919"/>
                        </a:solidFill>
                        <a:latin typeface="Oswald Light"/>
                        <a:ea typeface="Oswald Light"/>
                        <a:cs typeface="Oswald Light"/>
                        <a:sym typeface="Oswald Light"/>
                      </a:endParaRPr>
                    </a:p>
                  </a:txBody>
                  <a:tcPr marL="91425" marR="91425" marT="91425" marB="91425">
                    <a:lnL w="38100" cap="flat" cmpd="sng">
                      <a:solidFill>
                        <a:srgbClr val="191919">
                          <a:alpha val="0"/>
                        </a:srgbClr>
                      </a:solidFill>
                      <a:prstDash val="solid"/>
                      <a:round/>
                      <a:headEnd type="none" w="sm" len="sm"/>
                      <a:tailEnd type="none" w="sm" len="sm"/>
                    </a:lnL>
                    <a:lnR w="38100" cap="flat" cmpd="sng">
                      <a:solidFill>
                        <a:srgbClr val="191919">
                          <a:alpha val="0"/>
                        </a:srgbClr>
                      </a:solidFill>
                      <a:prstDash val="solid"/>
                      <a:round/>
                      <a:headEnd type="none" w="sm" len="sm"/>
                      <a:tailEnd type="none" w="sm" len="sm"/>
                    </a:lnR>
                    <a:lnT w="38100" cap="flat" cmpd="sng">
                      <a:solidFill>
                        <a:srgbClr val="191919">
                          <a:alpha val="0"/>
                        </a:srgbClr>
                      </a:solidFill>
                      <a:prstDash val="solid"/>
                      <a:round/>
                      <a:headEnd type="none" w="sm" len="sm"/>
                      <a:tailEnd type="none" w="sm" len="sm"/>
                    </a:lnT>
                    <a:lnB w="38100" cap="flat" cmpd="sng">
                      <a:solidFill>
                        <a:srgbClr val="191919">
                          <a:alpha val="0"/>
                        </a:srgbClr>
                      </a:solidFill>
                      <a:prstDash val="solid"/>
                      <a:round/>
                      <a:headEnd type="none" w="sm" len="sm"/>
                      <a:tailEnd type="none" w="sm" len="sm"/>
                    </a:lnB>
                  </a:tcPr>
                </a:tc>
                <a:tc hMerge="1">
                  <a:txBody>
                    <a:bodyPr/>
                    <a:lstStyle/>
                    <a:p>
                      <a:endParaRPr lang="es-MX"/>
                    </a:p>
                  </a:txBody>
                  <a:tcPr/>
                </a:tc>
                <a:tc hMerge="1">
                  <a:txBody>
                    <a:bodyPr/>
                    <a:lstStyle/>
                    <a:p>
                      <a:endParaRPr lang="es-MX"/>
                    </a:p>
                  </a:txBody>
                  <a:tcPr/>
                </a:tc>
                <a:tc>
                  <a:txBody>
                    <a:bodyPr/>
                    <a:lstStyle/>
                    <a:p>
                      <a:pPr marL="0" lvl="0" indent="0" algn="ctr" rtl="0">
                        <a:spcBef>
                          <a:spcPts val="0"/>
                        </a:spcBef>
                        <a:spcAft>
                          <a:spcPts val="0"/>
                        </a:spcAft>
                        <a:buNone/>
                      </a:pPr>
                      <a:r>
                        <a:rPr lang="en">
                          <a:solidFill>
                            <a:schemeClr val="lt2"/>
                          </a:solidFill>
                          <a:latin typeface="Oswald Light"/>
                          <a:ea typeface="Oswald Light"/>
                          <a:cs typeface="Oswald Light"/>
                          <a:sym typeface="Oswald Light"/>
                        </a:rPr>
                        <a:t>?</a:t>
                      </a:r>
                      <a:endParaRPr>
                        <a:solidFill>
                          <a:schemeClr val="lt2"/>
                        </a:solidFill>
                        <a:latin typeface="Oswald Light"/>
                        <a:ea typeface="Oswald Light"/>
                        <a:cs typeface="Oswald Light"/>
                        <a:sym typeface="Oswald Light"/>
                      </a:endParaRPr>
                    </a:p>
                  </a:txBody>
                  <a:tcPr marL="91425" marR="91425" marT="91425" marB="91425">
                    <a:lnL w="38100" cap="flat" cmpd="sng">
                      <a:solidFill>
                        <a:srgbClr val="191919">
                          <a:alpha val="0"/>
                        </a:srgbClr>
                      </a:solidFill>
                      <a:prstDash val="solid"/>
                      <a:round/>
                      <a:headEnd type="none" w="sm" len="sm"/>
                      <a:tailEnd type="none" w="sm" len="sm"/>
                    </a:lnL>
                    <a:lnR w="38100" cap="flat" cmpd="sng">
                      <a:solidFill>
                        <a:srgbClr val="191919">
                          <a:alpha val="0"/>
                        </a:srgbClr>
                      </a:solidFill>
                      <a:prstDash val="solid"/>
                      <a:round/>
                      <a:headEnd type="none" w="sm" len="sm"/>
                      <a:tailEnd type="none" w="sm" len="sm"/>
                    </a:lnR>
                    <a:lnT w="38100" cap="flat" cmpd="sng">
                      <a:solidFill>
                        <a:srgbClr val="191919">
                          <a:alpha val="0"/>
                        </a:srgbClr>
                      </a:solidFill>
                      <a:prstDash val="solid"/>
                      <a:round/>
                      <a:headEnd type="none" w="sm" len="sm"/>
                      <a:tailEnd type="none" w="sm" len="sm"/>
                    </a:lnT>
                    <a:lnB w="38100"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1"/>
                  </a:ext>
                </a:extLst>
              </a:tr>
              <a:tr h="457900">
                <a:tc>
                  <a:txBody>
                    <a:bodyPr/>
                    <a:lstStyle/>
                    <a:p>
                      <a:pPr marL="0" lvl="0" indent="0" algn="ctr" rtl="0">
                        <a:spcBef>
                          <a:spcPts val="0"/>
                        </a:spcBef>
                        <a:spcAft>
                          <a:spcPts val="0"/>
                        </a:spcAft>
                        <a:buNone/>
                      </a:pPr>
                      <a:r>
                        <a:rPr lang="en" sz="2000" b="1">
                          <a:solidFill>
                            <a:srgbClr val="191919"/>
                          </a:solidFill>
                          <a:latin typeface="Amatic SC"/>
                          <a:ea typeface="Amatic SC"/>
                          <a:cs typeface="Amatic SC"/>
                          <a:sym typeface="Amatic SC"/>
                        </a:rPr>
                        <a:t>VENUS</a:t>
                      </a:r>
                      <a:endParaRPr sz="2000" b="1">
                        <a:solidFill>
                          <a:srgbClr val="191919"/>
                        </a:solidFill>
                        <a:latin typeface="Amatic SC"/>
                        <a:ea typeface="Amatic SC"/>
                        <a:cs typeface="Amatic SC"/>
                        <a:sym typeface="Amatic SC"/>
                      </a:endParaRPr>
                    </a:p>
                  </a:txBody>
                  <a:tcPr marL="91425" marR="91425" marT="91425" marB="91425">
                    <a:lnL w="38100" cap="flat" cmpd="sng">
                      <a:solidFill>
                        <a:srgbClr val="191919">
                          <a:alpha val="0"/>
                        </a:srgbClr>
                      </a:solidFill>
                      <a:prstDash val="solid"/>
                      <a:round/>
                      <a:headEnd type="none" w="sm" len="sm"/>
                      <a:tailEnd type="none" w="sm" len="sm"/>
                    </a:lnL>
                    <a:lnR w="38100" cap="flat" cmpd="sng">
                      <a:solidFill>
                        <a:srgbClr val="191919">
                          <a:alpha val="0"/>
                        </a:srgbClr>
                      </a:solidFill>
                      <a:prstDash val="solid"/>
                      <a:round/>
                      <a:headEnd type="none" w="sm" len="sm"/>
                      <a:tailEnd type="none" w="sm" len="sm"/>
                    </a:lnR>
                    <a:lnT w="38100" cap="flat" cmpd="sng">
                      <a:solidFill>
                        <a:srgbClr val="191919">
                          <a:alpha val="0"/>
                        </a:srgbClr>
                      </a:solidFill>
                      <a:prstDash val="solid"/>
                      <a:round/>
                      <a:headEnd type="none" w="sm" len="sm"/>
                      <a:tailEnd type="none" w="sm" len="sm"/>
                    </a:lnT>
                    <a:lnB w="38100" cap="flat" cmpd="sng">
                      <a:solidFill>
                        <a:srgbClr val="191919">
                          <a:alpha val="0"/>
                        </a:srgbClr>
                      </a:solidFill>
                      <a:prstDash val="solid"/>
                      <a:round/>
                      <a:headEnd type="none" w="sm" len="sm"/>
                      <a:tailEnd type="none" w="sm" len="sm"/>
                    </a:lnB>
                  </a:tcPr>
                </a:tc>
                <a:tc gridSpan="3">
                  <a:txBody>
                    <a:bodyPr/>
                    <a:lstStyle/>
                    <a:p>
                      <a:pPr marL="0" lvl="0" indent="0" algn="ctr" rtl="0">
                        <a:spcBef>
                          <a:spcPts val="0"/>
                        </a:spcBef>
                        <a:spcAft>
                          <a:spcPts val="0"/>
                        </a:spcAft>
                        <a:buNone/>
                      </a:pPr>
                      <a:r>
                        <a:rPr lang="en">
                          <a:solidFill>
                            <a:schemeClr val="lt2"/>
                          </a:solidFill>
                          <a:latin typeface="Oswald Light"/>
                          <a:ea typeface="Oswald Light"/>
                          <a:cs typeface="Oswald Light"/>
                          <a:sym typeface="Oswald Light"/>
                        </a:rPr>
                        <a:t>?</a:t>
                      </a:r>
                      <a:endParaRPr>
                        <a:solidFill>
                          <a:schemeClr val="lt2"/>
                        </a:solidFill>
                        <a:latin typeface="Oswald Light"/>
                        <a:ea typeface="Oswald Light"/>
                        <a:cs typeface="Oswald Light"/>
                        <a:sym typeface="Oswald Light"/>
                      </a:endParaRPr>
                    </a:p>
                  </a:txBody>
                  <a:tcPr marL="91425" marR="91425" marT="91425" marB="91425">
                    <a:lnL w="38100" cap="flat" cmpd="sng">
                      <a:solidFill>
                        <a:srgbClr val="191919">
                          <a:alpha val="0"/>
                        </a:srgbClr>
                      </a:solidFill>
                      <a:prstDash val="solid"/>
                      <a:round/>
                      <a:headEnd type="none" w="sm" len="sm"/>
                      <a:tailEnd type="none" w="sm" len="sm"/>
                    </a:lnL>
                    <a:lnR w="38100" cap="flat" cmpd="sng">
                      <a:solidFill>
                        <a:srgbClr val="191919">
                          <a:alpha val="0"/>
                        </a:srgbClr>
                      </a:solidFill>
                      <a:prstDash val="solid"/>
                      <a:round/>
                      <a:headEnd type="none" w="sm" len="sm"/>
                      <a:tailEnd type="none" w="sm" len="sm"/>
                    </a:lnR>
                    <a:lnT w="38100" cap="flat" cmpd="sng">
                      <a:solidFill>
                        <a:srgbClr val="191919">
                          <a:alpha val="0"/>
                        </a:srgbClr>
                      </a:solidFill>
                      <a:prstDash val="solid"/>
                      <a:round/>
                      <a:headEnd type="none" w="sm" len="sm"/>
                      <a:tailEnd type="none" w="sm" len="sm"/>
                    </a:lnT>
                    <a:lnB w="38100" cap="flat" cmpd="sng">
                      <a:solidFill>
                        <a:srgbClr val="191919">
                          <a:alpha val="0"/>
                        </a:srgbClr>
                      </a:solidFill>
                      <a:prstDash val="solid"/>
                      <a:round/>
                      <a:headEnd type="none" w="sm" len="sm"/>
                      <a:tailEnd type="none" w="sm" len="sm"/>
                    </a:lnB>
                  </a:tcPr>
                </a:tc>
                <a:tc hMerge="1">
                  <a:txBody>
                    <a:bodyPr/>
                    <a:lstStyle/>
                    <a:p>
                      <a:endParaRPr lang="es-MX"/>
                    </a:p>
                  </a:txBody>
                  <a:tcPr/>
                </a:tc>
                <a:tc hMerge="1">
                  <a:txBody>
                    <a:bodyPr/>
                    <a:lstStyle/>
                    <a:p>
                      <a:endParaRPr lang="es-MX"/>
                    </a:p>
                  </a:txBody>
                  <a:tcPr/>
                </a:tc>
                <a:tc>
                  <a:txBody>
                    <a:bodyPr/>
                    <a:lstStyle/>
                    <a:p>
                      <a:pPr marL="0" lvl="0" indent="0" algn="ctr" rtl="0">
                        <a:spcBef>
                          <a:spcPts val="0"/>
                        </a:spcBef>
                        <a:spcAft>
                          <a:spcPts val="0"/>
                        </a:spcAft>
                        <a:buNone/>
                      </a:pPr>
                      <a:r>
                        <a:rPr lang="en">
                          <a:solidFill>
                            <a:srgbClr val="191919"/>
                          </a:solidFill>
                          <a:latin typeface="Oswald Light"/>
                          <a:ea typeface="Oswald Light"/>
                          <a:cs typeface="Oswald Light"/>
                          <a:sym typeface="Oswald Light"/>
                        </a:rPr>
                        <a:t>1,22</a:t>
                      </a:r>
                      <a:endParaRPr>
                        <a:solidFill>
                          <a:srgbClr val="191919"/>
                        </a:solidFill>
                        <a:latin typeface="Oswald Light"/>
                        <a:ea typeface="Oswald Light"/>
                        <a:cs typeface="Oswald Light"/>
                        <a:sym typeface="Oswald Light"/>
                      </a:endParaRPr>
                    </a:p>
                  </a:txBody>
                  <a:tcPr marL="91425" marR="91425" marT="91425" marB="91425">
                    <a:lnL w="38100" cap="flat" cmpd="sng">
                      <a:solidFill>
                        <a:srgbClr val="191919">
                          <a:alpha val="0"/>
                        </a:srgbClr>
                      </a:solidFill>
                      <a:prstDash val="solid"/>
                      <a:round/>
                      <a:headEnd type="none" w="sm" len="sm"/>
                      <a:tailEnd type="none" w="sm" len="sm"/>
                    </a:lnL>
                    <a:lnR w="38100" cap="flat" cmpd="sng">
                      <a:solidFill>
                        <a:srgbClr val="191919">
                          <a:alpha val="0"/>
                        </a:srgbClr>
                      </a:solidFill>
                      <a:prstDash val="solid"/>
                      <a:round/>
                      <a:headEnd type="none" w="sm" len="sm"/>
                      <a:tailEnd type="none" w="sm" len="sm"/>
                    </a:lnR>
                    <a:lnT w="38100" cap="flat" cmpd="sng">
                      <a:solidFill>
                        <a:srgbClr val="191919">
                          <a:alpha val="0"/>
                        </a:srgbClr>
                      </a:solidFill>
                      <a:prstDash val="solid"/>
                      <a:round/>
                      <a:headEnd type="none" w="sm" len="sm"/>
                      <a:tailEnd type="none" w="sm" len="sm"/>
                    </a:lnT>
                    <a:lnB w="38100"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2"/>
                  </a:ext>
                </a:extLst>
              </a:tr>
              <a:tr h="457900">
                <a:tc>
                  <a:txBody>
                    <a:bodyPr/>
                    <a:lstStyle/>
                    <a:p>
                      <a:pPr marL="0" lvl="0" indent="0" algn="ctr" rtl="0">
                        <a:spcBef>
                          <a:spcPts val="0"/>
                        </a:spcBef>
                        <a:spcAft>
                          <a:spcPts val="0"/>
                        </a:spcAft>
                        <a:buNone/>
                      </a:pPr>
                      <a:r>
                        <a:rPr lang="en" sz="2000" b="1">
                          <a:solidFill>
                            <a:srgbClr val="191919"/>
                          </a:solidFill>
                          <a:latin typeface="Amatic SC"/>
                          <a:ea typeface="Amatic SC"/>
                          <a:cs typeface="Amatic SC"/>
                          <a:sym typeface="Amatic SC"/>
                        </a:rPr>
                        <a:t>EARTH</a:t>
                      </a:r>
                      <a:endParaRPr sz="2000" b="1">
                        <a:solidFill>
                          <a:srgbClr val="191919"/>
                        </a:solidFill>
                        <a:latin typeface="Amatic SC"/>
                        <a:ea typeface="Amatic SC"/>
                        <a:cs typeface="Amatic SC"/>
                        <a:sym typeface="Amatic SC"/>
                      </a:endParaRPr>
                    </a:p>
                  </a:txBody>
                  <a:tcPr marL="91425" marR="91425" marT="91425" marB="91425">
                    <a:lnL w="38100" cap="flat" cmpd="sng">
                      <a:solidFill>
                        <a:srgbClr val="191919">
                          <a:alpha val="0"/>
                        </a:srgbClr>
                      </a:solidFill>
                      <a:prstDash val="solid"/>
                      <a:round/>
                      <a:headEnd type="none" w="sm" len="sm"/>
                      <a:tailEnd type="none" w="sm" len="sm"/>
                    </a:lnL>
                    <a:lnR w="38100" cap="flat" cmpd="sng">
                      <a:solidFill>
                        <a:srgbClr val="191919">
                          <a:alpha val="0"/>
                        </a:srgbClr>
                      </a:solidFill>
                      <a:prstDash val="solid"/>
                      <a:round/>
                      <a:headEnd type="none" w="sm" len="sm"/>
                      <a:tailEnd type="none" w="sm" len="sm"/>
                    </a:lnR>
                    <a:lnT w="38100" cap="flat" cmpd="sng">
                      <a:solidFill>
                        <a:srgbClr val="191919">
                          <a:alpha val="0"/>
                        </a:srgbClr>
                      </a:solidFill>
                      <a:prstDash val="solid"/>
                      <a:round/>
                      <a:headEnd type="none" w="sm" len="sm"/>
                      <a:tailEnd type="none" w="sm" len="sm"/>
                    </a:lnT>
                    <a:lnB w="38100" cap="flat" cmpd="sng">
                      <a:solidFill>
                        <a:srgbClr val="191919">
                          <a:alpha val="0"/>
                        </a:srgbClr>
                      </a:solidFill>
                      <a:prstDash val="solid"/>
                      <a:round/>
                      <a:headEnd type="none" w="sm" len="sm"/>
                      <a:tailEnd type="none" w="sm" len="sm"/>
                    </a:lnB>
                  </a:tcPr>
                </a:tc>
                <a:tc gridSpan="3">
                  <a:txBody>
                    <a:bodyPr/>
                    <a:lstStyle/>
                    <a:p>
                      <a:pPr marL="0" lvl="0" indent="0" algn="ctr" rtl="0">
                        <a:spcBef>
                          <a:spcPts val="0"/>
                        </a:spcBef>
                        <a:spcAft>
                          <a:spcPts val="0"/>
                        </a:spcAft>
                        <a:buNone/>
                      </a:pPr>
                      <a:r>
                        <a:rPr lang="en">
                          <a:solidFill>
                            <a:srgbClr val="191919"/>
                          </a:solidFill>
                          <a:latin typeface="Oswald Light"/>
                          <a:ea typeface="Oswald Light"/>
                          <a:cs typeface="Oswald Light"/>
                          <a:sym typeface="Oswald Light"/>
                        </a:rPr>
                        <a:t>The Earth is the third planet from the Sun</a:t>
                      </a:r>
                      <a:endParaRPr>
                        <a:solidFill>
                          <a:srgbClr val="191919"/>
                        </a:solidFill>
                        <a:latin typeface="Oswald Light"/>
                        <a:ea typeface="Oswald Light"/>
                        <a:cs typeface="Oswald Light"/>
                        <a:sym typeface="Oswald Light"/>
                      </a:endParaRPr>
                    </a:p>
                  </a:txBody>
                  <a:tcPr marL="91425" marR="91425" marT="91425" marB="91425">
                    <a:lnL w="38100" cap="flat" cmpd="sng">
                      <a:solidFill>
                        <a:srgbClr val="191919">
                          <a:alpha val="0"/>
                        </a:srgbClr>
                      </a:solidFill>
                      <a:prstDash val="solid"/>
                      <a:round/>
                      <a:headEnd type="none" w="sm" len="sm"/>
                      <a:tailEnd type="none" w="sm" len="sm"/>
                    </a:lnL>
                    <a:lnR w="38100" cap="flat" cmpd="sng">
                      <a:solidFill>
                        <a:srgbClr val="191919">
                          <a:alpha val="0"/>
                        </a:srgbClr>
                      </a:solidFill>
                      <a:prstDash val="solid"/>
                      <a:round/>
                      <a:headEnd type="none" w="sm" len="sm"/>
                      <a:tailEnd type="none" w="sm" len="sm"/>
                    </a:lnR>
                    <a:lnT w="38100" cap="flat" cmpd="sng">
                      <a:solidFill>
                        <a:srgbClr val="191919">
                          <a:alpha val="0"/>
                        </a:srgbClr>
                      </a:solidFill>
                      <a:prstDash val="solid"/>
                      <a:round/>
                      <a:headEnd type="none" w="sm" len="sm"/>
                      <a:tailEnd type="none" w="sm" len="sm"/>
                    </a:lnT>
                    <a:lnB w="38100" cap="flat" cmpd="sng">
                      <a:solidFill>
                        <a:srgbClr val="191919">
                          <a:alpha val="0"/>
                        </a:srgbClr>
                      </a:solidFill>
                      <a:prstDash val="solid"/>
                      <a:round/>
                      <a:headEnd type="none" w="sm" len="sm"/>
                      <a:tailEnd type="none" w="sm" len="sm"/>
                    </a:lnB>
                  </a:tcPr>
                </a:tc>
                <a:tc hMerge="1">
                  <a:txBody>
                    <a:bodyPr/>
                    <a:lstStyle/>
                    <a:p>
                      <a:endParaRPr lang="es-MX"/>
                    </a:p>
                  </a:txBody>
                  <a:tcPr/>
                </a:tc>
                <a:tc hMerge="1">
                  <a:txBody>
                    <a:bodyPr/>
                    <a:lstStyle/>
                    <a:p>
                      <a:endParaRPr lang="es-MX"/>
                    </a:p>
                  </a:txBody>
                  <a:tcPr/>
                </a:tc>
                <a:tc>
                  <a:txBody>
                    <a:bodyPr/>
                    <a:lstStyle/>
                    <a:p>
                      <a:pPr marL="0" lvl="0" indent="0" algn="ctr" rtl="0">
                        <a:spcBef>
                          <a:spcPts val="0"/>
                        </a:spcBef>
                        <a:spcAft>
                          <a:spcPts val="0"/>
                        </a:spcAft>
                        <a:buNone/>
                      </a:pPr>
                      <a:r>
                        <a:rPr lang="en">
                          <a:solidFill>
                            <a:schemeClr val="lt2"/>
                          </a:solidFill>
                          <a:latin typeface="Oswald Light"/>
                          <a:ea typeface="Oswald Light"/>
                          <a:cs typeface="Oswald Light"/>
                          <a:sym typeface="Oswald Light"/>
                        </a:rPr>
                        <a:t>?</a:t>
                      </a:r>
                      <a:endParaRPr>
                        <a:solidFill>
                          <a:schemeClr val="lt2"/>
                        </a:solidFill>
                        <a:latin typeface="Oswald Light"/>
                        <a:ea typeface="Oswald Light"/>
                        <a:cs typeface="Oswald Light"/>
                        <a:sym typeface="Oswald Light"/>
                      </a:endParaRPr>
                    </a:p>
                  </a:txBody>
                  <a:tcPr marL="91425" marR="91425" marT="91425" marB="91425">
                    <a:lnL w="38100" cap="flat" cmpd="sng">
                      <a:solidFill>
                        <a:srgbClr val="191919">
                          <a:alpha val="0"/>
                        </a:srgbClr>
                      </a:solidFill>
                      <a:prstDash val="solid"/>
                      <a:round/>
                      <a:headEnd type="none" w="sm" len="sm"/>
                      <a:tailEnd type="none" w="sm" len="sm"/>
                    </a:lnL>
                    <a:lnR w="38100" cap="flat" cmpd="sng">
                      <a:solidFill>
                        <a:srgbClr val="191919">
                          <a:alpha val="0"/>
                        </a:srgbClr>
                      </a:solidFill>
                      <a:prstDash val="solid"/>
                      <a:round/>
                      <a:headEnd type="none" w="sm" len="sm"/>
                      <a:tailEnd type="none" w="sm" len="sm"/>
                    </a:lnR>
                    <a:lnT w="38100" cap="flat" cmpd="sng">
                      <a:solidFill>
                        <a:srgbClr val="191919">
                          <a:alpha val="0"/>
                        </a:srgbClr>
                      </a:solidFill>
                      <a:prstDash val="solid"/>
                      <a:round/>
                      <a:headEnd type="none" w="sm" len="sm"/>
                      <a:tailEnd type="none" w="sm" len="sm"/>
                    </a:lnT>
                    <a:lnB w="38100"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3"/>
                  </a:ext>
                </a:extLst>
              </a:tr>
              <a:tr h="457900">
                <a:tc>
                  <a:txBody>
                    <a:bodyPr/>
                    <a:lstStyle/>
                    <a:p>
                      <a:pPr marL="0" lvl="0" indent="0" algn="ctr" rtl="0">
                        <a:spcBef>
                          <a:spcPts val="0"/>
                        </a:spcBef>
                        <a:spcAft>
                          <a:spcPts val="0"/>
                        </a:spcAft>
                        <a:buNone/>
                      </a:pPr>
                      <a:r>
                        <a:rPr lang="en" sz="2000" b="1">
                          <a:solidFill>
                            <a:srgbClr val="191919"/>
                          </a:solidFill>
                          <a:latin typeface="Amatic SC"/>
                          <a:ea typeface="Amatic SC"/>
                          <a:cs typeface="Amatic SC"/>
                          <a:sym typeface="Amatic SC"/>
                        </a:rPr>
                        <a:t>MARS</a:t>
                      </a:r>
                      <a:endParaRPr sz="2000" b="1">
                        <a:solidFill>
                          <a:srgbClr val="191919"/>
                        </a:solidFill>
                        <a:latin typeface="Amatic SC"/>
                        <a:ea typeface="Amatic SC"/>
                        <a:cs typeface="Amatic SC"/>
                        <a:sym typeface="Amatic SC"/>
                      </a:endParaRPr>
                    </a:p>
                  </a:txBody>
                  <a:tcPr marL="91425" marR="91425" marT="91425" marB="91425">
                    <a:lnL w="38100" cap="flat" cmpd="sng">
                      <a:solidFill>
                        <a:srgbClr val="191919">
                          <a:alpha val="0"/>
                        </a:srgbClr>
                      </a:solidFill>
                      <a:prstDash val="solid"/>
                      <a:round/>
                      <a:headEnd type="none" w="sm" len="sm"/>
                      <a:tailEnd type="none" w="sm" len="sm"/>
                    </a:lnL>
                    <a:lnR w="38100" cap="flat" cmpd="sng">
                      <a:solidFill>
                        <a:srgbClr val="191919">
                          <a:alpha val="0"/>
                        </a:srgbClr>
                      </a:solidFill>
                      <a:prstDash val="solid"/>
                      <a:round/>
                      <a:headEnd type="none" w="sm" len="sm"/>
                      <a:tailEnd type="none" w="sm" len="sm"/>
                    </a:lnR>
                    <a:lnT w="38100" cap="flat" cmpd="sng">
                      <a:solidFill>
                        <a:srgbClr val="191919">
                          <a:alpha val="0"/>
                        </a:srgbClr>
                      </a:solidFill>
                      <a:prstDash val="solid"/>
                      <a:round/>
                      <a:headEnd type="none" w="sm" len="sm"/>
                      <a:tailEnd type="none" w="sm" len="sm"/>
                    </a:lnT>
                    <a:lnB w="38100" cap="flat" cmpd="sng">
                      <a:solidFill>
                        <a:srgbClr val="191919">
                          <a:alpha val="0"/>
                        </a:srgbClr>
                      </a:solidFill>
                      <a:prstDash val="solid"/>
                      <a:round/>
                      <a:headEnd type="none" w="sm" len="sm"/>
                      <a:tailEnd type="none" w="sm" len="sm"/>
                    </a:lnB>
                  </a:tcPr>
                </a:tc>
                <a:tc gridSpan="3">
                  <a:txBody>
                    <a:bodyPr/>
                    <a:lstStyle/>
                    <a:p>
                      <a:pPr marL="0" lvl="0" indent="0" algn="ctr" rtl="0">
                        <a:spcBef>
                          <a:spcPts val="0"/>
                        </a:spcBef>
                        <a:spcAft>
                          <a:spcPts val="0"/>
                        </a:spcAft>
                        <a:buNone/>
                      </a:pPr>
                      <a:r>
                        <a:rPr lang="en">
                          <a:solidFill>
                            <a:srgbClr val="191919"/>
                          </a:solidFill>
                          <a:latin typeface="Oswald Light"/>
                          <a:ea typeface="Oswald Light"/>
                          <a:cs typeface="Oswald Light"/>
                          <a:sym typeface="Oswald Light"/>
                        </a:rPr>
                        <a:t>Mars is actually a cold place</a:t>
                      </a:r>
                      <a:endParaRPr>
                        <a:solidFill>
                          <a:srgbClr val="191919"/>
                        </a:solidFill>
                        <a:latin typeface="Oswald Light"/>
                        <a:ea typeface="Oswald Light"/>
                        <a:cs typeface="Oswald Light"/>
                        <a:sym typeface="Oswald Light"/>
                      </a:endParaRPr>
                    </a:p>
                  </a:txBody>
                  <a:tcPr marL="91425" marR="91425" marT="91425" marB="91425">
                    <a:lnL w="38100" cap="flat" cmpd="sng">
                      <a:solidFill>
                        <a:srgbClr val="191919">
                          <a:alpha val="0"/>
                        </a:srgbClr>
                      </a:solidFill>
                      <a:prstDash val="solid"/>
                      <a:round/>
                      <a:headEnd type="none" w="sm" len="sm"/>
                      <a:tailEnd type="none" w="sm" len="sm"/>
                    </a:lnL>
                    <a:lnR w="38100" cap="flat" cmpd="sng">
                      <a:solidFill>
                        <a:srgbClr val="191919">
                          <a:alpha val="0"/>
                        </a:srgbClr>
                      </a:solidFill>
                      <a:prstDash val="solid"/>
                      <a:round/>
                      <a:headEnd type="none" w="sm" len="sm"/>
                      <a:tailEnd type="none" w="sm" len="sm"/>
                    </a:lnR>
                    <a:lnT w="38100" cap="flat" cmpd="sng">
                      <a:solidFill>
                        <a:srgbClr val="191919">
                          <a:alpha val="0"/>
                        </a:srgbClr>
                      </a:solidFill>
                      <a:prstDash val="solid"/>
                      <a:round/>
                      <a:headEnd type="none" w="sm" len="sm"/>
                      <a:tailEnd type="none" w="sm" len="sm"/>
                    </a:lnT>
                    <a:lnB w="38100" cap="flat" cmpd="sng">
                      <a:solidFill>
                        <a:srgbClr val="191919">
                          <a:alpha val="0"/>
                        </a:srgbClr>
                      </a:solidFill>
                      <a:prstDash val="solid"/>
                      <a:round/>
                      <a:headEnd type="none" w="sm" len="sm"/>
                      <a:tailEnd type="none" w="sm" len="sm"/>
                    </a:lnB>
                  </a:tcPr>
                </a:tc>
                <a:tc hMerge="1">
                  <a:txBody>
                    <a:bodyPr/>
                    <a:lstStyle/>
                    <a:p>
                      <a:endParaRPr lang="es-MX"/>
                    </a:p>
                  </a:txBody>
                  <a:tcPr/>
                </a:tc>
                <a:tc hMerge="1">
                  <a:txBody>
                    <a:bodyPr/>
                    <a:lstStyle/>
                    <a:p>
                      <a:endParaRPr lang="es-MX"/>
                    </a:p>
                  </a:txBody>
                  <a:tcPr/>
                </a:tc>
                <a:tc>
                  <a:txBody>
                    <a:bodyPr/>
                    <a:lstStyle/>
                    <a:p>
                      <a:pPr marL="0" lvl="0" indent="0" algn="ctr" rtl="0">
                        <a:spcBef>
                          <a:spcPts val="0"/>
                        </a:spcBef>
                        <a:spcAft>
                          <a:spcPts val="0"/>
                        </a:spcAft>
                        <a:buNone/>
                      </a:pPr>
                      <a:r>
                        <a:rPr lang="en">
                          <a:solidFill>
                            <a:schemeClr val="lt2"/>
                          </a:solidFill>
                          <a:latin typeface="Oswald Light"/>
                          <a:ea typeface="Oswald Light"/>
                          <a:cs typeface="Oswald Light"/>
                          <a:sym typeface="Oswald Light"/>
                        </a:rPr>
                        <a:t>?</a:t>
                      </a:r>
                      <a:endParaRPr>
                        <a:solidFill>
                          <a:schemeClr val="lt2"/>
                        </a:solidFill>
                        <a:latin typeface="Oswald Light"/>
                        <a:ea typeface="Oswald Light"/>
                        <a:cs typeface="Oswald Light"/>
                        <a:sym typeface="Oswald Light"/>
                      </a:endParaRPr>
                    </a:p>
                  </a:txBody>
                  <a:tcPr marL="91425" marR="91425" marT="91425" marB="91425">
                    <a:lnL w="38100" cap="flat" cmpd="sng">
                      <a:solidFill>
                        <a:srgbClr val="191919">
                          <a:alpha val="0"/>
                        </a:srgbClr>
                      </a:solidFill>
                      <a:prstDash val="solid"/>
                      <a:round/>
                      <a:headEnd type="none" w="sm" len="sm"/>
                      <a:tailEnd type="none" w="sm" len="sm"/>
                    </a:lnL>
                    <a:lnR w="38100" cap="flat" cmpd="sng">
                      <a:solidFill>
                        <a:srgbClr val="191919">
                          <a:alpha val="0"/>
                        </a:srgbClr>
                      </a:solidFill>
                      <a:prstDash val="solid"/>
                      <a:round/>
                      <a:headEnd type="none" w="sm" len="sm"/>
                      <a:tailEnd type="none" w="sm" len="sm"/>
                    </a:lnR>
                    <a:lnT w="38100" cap="flat" cmpd="sng">
                      <a:solidFill>
                        <a:srgbClr val="191919">
                          <a:alpha val="0"/>
                        </a:srgbClr>
                      </a:solidFill>
                      <a:prstDash val="solid"/>
                      <a:round/>
                      <a:headEnd type="none" w="sm" len="sm"/>
                      <a:tailEnd type="none" w="sm" len="sm"/>
                    </a:lnT>
                    <a:lnB w="38100"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4"/>
                  </a:ext>
                </a:extLst>
              </a:tr>
              <a:tr h="457900">
                <a:tc>
                  <a:txBody>
                    <a:bodyPr/>
                    <a:lstStyle/>
                    <a:p>
                      <a:pPr marL="0" lvl="0" indent="0" algn="ctr" rtl="0">
                        <a:spcBef>
                          <a:spcPts val="0"/>
                        </a:spcBef>
                        <a:spcAft>
                          <a:spcPts val="0"/>
                        </a:spcAft>
                        <a:buNone/>
                      </a:pPr>
                      <a:r>
                        <a:rPr lang="en" sz="2000" b="1">
                          <a:solidFill>
                            <a:srgbClr val="191919"/>
                          </a:solidFill>
                          <a:latin typeface="Amatic SC"/>
                          <a:ea typeface="Amatic SC"/>
                          <a:cs typeface="Amatic SC"/>
                          <a:sym typeface="Amatic SC"/>
                        </a:rPr>
                        <a:t>JUPITER</a:t>
                      </a:r>
                      <a:endParaRPr sz="2000" b="1">
                        <a:solidFill>
                          <a:srgbClr val="191919"/>
                        </a:solidFill>
                        <a:latin typeface="Amatic SC"/>
                        <a:ea typeface="Amatic SC"/>
                        <a:cs typeface="Amatic SC"/>
                        <a:sym typeface="Amatic SC"/>
                      </a:endParaRPr>
                    </a:p>
                  </a:txBody>
                  <a:tcPr marL="91425" marR="91425" marT="91425" marB="91425">
                    <a:lnL w="38100" cap="flat" cmpd="sng">
                      <a:solidFill>
                        <a:srgbClr val="191919">
                          <a:alpha val="0"/>
                        </a:srgbClr>
                      </a:solidFill>
                      <a:prstDash val="solid"/>
                      <a:round/>
                      <a:headEnd type="none" w="sm" len="sm"/>
                      <a:tailEnd type="none" w="sm" len="sm"/>
                    </a:lnL>
                    <a:lnR w="38100" cap="flat" cmpd="sng">
                      <a:solidFill>
                        <a:srgbClr val="191919">
                          <a:alpha val="0"/>
                        </a:srgbClr>
                      </a:solidFill>
                      <a:prstDash val="solid"/>
                      <a:round/>
                      <a:headEnd type="none" w="sm" len="sm"/>
                      <a:tailEnd type="none" w="sm" len="sm"/>
                    </a:lnR>
                    <a:lnT w="38100" cap="flat" cmpd="sng">
                      <a:solidFill>
                        <a:srgbClr val="191919">
                          <a:alpha val="0"/>
                        </a:srgbClr>
                      </a:solidFill>
                      <a:prstDash val="solid"/>
                      <a:round/>
                      <a:headEnd type="none" w="sm" len="sm"/>
                      <a:tailEnd type="none" w="sm" len="sm"/>
                    </a:lnT>
                    <a:lnB w="38100" cap="flat" cmpd="sng">
                      <a:solidFill>
                        <a:srgbClr val="191919">
                          <a:alpha val="0"/>
                        </a:srgbClr>
                      </a:solidFill>
                      <a:prstDash val="solid"/>
                      <a:round/>
                      <a:headEnd type="none" w="sm" len="sm"/>
                      <a:tailEnd type="none" w="sm" len="sm"/>
                    </a:lnB>
                  </a:tcPr>
                </a:tc>
                <a:tc gridSpan="3">
                  <a:txBody>
                    <a:bodyPr/>
                    <a:lstStyle/>
                    <a:p>
                      <a:pPr marL="0" lvl="0" indent="0" algn="ctr" rtl="0">
                        <a:spcBef>
                          <a:spcPts val="0"/>
                        </a:spcBef>
                        <a:spcAft>
                          <a:spcPts val="0"/>
                        </a:spcAft>
                        <a:buNone/>
                      </a:pPr>
                      <a:r>
                        <a:rPr lang="en">
                          <a:solidFill>
                            <a:schemeClr val="lt2"/>
                          </a:solidFill>
                          <a:latin typeface="Oswald Light"/>
                          <a:ea typeface="Oswald Light"/>
                          <a:cs typeface="Oswald Light"/>
                          <a:sym typeface="Oswald Light"/>
                        </a:rPr>
                        <a:t>?</a:t>
                      </a:r>
                      <a:endParaRPr>
                        <a:solidFill>
                          <a:schemeClr val="lt2"/>
                        </a:solidFill>
                        <a:latin typeface="Oswald Light"/>
                        <a:ea typeface="Oswald Light"/>
                        <a:cs typeface="Oswald Light"/>
                        <a:sym typeface="Oswald Light"/>
                      </a:endParaRPr>
                    </a:p>
                  </a:txBody>
                  <a:tcPr marL="91425" marR="91425" marT="91425" marB="91425">
                    <a:lnL w="38100" cap="flat" cmpd="sng">
                      <a:solidFill>
                        <a:srgbClr val="191919">
                          <a:alpha val="0"/>
                        </a:srgbClr>
                      </a:solidFill>
                      <a:prstDash val="solid"/>
                      <a:round/>
                      <a:headEnd type="none" w="sm" len="sm"/>
                      <a:tailEnd type="none" w="sm" len="sm"/>
                    </a:lnL>
                    <a:lnR w="38100" cap="flat" cmpd="sng">
                      <a:solidFill>
                        <a:srgbClr val="191919">
                          <a:alpha val="0"/>
                        </a:srgbClr>
                      </a:solidFill>
                      <a:prstDash val="solid"/>
                      <a:round/>
                      <a:headEnd type="none" w="sm" len="sm"/>
                      <a:tailEnd type="none" w="sm" len="sm"/>
                    </a:lnR>
                    <a:lnT w="38100"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hMerge="1">
                  <a:txBody>
                    <a:bodyPr/>
                    <a:lstStyle/>
                    <a:p>
                      <a:endParaRPr lang="es-MX"/>
                    </a:p>
                  </a:txBody>
                  <a:tcPr/>
                </a:tc>
                <a:tc hMerge="1">
                  <a:txBody>
                    <a:bodyPr/>
                    <a:lstStyle/>
                    <a:p>
                      <a:endParaRPr lang="es-MX"/>
                    </a:p>
                  </a:txBody>
                  <a:tcPr/>
                </a:tc>
                <a:tc>
                  <a:txBody>
                    <a:bodyPr/>
                    <a:lstStyle/>
                    <a:p>
                      <a:pPr marL="0" lvl="0" indent="0" algn="ctr" rtl="0">
                        <a:spcBef>
                          <a:spcPts val="0"/>
                        </a:spcBef>
                        <a:spcAft>
                          <a:spcPts val="0"/>
                        </a:spcAft>
                        <a:buNone/>
                      </a:pPr>
                      <a:r>
                        <a:rPr lang="en">
                          <a:solidFill>
                            <a:srgbClr val="191919"/>
                          </a:solidFill>
                          <a:latin typeface="Oswald Light"/>
                          <a:ea typeface="Oswald Light"/>
                          <a:cs typeface="Oswald Light"/>
                          <a:sym typeface="Oswald Light"/>
                        </a:rPr>
                        <a:t>4,07</a:t>
                      </a:r>
                      <a:endParaRPr>
                        <a:solidFill>
                          <a:srgbClr val="191919"/>
                        </a:solidFill>
                        <a:latin typeface="Oswald Light"/>
                        <a:ea typeface="Oswald Light"/>
                        <a:cs typeface="Oswald Light"/>
                        <a:sym typeface="Oswald Light"/>
                      </a:endParaRPr>
                    </a:p>
                  </a:txBody>
                  <a:tcPr marL="91425" marR="91425" marT="91425" marB="91425">
                    <a:lnL w="38100" cap="flat" cmpd="sng">
                      <a:solidFill>
                        <a:srgbClr val="191919">
                          <a:alpha val="0"/>
                        </a:srgbClr>
                      </a:solidFill>
                      <a:prstDash val="solid"/>
                      <a:round/>
                      <a:headEnd type="none" w="sm" len="sm"/>
                      <a:tailEnd type="none" w="sm" len="sm"/>
                    </a:lnL>
                    <a:lnR w="38100" cap="flat" cmpd="sng">
                      <a:solidFill>
                        <a:srgbClr val="191919">
                          <a:alpha val="0"/>
                        </a:srgbClr>
                      </a:solidFill>
                      <a:prstDash val="solid"/>
                      <a:round/>
                      <a:headEnd type="none" w="sm" len="sm"/>
                      <a:tailEnd type="none" w="sm" len="sm"/>
                    </a:lnR>
                    <a:lnT w="38100"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51"/>
        <p:cNvGrpSpPr/>
        <p:nvPr/>
      </p:nvGrpSpPr>
      <p:grpSpPr>
        <a:xfrm>
          <a:off x="0" y="0"/>
          <a:ext cx="0" cy="0"/>
          <a:chOff x="0" y="0"/>
          <a:chExt cx="0" cy="0"/>
        </a:xfrm>
      </p:grpSpPr>
      <p:sp>
        <p:nvSpPr>
          <p:cNvPr id="5652" name="Google Shape;5652;p30"/>
          <p:cNvSpPr/>
          <p:nvPr/>
        </p:nvSpPr>
        <p:spPr>
          <a:xfrm>
            <a:off x="551787" y="510050"/>
            <a:ext cx="8040437"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5653" name="Google Shape;5653;p30"/>
          <p:cNvSpPr txBox="1">
            <a:spLocks noGrp="1"/>
          </p:cNvSpPr>
          <p:nvPr>
            <p:ph type="title"/>
          </p:nvPr>
        </p:nvSpPr>
        <p:spPr>
          <a:xfrm>
            <a:off x="720000" y="532925"/>
            <a:ext cx="7704000" cy="4848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Contexto</a:t>
            </a:r>
            <a:endParaRPr sz="4000" dirty="0"/>
          </a:p>
        </p:txBody>
      </p:sp>
      <p:sp>
        <p:nvSpPr>
          <p:cNvPr id="5654" name="Google Shape;5654;p30"/>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1"/>
                </a:solidFill>
                <a:latin typeface="Oswald Light"/>
                <a:ea typeface="Oswald Light"/>
                <a:cs typeface="Oswald Light"/>
                <a:sym typeface="Oswald Light"/>
              </a:rPr>
              <a:t>En la peninsula de Yucatan en el año 2020, durante los meses de Mayo a Junio ocurrieron 2 tormentas tropicales, estos fueron llamados </a:t>
            </a:r>
            <a:r>
              <a:rPr lang="es-ES" sz="1600" dirty="0">
                <a:solidFill>
                  <a:schemeClr val="dk1"/>
                </a:solidFill>
                <a:latin typeface="Oswald Light"/>
                <a:ea typeface="Oswald Light"/>
                <a:cs typeface="Oswald Light"/>
                <a:sym typeface="Oswald Light"/>
              </a:rPr>
              <a:t>“Amanda” y “Cristóbal”, causando graves daños en los campos agrícolas, inundando estos mismos; según Greenpeace (2020), Mega actividades como son el tren maya, la agricultura industrial, e igual con fenómenos ambientales modificados por las actividades antrópicas como es el calentamiento global, afecto en gran medida el delicado equilibrio, a consecuencia de estos desequilibrios los eventos climatológicos como pueden ser las tormentas se han vuelto sustancialmente mas frecuentes y violentas (Greenpeace, 2020) afectando a las personas más vulnerables y en este caso afectando lo ingresos económicos de familias. </a:t>
            </a:r>
            <a:endParaRPr sz="1600" dirty="0">
              <a:solidFill>
                <a:schemeClr val="dk1"/>
              </a:solidFill>
              <a:latin typeface="Oswald Light"/>
              <a:ea typeface="Oswald Light"/>
              <a:cs typeface="Oswald Light"/>
              <a:sym typeface="Oswald Light"/>
            </a:endParaRPr>
          </a:p>
        </p:txBody>
      </p:sp>
      <p:pic>
        <p:nvPicPr>
          <p:cNvPr id="3" name="Imagen 2">
            <a:extLst>
              <a:ext uri="{FF2B5EF4-FFF2-40B4-BE49-F238E27FC236}">
                <a16:creationId xmlns:a16="http://schemas.microsoft.com/office/drawing/2014/main" id="{8B90496E-5D88-5289-CC19-014878DC186F}"/>
              </a:ext>
            </a:extLst>
          </p:cNvPr>
          <p:cNvPicPr>
            <a:picLocks noChangeAspect="1"/>
          </p:cNvPicPr>
          <p:nvPr/>
        </p:nvPicPr>
        <p:blipFill>
          <a:blip r:embed="rId3"/>
          <a:stretch>
            <a:fillRect/>
          </a:stretch>
        </p:blipFill>
        <p:spPr>
          <a:xfrm>
            <a:off x="5496876" y="3189249"/>
            <a:ext cx="2634804" cy="185063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46"/>
        <p:cNvGrpSpPr/>
        <p:nvPr/>
      </p:nvGrpSpPr>
      <p:grpSpPr>
        <a:xfrm>
          <a:off x="0" y="0"/>
          <a:ext cx="0" cy="0"/>
          <a:chOff x="0" y="0"/>
          <a:chExt cx="0" cy="0"/>
        </a:xfrm>
      </p:grpSpPr>
      <p:sp>
        <p:nvSpPr>
          <p:cNvPr id="6347" name="Google Shape;6347;p47"/>
          <p:cNvSpPr/>
          <p:nvPr/>
        </p:nvSpPr>
        <p:spPr>
          <a:xfrm>
            <a:off x="5506088" y="495800"/>
            <a:ext cx="2158871" cy="276875"/>
          </a:xfrm>
          <a:custGeom>
            <a:avLst/>
            <a:gdLst/>
            <a:ahLst/>
            <a:cxnLst/>
            <a:rect l="l" t="t" r="r" b="b"/>
            <a:pathLst>
              <a:path w="51871" h="11075" extrusionOk="0">
                <a:moveTo>
                  <a:pt x="33958" y="0"/>
                </a:moveTo>
                <a:cubicBezTo>
                  <a:pt x="30222" y="0"/>
                  <a:pt x="26786" y="2769"/>
                  <a:pt x="23984" y="7439"/>
                </a:cubicBezTo>
                <a:cubicBezTo>
                  <a:pt x="22150" y="6405"/>
                  <a:pt x="20115" y="5838"/>
                  <a:pt x="17980" y="5838"/>
                </a:cubicBezTo>
                <a:cubicBezTo>
                  <a:pt x="14344" y="5838"/>
                  <a:pt x="11042" y="7472"/>
                  <a:pt x="8473" y="10208"/>
                </a:cubicBezTo>
                <a:cubicBezTo>
                  <a:pt x="7406" y="9074"/>
                  <a:pt x="6071" y="8373"/>
                  <a:pt x="4604" y="8373"/>
                </a:cubicBezTo>
                <a:cubicBezTo>
                  <a:pt x="2836" y="8373"/>
                  <a:pt x="1201" y="9407"/>
                  <a:pt x="0" y="11075"/>
                </a:cubicBezTo>
                <a:lnTo>
                  <a:pt x="51871" y="11075"/>
                </a:lnTo>
                <a:cubicBezTo>
                  <a:pt x="50670" y="9407"/>
                  <a:pt x="49035" y="8373"/>
                  <a:pt x="47268" y="8373"/>
                </a:cubicBezTo>
                <a:cubicBezTo>
                  <a:pt x="46400" y="8373"/>
                  <a:pt x="45566" y="8640"/>
                  <a:pt x="44799" y="9074"/>
                </a:cubicBezTo>
                <a:cubicBezTo>
                  <a:pt x="41864" y="3403"/>
                  <a:pt x="38061" y="0"/>
                  <a:pt x="339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47"/>
          <p:cNvSpPr/>
          <p:nvPr/>
        </p:nvSpPr>
        <p:spPr>
          <a:xfrm>
            <a:off x="551787" y="510050"/>
            <a:ext cx="8040437"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6349" name="Google Shape;6349;p47"/>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DID YOU KNOW THIS?</a:t>
            </a:r>
            <a:endParaRPr/>
          </a:p>
        </p:txBody>
      </p:sp>
      <p:sp>
        <p:nvSpPr>
          <p:cNvPr id="6350" name="Google Shape;6350;p47"/>
          <p:cNvSpPr/>
          <p:nvPr/>
        </p:nvSpPr>
        <p:spPr>
          <a:xfrm>
            <a:off x="80247" y="2213600"/>
            <a:ext cx="18063" cy="44225"/>
          </a:xfrm>
          <a:custGeom>
            <a:avLst/>
            <a:gdLst/>
            <a:ahLst/>
            <a:cxnLst/>
            <a:rect l="l" t="t" r="r" b="b"/>
            <a:pathLst>
              <a:path w="434" h="1769" extrusionOk="0">
                <a:moveTo>
                  <a:pt x="217" y="0"/>
                </a:moveTo>
                <a:cubicBezTo>
                  <a:pt x="109" y="0"/>
                  <a:pt x="0" y="67"/>
                  <a:pt x="0" y="200"/>
                </a:cubicBezTo>
                <a:lnTo>
                  <a:pt x="0" y="1568"/>
                </a:lnTo>
                <a:cubicBezTo>
                  <a:pt x="0" y="1701"/>
                  <a:pt x="109" y="1768"/>
                  <a:pt x="217" y="1768"/>
                </a:cubicBezTo>
                <a:cubicBezTo>
                  <a:pt x="326" y="1768"/>
                  <a:pt x="434" y="1701"/>
                  <a:pt x="434" y="1568"/>
                </a:cubicBezTo>
                <a:lnTo>
                  <a:pt x="434" y="200"/>
                </a:lnTo>
                <a:cubicBezTo>
                  <a:pt x="434" y="67"/>
                  <a:pt x="326" y="0"/>
                  <a:pt x="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47"/>
          <p:cNvSpPr/>
          <p:nvPr/>
        </p:nvSpPr>
        <p:spPr>
          <a:xfrm>
            <a:off x="42288" y="4736225"/>
            <a:ext cx="55720" cy="25875"/>
          </a:xfrm>
          <a:custGeom>
            <a:avLst/>
            <a:gdLst/>
            <a:ahLst/>
            <a:cxnLst/>
            <a:rect l="l" t="t" r="r" b="b"/>
            <a:pathLst>
              <a:path w="1335" h="1035" extrusionOk="0">
                <a:moveTo>
                  <a:pt x="667" y="1"/>
                </a:moveTo>
                <a:cubicBezTo>
                  <a:pt x="0" y="1"/>
                  <a:pt x="0" y="1035"/>
                  <a:pt x="667" y="1035"/>
                </a:cubicBezTo>
                <a:cubicBezTo>
                  <a:pt x="1334" y="1035"/>
                  <a:pt x="1334" y="1"/>
                  <a:pt x="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2" name="Google Shape;6352;p47"/>
          <p:cNvGrpSpPr/>
          <p:nvPr/>
        </p:nvGrpSpPr>
        <p:grpSpPr>
          <a:xfrm>
            <a:off x="-44047" y="1023920"/>
            <a:ext cx="9232095" cy="4198505"/>
            <a:chOff x="-44047" y="1023920"/>
            <a:chExt cx="9232095" cy="4198505"/>
          </a:xfrm>
        </p:grpSpPr>
        <p:sp>
          <p:nvSpPr>
            <p:cNvPr id="6353" name="Google Shape;6353;p47"/>
            <p:cNvSpPr/>
            <p:nvPr/>
          </p:nvSpPr>
          <p:spPr>
            <a:xfrm>
              <a:off x="-39072" y="2334500"/>
              <a:ext cx="9226936" cy="1184200"/>
            </a:xfrm>
            <a:custGeom>
              <a:avLst/>
              <a:gdLst/>
              <a:ahLst/>
              <a:cxnLst/>
              <a:rect l="l" t="t" r="r" b="b"/>
              <a:pathLst>
                <a:path w="208483" h="47368" extrusionOk="0">
                  <a:moveTo>
                    <a:pt x="0" y="1"/>
                  </a:moveTo>
                  <a:lnTo>
                    <a:pt x="0" y="47368"/>
                  </a:lnTo>
                  <a:lnTo>
                    <a:pt x="208482" y="47368"/>
                  </a:lnTo>
                  <a:lnTo>
                    <a:pt x="208482" y="32691"/>
                  </a:lnTo>
                  <a:lnTo>
                    <a:pt x="195773" y="32691"/>
                  </a:lnTo>
                  <a:cubicBezTo>
                    <a:pt x="191137" y="32691"/>
                    <a:pt x="186533" y="33458"/>
                    <a:pt x="182163" y="34959"/>
                  </a:cubicBezTo>
                  <a:lnTo>
                    <a:pt x="165685" y="40496"/>
                  </a:lnTo>
                  <a:cubicBezTo>
                    <a:pt x="164718" y="40830"/>
                    <a:pt x="163684" y="40997"/>
                    <a:pt x="162649" y="40997"/>
                  </a:cubicBezTo>
                  <a:lnTo>
                    <a:pt x="132328" y="40997"/>
                  </a:lnTo>
                  <a:cubicBezTo>
                    <a:pt x="129826" y="40997"/>
                    <a:pt x="127391" y="39996"/>
                    <a:pt x="125623" y="38228"/>
                  </a:cubicBezTo>
                  <a:cubicBezTo>
                    <a:pt x="120519" y="33124"/>
                    <a:pt x="113581" y="30256"/>
                    <a:pt x="106376" y="30256"/>
                  </a:cubicBezTo>
                  <a:lnTo>
                    <a:pt x="72018" y="30256"/>
                  </a:lnTo>
                  <a:cubicBezTo>
                    <a:pt x="69149" y="30256"/>
                    <a:pt x="66447" y="28855"/>
                    <a:pt x="64780" y="26520"/>
                  </a:cubicBezTo>
                  <a:lnTo>
                    <a:pt x="59376" y="18847"/>
                  </a:lnTo>
                  <a:cubicBezTo>
                    <a:pt x="56240" y="14378"/>
                    <a:pt x="51137" y="11742"/>
                    <a:pt x="45699" y="11742"/>
                  </a:cubicBezTo>
                  <a:lnTo>
                    <a:pt x="44899" y="11742"/>
                  </a:lnTo>
                  <a:cubicBezTo>
                    <a:pt x="40062" y="11742"/>
                    <a:pt x="35459" y="9641"/>
                    <a:pt x="32290" y="6005"/>
                  </a:cubicBezTo>
                  <a:cubicBezTo>
                    <a:pt x="28954" y="2202"/>
                    <a:pt x="24151" y="1"/>
                    <a:pt x="190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47"/>
            <p:cNvSpPr/>
            <p:nvPr/>
          </p:nvSpPr>
          <p:spPr>
            <a:xfrm>
              <a:off x="-38922" y="2333675"/>
              <a:ext cx="9226936" cy="1184200"/>
            </a:xfrm>
            <a:custGeom>
              <a:avLst/>
              <a:gdLst/>
              <a:ahLst/>
              <a:cxnLst/>
              <a:rect l="l" t="t" r="r" b="b"/>
              <a:pathLst>
                <a:path w="208483" h="47368" extrusionOk="0">
                  <a:moveTo>
                    <a:pt x="0" y="1"/>
                  </a:moveTo>
                  <a:lnTo>
                    <a:pt x="0" y="47368"/>
                  </a:lnTo>
                  <a:lnTo>
                    <a:pt x="208482" y="47368"/>
                  </a:lnTo>
                  <a:lnTo>
                    <a:pt x="208482" y="32691"/>
                  </a:lnTo>
                  <a:lnTo>
                    <a:pt x="195773" y="32691"/>
                  </a:lnTo>
                  <a:cubicBezTo>
                    <a:pt x="191137" y="32691"/>
                    <a:pt x="186533" y="33458"/>
                    <a:pt x="182163" y="34959"/>
                  </a:cubicBezTo>
                  <a:lnTo>
                    <a:pt x="165685" y="40496"/>
                  </a:lnTo>
                  <a:cubicBezTo>
                    <a:pt x="164718" y="40830"/>
                    <a:pt x="163684" y="40997"/>
                    <a:pt x="162649" y="40997"/>
                  </a:cubicBezTo>
                  <a:lnTo>
                    <a:pt x="132328" y="40997"/>
                  </a:lnTo>
                  <a:cubicBezTo>
                    <a:pt x="129826" y="40997"/>
                    <a:pt x="127391" y="39996"/>
                    <a:pt x="125623" y="38228"/>
                  </a:cubicBezTo>
                  <a:cubicBezTo>
                    <a:pt x="120519" y="33124"/>
                    <a:pt x="113581" y="30256"/>
                    <a:pt x="106376" y="30256"/>
                  </a:cubicBezTo>
                  <a:lnTo>
                    <a:pt x="72018" y="30256"/>
                  </a:lnTo>
                  <a:cubicBezTo>
                    <a:pt x="69149" y="30256"/>
                    <a:pt x="66447" y="28855"/>
                    <a:pt x="64780" y="26520"/>
                  </a:cubicBezTo>
                  <a:lnTo>
                    <a:pt x="59376" y="18847"/>
                  </a:lnTo>
                  <a:cubicBezTo>
                    <a:pt x="56240" y="14378"/>
                    <a:pt x="51137" y="11742"/>
                    <a:pt x="45699" y="11742"/>
                  </a:cubicBezTo>
                  <a:lnTo>
                    <a:pt x="44899" y="11742"/>
                  </a:lnTo>
                  <a:cubicBezTo>
                    <a:pt x="40062" y="11742"/>
                    <a:pt x="35459" y="9641"/>
                    <a:pt x="32290" y="6005"/>
                  </a:cubicBezTo>
                  <a:cubicBezTo>
                    <a:pt x="28954" y="2202"/>
                    <a:pt x="24151" y="1"/>
                    <a:pt x="19080" y="1"/>
                  </a:cubicBezTo>
                  <a:close/>
                </a:path>
              </a:pathLst>
            </a:custGeom>
            <a:solidFill>
              <a:srgbClr val="FFFFFF">
                <a:alpha val="28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47"/>
            <p:cNvSpPr/>
            <p:nvPr/>
          </p:nvSpPr>
          <p:spPr>
            <a:xfrm>
              <a:off x="3143053" y="3518675"/>
              <a:ext cx="6044994" cy="1131675"/>
            </a:xfrm>
            <a:custGeom>
              <a:avLst/>
              <a:gdLst/>
              <a:ahLst/>
              <a:cxnLst/>
              <a:rect l="l" t="t" r="r" b="b"/>
              <a:pathLst>
                <a:path w="136966" h="45267" extrusionOk="0">
                  <a:moveTo>
                    <a:pt x="1" y="1"/>
                  </a:moveTo>
                  <a:lnTo>
                    <a:pt x="1" y="45267"/>
                  </a:lnTo>
                  <a:lnTo>
                    <a:pt x="136965" y="45267"/>
                  </a:lnTo>
                  <a:lnTo>
                    <a:pt x="1369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47"/>
            <p:cNvSpPr/>
            <p:nvPr/>
          </p:nvSpPr>
          <p:spPr>
            <a:xfrm>
              <a:off x="3143053" y="3972350"/>
              <a:ext cx="6044994" cy="677175"/>
            </a:xfrm>
            <a:custGeom>
              <a:avLst/>
              <a:gdLst/>
              <a:ahLst/>
              <a:cxnLst/>
              <a:rect l="l" t="t" r="r" b="b"/>
              <a:pathLst>
                <a:path w="136966" h="27087" extrusionOk="0">
                  <a:moveTo>
                    <a:pt x="1" y="0"/>
                  </a:moveTo>
                  <a:lnTo>
                    <a:pt x="1" y="27086"/>
                  </a:lnTo>
                  <a:lnTo>
                    <a:pt x="136965" y="27086"/>
                  </a:lnTo>
                  <a:lnTo>
                    <a:pt x="136965" y="0"/>
                  </a:lnTo>
                  <a:close/>
                </a:path>
              </a:pathLst>
            </a:custGeom>
            <a:solidFill>
              <a:srgbClr val="FFFFFF">
                <a:alpha val="28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47"/>
            <p:cNvSpPr/>
            <p:nvPr/>
          </p:nvSpPr>
          <p:spPr>
            <a:xfrm>
              <a:off x="-39072" y="3371075"/>
              <a:ext cx="9226936" cy="1851350"/>
            </a:xfrm>
            <a:custGeom>
              <a:avLst/>
              <a:gdLst/>
              <a:ahLst/>
              <a:cxnLst/>
              <a:rect l="l" t="t" r="r" b="b"/>
              <a:pathLst>
                <a:path w="208483" h="74054" extrusionOk="0">
                  <a:moveTo>
                    <a:pt x="0" y="1"/>
                  </a:moveTo>
                  <a:lnTo>
                    <a:pt x="0" y="74054"/>
                  </a:lnTo>
                  <a:lnTo>
                    <a:pt x="208482" y="74054"/>
                  </a:lnTo>
                  <a:lnTo>
                    <a:pt x="208482" y="37928"/>
                  </a:lnTo>
                  <a:lnTo>
                    <a:pt x="124989" y="37928"/>
                  </a:lnTo>
                  <a:cubicBezTo>
                    <a:pt x="122554" y="37928"/>
                    <a:pt x="120219" y="36760"/>
                    <a:pt x="118785" y="34759"/>
                  </a:cubicBezTo>
                  <a:lnTo>
                    <a:pt x="110746" y="23684"/>
                  </a:lnTo>
                  <a:cubicBezTo>
                    <a:pt x="108111" y="20082"/>
                    <a:pt x="103908" y="17913"/>
                    <a:pt x="99404" y="17913"/>
                  </a:cubicBezTo>
                  <a:lnTo>
                    <a:pt x="97470" y="17913"/>
                  </a:lnTo>
                  <a:cubicBezTo>
                    <a:pt x="92900" y="17913"/>
                    <a:pt x="88763" y="15111"/>
                    <a:pt x="87096" y="10842"/>
                  </a:cubicBezTo>
                  <a:lnTo>
                    <a:pt x="85928" y="7906"/>
                  </a:lnTo>
                  <a:cubicBezTo>
                    <a:pt x="84027" y="3136"/>
                    <a:pt x="79423" y="1"/>
                    <a:pt x="74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47"/>
            <p:cNvSpPr/>
            <p:nvPr/>
          </p:nvSpPr>
          <p:spPr>
            <a:xfrm>
              <a:off x="-39072" y="3691300"/>
              <a:ext cx="9226936" cy="1531125"/>
            </a:xfrm>
            <a:custGeom>
              <a:avLst/>
              <a:gdLst/>
              <a:ahLst/>
              <a:cxnLst/>
              <a:rect l="l" t="t" r="r" b="b"/>
              <a:pathLst>
                <a:path w="208483" h="61245" extrusionOk="0">
                  <a:moveTo>
                    <a:pt x="0" y="1"/>
                  </a:moveTo>
                  <a:lnTo>
                    <a:pt x="0" y="61245"/>
                  </a:lnTo>
                  <a:lnTo>
                    <a:pt x="208482" y="61245"/>
                  </a:lnTo>
                  <a:lnTo>
                    <a:pt x="208482" y="41597"/>
                  </a:lnTo>
                  <a:lnTo>
                    <a:pt x="132695" y="41597"/>
                  </a:lnTo>
                  <a:cubicBezTo>
                    <a:pt x="127124" y="41597"/>
                    <a:pt x="121720" y="39696"/>
                    <a:pt x="117350" y="36260"/>
                  </a:cubicBezTo>
                  <a:lnTo>
                    <a:pt x="100338" y="22750"/>
                  </a:lnTo>
                  <a:cubicBezTo>
                    <a:pt x="96736" y="19915"/>
                    <a:pt x="92299" y="18381"/>
                    <a:pt x="87729" y="18381"/>
                  </a:cubicBezTo>
                  <a:cubicBezTo>
                    <a:pt x="80691" y="18381"/>
                    <a:pt x="74020" y="15112"/>
                    <a:pt x="69750" y="9508"/>
                  </a:cubicBezTo>
                  <a:cubicBezTo>
                    <a:pt x="65180" y="3503"/>
                    <a:pt x="58075" y="1"/>
                    <a:pt x="505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47"/>
            <p:cNvSpPr/>
            <p:nvPr/>
          </p:nvSpPr>
          <p:spPr>
            <a:xfrm>
              <a:off x="-39072" y="4680350"/>
              <a:ext cx="9226936" cy="542075"/>
            </a:xfrm>
            <a:custGeom>
              <a:avLst/>
              <a:gdLst/>
              <a:ahLst/>
              <a:cxnLst/>
              <a:rect l="l" t="t" r="r" b="b"/>
              <a:pathLst>
                <a:path w="208483" h="21683" extrusionOk="0">
                  <a:moveTo>
                    <a:pt x="0" y="0"/>
                  </a:moveTo>
                  <a:lnTo>
                    <a:pt x="0" y="21683"/>
                  </a:lnTo>
                  <a:lnTo>
                    <a:pt x="208482" y="21683"/>
                  </a:lnTo>
                  <a:lnTo>
                    <a:pt x="208482" y="8173"/>
                  </a:lnTo>
                  <a:lnTo>
                    <a:pt x="116283" y="8173"/>
                  </a:lnTo>
                  <a:cubicBezTo>
                    <a:pt x="112747" y="8173"/>
                    <a:pt x="109411" y="6638"/>
                    <a:pt x="107076" y="3970"/>
                  </a:cubicBezTo>
                  <a:cubicBezTo>
                    <a:pt x="104908" y="1468"/>
                    <a:pt x="101706" y="0"/>
                    <a:pt x="98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47"/>
            <p:cNvSpPr/>
            <p:nvPr/>
          </p:nvSpPr>
          <p:spPr>
            <a:xfrm>
              <a:off x="-39072" y="5035600"/>
              <a:ext cx="9226936" cy="186825"/>
            </a:xfrm>
            <a:custGeom>
              <a:avLst/>
              <a:gdLst/>
              <a:ahLst/>
              <a:cxnLst/>
              <a:rect l="l" t="t" r="r" b="b"/>
              <a:pathLst>
                <a:path w="208483" h="7473" extrusionOk="0">
                  <a:moveTo>
                    <a:pt x="0" y="1"/>
                  </a:moveTo>
                  <a:lnTo>
                    <a:pt x="0" y="7473"/>
                  </a:lnTo>
                  <a:lnTo>
                    <a:pt x="208482" y="7473"/>
                  </a:lnTo>
                  <a:lnTo>
                    <a:pt x="2084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1" name="Google Shape;6361;p47"/>
            <p:cNvCxnSpPr/>
            <p:nvPr/>
          </p:nvCxnSpPr>
          <p:spPr>
            <a:xfrm rot="5400000">
              <a:off x="5780603" y="3027513"/>
              <a:ext cx="2019300" cy="0"/>
            </a:xfrm>
            <a:prstGeom prst="straightConnector1">
              <a:avLst/>
            </a:prstGeom>
            <a:noFill/>
            <a:ln w="28575" cap="flat" cmpd="sng">
              <a:solidFill>
                <a:schemeClr val="accent3"/>
              </a:solidFill>
              <a:prstDash val="solid"/>
              <a:round/>
              <a:headEnd type="triangle" w="med" len="med"/>
              <a:tailEnd type="none" w="med" len="med"/>
            </a:ln>
          </p:spPr>
        </p:cxnSp>
        <p:cxnSp>
          <p:nvCxnSpPr>
            <p:cNvPr id="6362" name="Google Shape;6362;p47"/>
            <p:cNvCxnSpPr/>
            <p:nvPr/>
          </p:nvCxnSpPr>
          <p:spPr>
            <a:xfrm rot="5400000">
              <a:off x="5323403" y="3027513"/>
              <a:ext cx="2019300" cy="0"/>
            </a:xfrm>
            <a:prstGeom prst="straightConnector1">
              <a:avLst/>
            </a:prstGeom>
            <a:noFill/>
            <a:ln w="28575" cap="flat" cmpd="sng">
              <a:solidFill>
                <a:schemeClr val="accent3"/>
              </a:solidFill>
              <a:prstDash val="solid"/>
              <a:round/>
              <a:headEnd type="triangle" w="med" len="med"/>
              <a:tailEnd type="none" w="med" len="med"/>
            </a:ln>
          </p:spPr>
        </p:cxnSp>
        <p:cxnSp>
          <p:nvCxnSpPr>
            <p:cNvPr id="6363" name="Google Shape;6363;p47"/>
            <p:cNvCxnSpPr/>
            <p:nvPr/>
          </p:nvCxnSpPr>
          <p:spPr>
            <a:xfrm rot="5400000">
              <a:off x="5552003" y="3027513"/>
              <a:ext cx="2019300" cy="0"/>
            </a:xfrm>
            <a:prstGeom prst="straightConnector1">
              <a:avLst/>
            </a:prstGeom>
            <a:noFill/>
            <a:ln w="28575" cap="flat" cmpd="sng">
              <a:solidFill>
                <a:schemeClr val="accent3"/>
              </a:solidFill>
              <a:prstDash val="solid"/>
              <a:round/>
              <a:headEnd type="triangle" w="med" len="med"/>
              <a:tailEnd type="none" w="med" len="med"/>
            </a:ln>
          </p:spPr>
        </p:cxnSp>
        <p:sp>
          <p:nvSpPr>
            <p:cNvPr id="6364" name="Google Shape;6364;p47"/>
            <p:cNvSpPr/>
            <p:nvPr/>
          </p:nvSpPr>
          <p:spPr>
            <a:xfrm>
              <a:off x="-39073" y="2397900"/>
              <a:ext cx="2226823" cy="581275"/>
            </a:xfrm>
            <a:custGeom>
              <a:avLst/>
              <a:gdLst/>
              <a:ahLst/>
              <a:cxnLst/>
              <a:rect l="l" t="t" r="r" b="b"/>
              <a:pathLst>
                <a:path w="52538" h="23251" extrusionOk="0">
                  <a:moveTo>
                    <a:pt x="9473" y="0"/>
                  </a:moveTo>
                  <a:cubicBezTo>
                    <a:pt x="4236" y="0"/>
                    <a:pt x="0" y="4236"/>
                    <a:pt x="0" y="9474"/>
                  </a:cubicBezTo>
                  <a:lnTo>
                    <a:pt x="0" y="23250"/>
                  </a:lnTo>
                  <a:lnTo>
                    <a:pt x="52538" y="23250"/>
                  </a:lnTo>
                  <a:lnTo>
                    <a:pt x="51003" y="20581"/>
                  </a:lnTo>
                  <a:cubicBezTo>
                    <a:pt x="48902" y="16979"/>
                    <a:pt x="45066" y="14777"/>
                    <a:pt x="40896" y="14777"/>
                  </a:cubicBezTo>
                  <a:lnTo>
                    <a:pt x="40462" y="14777"/>
                  </a:lnTo>
                  <a:cubicBezTo>
                    <a:pt x="35926" y="14777"/>
                    <a:pt x="31756" y="12342"/>
                    <a:pt x="29488" y="8406"/>
                  </a:cubicBezTo>
                  <a:lnTo>
                    <a:pt x="27386" y="4770"/>
                  </a:lnTo>
                  <a:cubicBezTo>
                    <a:pt x="25718" y="1801"/>
                    <a:pt x="22583" y="0"/>
                    <a:pt x="19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47"/>
            <p:cNvSpPr/>
            <p:nvPr/>
          </p:nvSpPr>
          <p:spPr>
            <a:xfrm>
              <a:off x="371795" y="2830700"/>
              <a:ext cx="2321314" cy="467850"/>
            </a:xfrm>
            <a:custGeom>
              <a:avLst/>
              <a:gdLst/>
              <a:ahLst/>
              <a:cxnLst/>
              <a:rect l="l" t="t" r="r" b="b"/>
              <a:pathLst>
                <a:path w="55774" h="18714" extrusionOk="0">
                  <a:moveTo>
                    <a:pt x="34392" y="0"/>
                  </a:moveTo>
                  <a:cubicBezTo>
                    <a:pt x="32690" y="0"/>
                    <a:pt x="31056" y="434"/>
                    <a:pt x="29555" y="1301"/>
                  </a:cubicBezTo>
                  <a:lnTo>
                    <a:pt x="26886" y="2802"/>
                  </a:lnTo>
                  <a:cubicBezTo>
                    <a:pt x="25986" y="3336"/>
                    <a:pt x="24985" y="3603"/>
                    <a:pt x="23951" y="3603"/>
                  </a:cubicBezTo>
                  <a:lnTo>
                    <a:pt x="15912" y="3603"/>
                  </a:lnTo>
                  <a:cubicBezTo>
                    <a:pt x="10575" y="3603"/>
                    <a:pt x="5638" y="6905"/>
                    <a:pt x="3136" y="12176"/>
                  </a:cubicBezTo>
                  <a:lnTo>
                    <a:pt x="0" y="18714"/>
                  </a:lnTo>
                  <a:lnTo>
                    <a:pt x="55774" y="18714"/>
                  </a:lnTo>
                  <a:lnTo>
                    <a:pt x="50303" y="7406"/>
                  </a:lnTo>
                  <a:cubicBezTo>
                    <a:pt x="48101" y="2836"/>
                    <a:pt x="43832" y="0"/>
                    <a:pt x="392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47"/>
            <p:cNvSpPr/>
            <p:nvPr/>
          </p:nvSpPr>
          <p:spPr>
            <a:xfrm>
              <a:off x="371795" y="2830700"/>
              <a:ext cx="2321314" cy="467850"/>
            </a:xfrm>
            <a:custGeom>
              <a:avLst/>
              <a:gdLst/>
              <a:ahLst/>
              <a:cxnLst/>
              <a:rect l="l" t="t" r="r" b="b"/>
              <a:pathLst>
                <a:path w="55774" h="18714" extrusionOk="0">
                  <a:moveTo>
                    <a:pt x="34392" y="0"/>
                  </a:moveTo>
                  <a:cubicBezTo>
                    <a:pt x="32690" y="0"/>
                    <a:pt x="31056" y="434"/>
                    <a:pt x="29555" y="1301"/>
                  </a:cubicBezTo>
                  <a:lnTo>
                    <a:pt x="26886" y="2802"/>
                  </a:lnTo>
                  <a:cubicBezTo>
                    <a:pt x="25986" y="3336"/>
                    <a:pt x="24985" y="3603"/>
                    <a:pt x="23951" y="3603"/>
                  </a:cubicBezTo>
                  <a:lnTo>
                    <a:pt x="15912" y="3603"/>
                  </a:lnTo>
                  <a:cubicBezTo>
                    <a:pt x="10575" y="3603"/>
                    <a:pt x="5638" y="6905"/>
                    <a:pt x="3136" y="12176"/>
                  </a:cubicBezTo>
                  <a:lnTo>
                    <a:pt x="0" y="18714"/>
                  </a:lnTo>
                  <a:lnTo>
                    <a:pt x="55774" y="18714"/>
                  </a:lnTo>
                  <a:lnTo>
                    <a:pt x="50303" y="7406"/>
                  </a:lnTo>
                  <a:cubicBezTo>
                    <a:pt x="48101" y="2836"/>
                    <a:pt x="43832" y="0"/>
                    <a:pt x="39228" y="0"/>
                  </a:cubicBezTo>
                  <a:close/>
                </a:path>
              </a:pathLst>
            </a:custGeom>
            <a:solidFill>
              <a:srgbClr val="000000">
                <a:alpha val="28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7" name="Google Shape;6367;p47"/>
            <p:cNvCxnSpPr/>
            <p:nvPr/>
          </p:nvCxnSpPr>
          <p:spPr>
            <a:xfrm>
              <a:off x="2627390" y="1567825"/>
              <a:ext cx="2019300" cy="0"/>
            </a:xfrm>
            <a:prstGeom prst="straightConnector1">
              <a:avLst/>
            </a:prstGeom>
            <a:noFill/>
            <a:ln w="28575" cap="flat" cmpd="sng">
              <a:solidFill>
                <a:schemeClr val="accent3"/>
              </a:solidFill>
              <a:prstDash val="solid"/>
              <a:round/>
              <a:headEnd type="triangle" w="med" len="med"/>
              <a:tailEnd type="none" w="med" len="med"/>
            </a:ln>
          </p:spPr>
        </p:cxnSp>
        <p:sp>
          <p:nvSpPr>
            <p:cNvPr id="6368" name="Google Shape;6368;p47"/>
            <p:cNvSpPr/>
            <p:nvPr/>
          </p:nvSpPr>
          <p:spPr>
            <a:xfrm>
              <a:off x="1479678" y="2688925"/>
              <a:ext cx="91647" cy="96775"/>
            </a:xfrm>
            <a:custGeom>
              <a:avLst/>
              <a:gdLst/>
              <a:ahLst/>
              <a:cxnLst/>
              <a:rect l="l" t="t" r="r" b="b"/>
              <a:pathLst>
                <a:path w="2202" h="3871" extrusionOk="0">
                  <a:moveTo>
                    <a:pt x="1101" y="1"/>
                  </a:moveTo>
                  <a:lnTo>
                    <a:pt x="567" y="1935"/>
                  </a:lnTo>
                  <a:lnTo>
                    <a:pt x="0" y="3870"/>
                  </a:lnTo>
                  <a:lnTo>
                    <a:pt x="2202" y="3870"/>
                  </a:lnTo>
                  <a:lnTo>
                    <a:pt x="1668" y="1935"/>
                  </a:lnTo>
                  <a:lnTo>
                    <a:pt x="1101" y="1"/>
                  </a:lnTo>
                  <a:close/>
                </a:path>
              </a:pathLst>
            </a:custGeom>
            <a:solidFill>
              <a:srgbClr val="0056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47"/>
            <p:cNvSpPr/>
            <p:nvPr/>
          </p:nvSpPr>
          <p:spPr>
            <a:xfrm>
              <a:off x="532823" y="2325325"/>
              <a:ext cx="75041" cy="80925"/>
            </a:xfrm>
            <a:custGeom>
              <a:avLst/>
              <a:gdLst/>
              <a:ahLst/>
              <a:cxnLst/>
              <a:rect l="l" t="t" r="r" b="b"/>
              <a:pathLst>
                <a:path w="1803" h="3237" extrusionOk="0">
                  <a:moveTo>
                    <a:pt x="901" y="1"/>
                  </a:moveTo>
                  <a:lnTo>
                    <a:pt x="434" y="1602"/>
                  </a:lnTo>
                  <a:lnTo>
                    <a:pt x="1" y="3237"/>
                  </a:lnTo>
                  <a:lnTo>
                    <a:pt x="1802" y="3237"/>
                  </a:lnTo>
                  <a:lnTo>
                    <a:pt x="1368" y="1602"/>
                  </a:lnTo>
                  <a:lnTo>
                    <a:pt x="901" y="1"/>
                  </a:lnTo>
                  <a:close/>
                </a:path>
              </a:pathLst>
            </a:custGeom>
            <a:solidFill>
              <a:srgbClr val="0056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47"/>
            <p:cNvSpPr/>
            <p:nvPr/>
          </p:nvSpPr>
          <p:spPr>
            <a:xfrm>
              <a:off x="325971" y="2252775"/>
              <a:ext cx="133309" cy="153475"/>
            </a:xfrm>
            <a:custGeom>
              <a:avLst/>
              <a:gdLst/>
              <a:ahLst/>
              <a:cxnLst/>
              <a:rect l="l" t="t" r="r" b="b"/>
              <a:pathLst>
                <a:path w="3203" h="6139" extrusionOk="0">
                  <a:moveTo>
                    <a:pt x="1602" y="1"/>
                  </a:moveTo>
                  <a:lnTo>
                    <a:pt x="801" y="3070"/>
                  </a:lnTo>
                  <a:lnTo>
                    <a:pt x="1" y="6139"/>
                  </a:lnTo>
                  <a:lnTo>
                    <a:pt x="3203" y="6139"/>
                  </a:lnTo>
                  <a:lnTo>
                    <a:pt x="2402" y="3070"/>
                  </a:lnTo>
                  <a:lnTo>
                    <a:pt x="1602" y="1"/>
                  </a:lnTo>
                  <a:close/>
                </a:path>
              </a:pathLst>
            </a:custGeom>
            <a:solidFill>
              <a:srgbClr val="0056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47"/>
            <p:cNvSpPr/>
            <p:nvPr/>
          </p:nvSpPr>
          <p:spPr>
            <a:xfrm>
              <a:off x="706378" y="2397900"/>
              <a:ext cx="234654" cy="552900"/>
            </a:xfrm>
            <a:custGeom>
              <a:avLst/>
              <a:gdLst/>
              <a:ahLst/>
              <a:cxnLst/>
              <a:rect l="l" t="t" r="r" b="b"/>
              <a:pathLst>
                <a:path w="5638" h="22116" fill="none" extrusionOk="0">
                  <a:moveTo>
                    <a:pt x="0" y="0"/>
                  </a:moveTo>
                  <a:lnTo>
                    <a:pt x="0" y="14944"/>
                  </a:lnTo>
                  <a:cubicBezTo>
                    <a:pt x="0" y="17146"/>
                    <a:pt x="1135" y="19247"/>
                    <a:pt x="3003" y="20448"/>
                  </a:cubicBezTo>
                  <a:lnTo>
                    <a:pt x="5638" y="22116"/>
                  </a:lnTo>
                </a:path>
              </a:pathLst>
            </a:custGeom>
            <a:solidFill>
              <a:schemeClr val="accent1"/>
            </a:solidFill>
            <a:ln w="41700" cap="flat"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47"/>
            <p:cNvSpPr/>
            <p:nvPr/>
          </p:nvSpPr>
          <p:spPr>
            <a:xfrm>
              <a:off x="3143053" y="3517850"/>
              <a:ext cx="6044994" cy="1131675"/>
            </a:xfrm>
            <a:custGeom>
              <a:avLst/>
              <a:gdLst/>
              <a:ahLst/>
              <a:cxnLst/>
              <a:rect l="l" t="t" r="r" b="b"/>
              <a:pathLst>
                <a:path w="136966" h="45267" extrusionOk="0">
                  <a:moveTo>
                    <a:pt x="1" y="1"/>
                  </a:moveTo>
                  <a:lnTo>
                    <a:pt x="1" y="45267"/>
                  </a:lnTo>
                  <a:lnTo>
                    <a:pt x="136965" y="45267"/>
                  </a:lnTo>
                  <a:lnTo>
                    <a:pt x="1369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47"/>
            <p:cNvSpPr/>
            <p:nvPr/>
          </p:nvSpPr>
          <p:spPr>
            <a:xfrm>
              <a:off x="3143053" y="3971525"/>
              <a:ext cx="6044994" cy="677175"/>
            </a:xfrm>
            <a:custGeom>
              <a:avLst/>
              <a:gdLst/>
              <a:ahLst/>
              <a:cxnLst/>
              <a:rect l="l" t="t" r="r" b="b"/>
              <a:pathLst>
                <a:path w="136966" h="27087" extrusionOk="0">
                  <a:moveTo>
                    <a:pt x="1" y="0"/>
                  </a:moveTo>
                  <a:lnTo>
                    <a:pt x="1" y="27086"/>
                  </a:lnTo>
                  <a:lnTo>
                    <a:pt x="136965" y="27086"/>
                  </a:lnTo>
                  <a:lnTo>
                    <a:pt x="136965" y="0"/>
                  </a:lnTo>
                  <a:close/>
                </a:path>
              </a:pathLst>
            </a:custGeom>
            <a:solidFill>
              <a:srgbClr val="FFFFFF">
                <a:alpha val="28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47"/>
            <p:cNvSpPr/>
            <p:nvPr/>
          </p:nvSpPr>
          <p:spPr>
            <a:xfrm>
              <a:off x="649442" y="2877400"/>
              <a:ext cx="111125" cy="117600"/>
            </a:xfrm>
            <a:custGeom>
              <a:avLst/>
              <a:gdLst/>
              <a:ahLst/>
              <a:cxnLst/>
              <a:rect l="l" t="t" r="r" b="b"/>
              <a:pathLst>
                <a:path w="2670" h="4704" extrusionOk="0">
                  <a:moveTo>
                    <a:pt x="1335" y="0"/>
                  </a:moveTo>
                  <a:lnTo>
                    <a:pt x="668" y="2335"/>
                  </a:lnTo>
                  <a:lnTo>
                    <a:pt x="1" y="4704"/>
                  </a:lnTo>
                  <a:lnTo>
                    <a:pt x="2669" y="4704"/>
                  </a:lnTo>
                  <a:lnTo>
                    <a:pt x="2002" y="2335"/>
                  </a:lnTo>
                  <a:lnTo>
                    <a:pt x="1335" y="0"/>
                  </a:lnTo>
                  <a:close/>
                </a:path>
              </a:pathLst>
            </a:custGeom>
            <a:solidFill>
              <a:srgbClr val="0A6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47"/>
            <p:cNvSpPr/>
            <p:nvPr/>
          </p:nvSpPr>
          <p:spPr>
            <a:xfrm>
              <a:off x="1070137" y="2842375"/>
              <a:ext cx="76373" cy="80925"/>
            </a:xfrm>
            <a:custGeom>
              <a:avLst/>
              <a:gdLst/>
              <a:ahLst/>
              <a:cxnLst/>
              <a:rect l="l" t="t" r="r" b="b"/>
              <a:pathLst>
                <a:path w="1835" h="3237" extrusionOk="0">
                  <a:moveTo>
                    <a:pt x="934" y="0"/>
                  </a:moveTo>
                  <a:lnTo>
                    <a:pt x="467" y="1635"/>
                  </a:lnTo>
                  <a:lnTo>
                    <a:pt x="0" y="3236"/>
                  </a:lnTo>
                  <a:lnTo>
                    <a:pt x="1835" y="3236"/>
                  </a:lnTo>
                  <a:lnTo>
                    <a:pt x="1368" y="1635"/>
                  </a:lnTo>
                  <a:lnTo>
                    <a:pt x="934" y="0"/>
                  </a:lnTo>
                  <a:close/>
                </a:path>
              </a:pathLst>
            </a:custGeom>
            <a:solidFill>
              <a:srgbClr val="0A6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47"/>
            <p:cNvSpPr/>
            <p:nvPr/>
          </p:nvSpPr>
          <p:spPr>
            <a:xfrm>
              <a:off x="2022528" y="2659750"/>
              <a:ext cx="201316" cy="214350"/>
            </a:xfrm>
            <a:custGeom>
              <a:avLst/>
              <a:gdLst/>
              <a:ahLst/>
              <a:cxnLst/>
              <a:rect l="l" t="t" r="r" b="b"/>
              <a:pathLst>
                <a:path w="4837" h="8574" extrusionOk="0">
                  <a:moveTo>
                    <a:pt x="2435" y="0"/>
                  </a:moveTo>
                  <a:lnTo>
                    <a:pt x="1201" y="4270"/>
                  </a:lnTo>
                  <a:lnTo>
                    <a:pt x="0" y="8573"/>
                  </a:lnTo>
                  <a:lnTo>
                    <a:pt x="4837" y="8573"/>
                  </a:lnTo>
                  <a:lnTo>
                    <a:pt x="3636" y="4270"/>
                  </a:lnTo>
                  <a:lnTo>
                    <a:pt x="2435" y="0"/>
                  </a:lnTo>
                  <a:close/>
                </a:path>
              </a:pathLst>
            </a:custGeom>
            <a:solidFill>
              <a:srgbClr val="0A6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47"/>
            <p:cNvSpPr/>
            <p:nvPr/>
          </p:nvSpPr>
          <p:spPr>
            <a:xfrm>
              <a:off x="1854508" y="2716450"/>
              <a:ext cx="147210" cy="157650"/>
            </a:xfrm>
            <a:custGeom>
              <a:avLst/>
              <a:gdLst/>
              <a:ahLst/>
              <a:cxnLst/>
              <a:rect l="l" t="t" r="r" b="b"/>
              <a:pathLst>
                <a:path w="3537" h="6306" extrusionOk="0">
                  <a:moveTo>
                    <a:pt x="1769" y="1"/>
                  </a:moveTo>
                  <a:lnTo>
                    <a:pt x="868" y="3136"/>
                  </a:lnTo>
                  <a:lnTo>
                    <a:pt x="1" y="6305"/>
                  </a:lnTo>
                  <a:lnTo>
                    <a:pt x="3537" y="6305"/>
                  </a:lnTo>
                  <a:lnTo>
                    <a:pt x="2669" y="3136"/>
                  </a:lnTo>
                  <a:lnTo>
                    <a:pt x="1769" y="1"/>
                  </a:lnTo>
                  <a:close/>
                </a:path>
              </a:pathLst>
            </a:custGeom>
            <a:solidFill>
              <a:srgbClr val="0A6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47"/>
            <p:cNvSpPr/>
            <p:nvPr/>
          </p:nvSpPr>
          <p:spPr>
            <a:xfrm>
              <a:off x="1222841" y="2920775"/>
              <a:ext cx="42" cy="163475"/>
            </a:xfrm>
            <a:custGeom>
              <a:avLst/>
              <a:gdLst/>
              <a:ahLst/>
              <a:cxnLst/>
              <a:rect l="l" t="t" r="r" b="b"/>
              <a:pathLst>
                <a:path w="1" h="6539" fill="none" extrusionOk="0">
                  <a:moveTo>
                    <a:pt x="0" y="0"/>
                  </a:moveTo>
                  <a:lnTo>
                    <a:pt x="0" y="6538"/>
                  </a:lnTo>
                </a:path>
              </a:pathLst>
            </a:custGeom>
            <a:solidFill>
              <a:schemeClr val="accent1"/>
            </a:solidFill>
            <a:ln w="41700" cap="flat"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47"/>
            <p:cNvSpPr/>
            <p:nvPr/>
          </p:nvSpPr>
          <p:spPr>
            <a:xfrm>
              <a:off x="2269625" y="3143425"/>
              <a:ext cx="91689" cy="97600"/>
            </a:xfrm>
            <a:custGeom>
              <a:avLst/>
              <a:gdLst/>
              <a:ahLst/>
              <a:cxnLst/>
              <a:rect l="l" t="t" r="r" b="b"/>
              <a:pathLst>
                <a:path w="2203" h="3904" extrusionOk="0">
                  <a:moveTo>
                    <a:pt x="1101" y="0"/>
                  </a:moveTo>
                  <a:lnTo>
                    <a:pt x="534" y="1968"/>
                  </a:lnTo>
                  <a:lnTo>
                    <a:pt x="1" y="3903"/>
                  </a:lnTo>
                  <a:lnTo>
                    <a:pt x="2202" y="3903"/>
                  </a:lnTo>
                  <a:lnTo>
                    <a:pt x="1635" y="1968"/>
                  </a:lnTo>
                  <a:lnTo>
                    <a:pt x="1101" y="0"/>
                  </a:lnTo>
                  <a:close/>
                </a:path>
              </a:pathLst>
            </a:custGeom>
            <a:solidFill>
              <a:srgbClr val="699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47"/>
            <p:cNvSpPr/>
            <p:nvPr/>
          </p:nvSpPr>
          <p:spPr>
            <a:xfrm>
              <a:off x="2054450" y="3080875"/>
              <a:ext cx="186083" cy="160150"/>
            </a:xfrm>
            <a:custGeom>
              <a:avLst/>
              <a:gdLst/>
              <a:ahLst/>
              <a:cxnLst/>
              <a:rect l="l" t="t" r="r" b="b"/>
              <a:pathLst>
                <a:path w="4471" h="6406" extrusionOk="0">
                  <a:moveTo>
                    <a:pt x="2235" y="1"/>
                  </a:moveTo>
                  <a:lnTo>
                    <a:pt x="1101" y="3203"/>
                  </a:lnTo>
                  <a:lnTo>
                    <a:pt x="0" y="6405"/>
                  </a:lnTo>
                  <a:lnTo>
                    <a:pt x="4470" y="6405"/>
                  </a:lnTo>
                  <a:lnTo>
                    <a:pt x="3369" y="3203"/>
                  </a:lnTo>
                  <a:lnTo>
                    <a:pt x="2235" y="1"/>
                  </a:lnTo>
                  <a:close/>
                </a:path>
              </a:pathLst>
            </a:custGeom>
            <a:solidFill>
              <a:srgbClr val="699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47"/>
            <p:cNvSpPr/>
            <p:nvPr/>
          </p:nvSpPr>
          <p:spPr>
            <a:xfrm>
              <a:off x="-39072" y="2923275"/>
              <a:ext cx="3053797" cy="446175"/>
            </a:xfrm>
            <a:custGeom>
              <a:avLst/>
              <a:gdLst/>
              <a:ahLst/>
              <a:cxnLst/>
              <a:rect l="l" t="t" r="r" b="b"/>
              <a:pathLst>
                <a:path w="72352" h="17847" extrusionOk="0">
                  <a:moveTo>
                    <a:pt x="0" y="0"/>
                  </a:moveTo>
                  <a:lnTo>
                    <a:pt x="0" y="17846"/>
                  </a:lnTo>
                  <a:lnTo>
                    <a:pt x="72352" y="17846"/>
                  </a:lnTo>
                  <a:lnTo>
                    <a:pt x="63145" y="13276"/>
                  </a:lnTo>
                  <a:cubicBezTo>
                    <a:pt x="61672" y="12554"/>
                    <a:pt x="60123" y="12182"/>
                    <a:pt x="58565" y="12182"/>
                  </a:cubicBezTo>
                  <a:cubicBezTo>
                    <a:pt x="58324" y="12182"/>
                    <a:pt x="58083" y="12191"/>
                    <a:pt x="57841" y="12209"/>
                  </a:cubicBezTo>
                  <a:lnTo>
                    <a:pt x="48601" y="12909"/>
                  </a:lnTo>
                  <a:cubicBezTo>
                    <a:pt x="48226" y="12940"/>
                    <a:pt x="47850" y="12955"/>
                    <a:pt x="47476" y="12955"/>
                  </a:cubicBezTo>
                  <a:cubicBezTo>
                    <a:pt x="44586" y="12955"/>
                    <a:pt x="41726" y="12050"/>
                    <a:pt x="39128" y="10307"/>
                  </a:cubicBezTo>
                  <a:lnTo>
                    <a:pt x="34358" y="7172"/>
                  </a:lnTo>
                  <a:cubicBezTo>
                    <a:pt x="32537" y="5969"/>
                    <a:pt x="30557" y="5336"/>
                    <a:pt x="28511" y="5336"/>
                  </a:cubicBezTo>
                  <a:cubicBezTo>
                    <a:pt x="28459" y="5336"/>
                    <a:pt x="28406" y="5336"/>
                    <a:pt x="28354" y="5337"/>
                  </a:cubicBezTo>
                  <a:lnTo>
                    <a:pt x="23984" y="5404"/>
                  </a:lnTo>
                  <a:cubicBezTo>
                    <a:pt x="23949" y="5404"/>
                    <a:pt x="23915" y="5405"/>
                    <a:pt x="23881" y="5405"/>
                  </a:cubicBezTo>
                  <a:cubicBezTo>
                    <a:pt x="21516" y="5405"/>
                    <a:pt x="19255" y="4274"/>
                    <a:pt x="17479" y="2235"/>
                  </a:cubicBezTo>
                  <a:lnTo>
                    <a:pt x="17312" y="2002"/>
                  </a:lnTo>
                  <a:cubicBezTo>
                    <a:pt x="16178" y="701"/>
                    <a:pt x="14711" y="0"/>
                    <a:pt x="13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47"/>
            <p:cNvSpPr/>
            <p:nvPr/>
          </p:nvSpPr>
          <p:spPr>
            <a:xfrm>
              <a:off x="1070137" y="3057525"/>
              <a:ext cx="2585101" cy="548750"/>
            </a:xfrm>
            <a:custGeom>
              <a:avLst/>
              <a:gdLst/>
              <a:ahLst/>
              <a:cxnLst/>
              <a:rect l="l" t="t" r="r" b="b"/>
              <a:pathLst>
                <a:path w="62112" h="21950" extrusionOk="0">
                  <a:moveTo>
                    <a:pt x="0" y="1"/>
                  </a:moveTo>
                  <a:cubicBezTo>
                    <a:pt x="0" y="6805"/>
                    <a:pt x="5571" y="12376"/>
                    <a:pt x="12376" y="12376"/>
                  </a:cubicBezTo>
                  <a:lnTo>
                    <a:pt x="49535" y="12376"/>
                  </a:lnTo>
                  <a:cubicBezTo>
                    <a:pt x="54005" y="12376"/>
                    <a:pt x="57941" y="15045"/>
                    <a:pt x="59576" y="19214"/>
                  </a:cubicBezTo>
                  <a:lnTo>
                    <a:pt x="60677" y="21950"/>
                  </a:lnTo>
                  <a:lnTo>
                    <a:pt x="62111" y="21383"/>
                  </a:lnTo>
                  <a:lnTo>
                    <a:pt x="61010" y="18647"/>
                  </a:lnTo>
                  <a:cubicBezTo>
                    <a:pt x="59142" y="13877"/>
                    <a:pt x="54639" y="10808"/>
                    <a:pt x="49535" y="10808"/>
                  </a:cubicBezTo>
                  <a:lnTo>
                    <a:pt x="12376" y="10808"/>
                  </a:lnTo>
                  <a:cubicBezTo>
                    <a:pt x="6405" y="10808"/>
                    <a:pt x="1568" y="5972"/>
                    <a:pt x="15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47"/>
            <p:cNvSpPr/>
            <p:nvPr/>
          </p:nvSpPr>
          <p:spPr>
            <a:xfrm>
              <a:off x="72922" y="3276850"/>
              <a:ext cx="310485" cy="92600"/>
            </a:xfrm>
            <a:custGeom>
              <a:avLst/>
              <a:gdLst/>
              <a:ahLst/>
              <a:cxnLst/>
              <a:rect l="l" t="t" r="r" b="b"/>
              <a:pathLst>
                <a:path w="7439" h="3704" extrusionOk="0">
                  <a:moveTo>
                    <a:pt x="3736" y="1"/>
                  </a:moveTo>
                  <a:cubicBezTo>
                    <a:pt x="1668" y="1"/>
                    <a:pt x="0" y="1668"/>
                    <a:pt x="0" y="3703"/>
                  </a:cubicBezTo>
                  <a:lnTo>
                    <a:pt x="7439" y="3703"/>
                  </a:lnTo>
                  <a:cubicBezTo>
                    <a:pt x="7439" y="1668"/>
                    <a:pt x="5771" y="1"/>
                    <a:pt x="3736" y="1"/>
                  </a:cubicBezTo>
                  <a:close/>
                </a:path>
              </a:pathLst>
            </a:custGeom>
            <a:solidFill>
              <a:srgbClr val="5387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47"/>
            <p:cNvSpPr/>
            <p:nvPr/>
          </p:nvSpPr>
          <p:spPr>
            <a:xfrm>
              <a:off x="-44047" y="3223475"/>
              <a:ext cx="210248" cy="146800"/>
            </a:xfrm>
            <a:custGeom>
              <a:avLst/>
              <a:gdLst/>
              <a:ahLst/>
              <a:cxnLst/>
              <a:rect l="l" t="t" r="r" b="b"/>
              <a:pathLst>
                <a:path w="4103" h="5872" extrusionOk="0">
                  <a:moveTo>
                    <a:pt x="0" y="1"/>
                  </a:moveTo>
                  <a:lnTo>
                    <a:pt x="0" y="5872"/>
                  </a:lnTo>
                  <a:lnTo>
                    <a:pt x="4103" y="5872"/>
                  </a:lnTo>
                  <a:cubicBezTo>
                    <a:pt x="4103" y="2636"/>
                    <a:pt x="2268" y="1"/>
                    <a:pt x="0" y="1"/>
                  </a:cubicBezTo>
                  <a:close/>
                </a:path>
              </a:pathLst>
            </a:custGeom>
            <a:solidFill>
              <a:srgbClr val="5387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47"/>
            <p:cNvSpPr/>
            <p:nvPr/>
          </p:nvSpPr>
          <p:spPr>
            <a:xfrm>
              <a:off x="389858" y="3323550"/>
              <a:ext cx="154119" cy="46725"/>
            </a:xfrm>
            <a:custGeom>
              <a:avLst/>
              <a:gdLst/>
              <a:ahLst/>
              <a:cxnLst/>
              <a:rect l="l" t="t" r="r" b="b"/>
              <a:pathLst>
                <a:path w="3703" h="1869" extrusionOk="0">
                  <a:moveTo>
                    <a:pt x="1868" y="1"/>
                  </a:moveTo>
                  <a:cubicBezTo>
                    <a:pt x="834" y="1"/>
                    <a:pt x="0" y="834"/>
                    <a:pt x="0" y="1869"/>
                  </a:cubicBezTo>
                  <a:lnTo>
                    <a:pt x="3703" y="1869"/>
                  </a:lnTo>
                  <a:cubicBezTo>
                    <a:pt x="3703" y="834"/>
                    <a:pt x="2869" y="1"/>
                    <a:pt x="1868" y="1"/>
                  </a:cubicBezTo>
                  <a:close/>
                </a:path>
              </a:pathLst>
            </a:custGeom>
            <a:solidFill>
              <a:srgbClr val="5387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47"/>
            <p:cNvSpPr/>
            <p:nvPr/>
          </p:nvSpPr>
          <p:spPr>
            <a:xfrm>
              <a:off x="705005" y="3106725"/>
              <a:ext cx="123570" cy="36725"/>
            </a:xfrm>
            <a:custGeom>
              <a:avLst/>
              <a:gdLst/>
              <a:ahLst/>
              <a:cxnLst/>
              <a:rect l="l" t="t" r="r" b="b"/>
              <a:pathLst>
                <a:path w="2969" h="1469" extrusionOk="0">
                  <a:moveTo>
                    <a:pt x="1468" y="1"/>
                  </a:moveTo>
                  <a:cubicBezTo>
                    <a:pt x="667" y="1"/>
                    <a:pt x="0" y="668"/>
                    <a:pt x="0" y="1468"/>
                  </a:cubicBezTo>
                  <a:lnTo>
                    <a:pt x="2969" y="1468"/>
                  </a:lnTo>
                  <a:cubicBezTo>
                    <a:pt x="2969" y="668"/>
                    <a:pt x="2302" y="1"/>
                    <a:pt x="1468" y="1"/>
                  </a:cubicBezTo>
                  <a:close/>
                </a:path>
              </a:pathLst>
            </a:custGeom>
            <a:solidFill>
              <a:srgbClr val="5387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47"/>
            <p:cNvSpPr/>
            <p:nvPr/>
          </p:nvSpPr>
          <p:spPr>
            <a:xfrm>
              <a:off x="650857" y="3125075"/>
              <a:ext cx="61098" cy="18375"/>
            </a:xfrm>
            <a:custGeom>
              <a:avLst/>
              <a:gdLst/>
              <a:ahLst/>
              <a:cxnLst/>
              <a:rect l="l" t="t" r="r" b="b"/>
              <a:pathLst>
                <a:path w="1468" h="735" extrusionOk="0">
                  <a:moveTo>
                    <a:pt x="734" y="1"/>
                  </a:moveTo>
                  <a:cubicBezTo>
                    <a:pt x="334" y="1"/>
                    <a:pt x="0" y="334"/>
                    <a:pt x="0" y="734"/>
                  </a:cubicBezTo>
                  <a:lnTo>
                    <a:pt x="1468" y="734"/>
                  </a:lnTo>
                  <a:cubicBezTo>
                    <a:pt x="1468" y="334"/>
                    <a:pt x="1134" y="1"/>
                    <a:pt x="734" y="1"/>
                  </a:cubicBezTo>
                  <a:close/>
                </a:path>
              </a:pathLst>
            </a:custGeom>
            <a:solidFill>
              <a:srgbClr val="5387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47"/>
            <p:cNvSpPr/>
            <p:nvPr/>
          </p:nvSpPr>
          <p:spPr>
            <a:xfrm>
              <a:off x="149669" y="2999975"/>
              <a:ext cx="122196" cy="36725"/>
            </a:xfrm>
            <a:custGeom>
              <a:avLst/>
              <a:gdLst/>
              <a:ahLst/>
              <a:cxnLst/>
              <a:rect l="l" t="t" r="r" b="b"/>
              <a:pathLst>
                <a:path w="2936" h="1469" extrusionOk="0">
                  <a:moveTo>
                    <a:pt x="1468" y="1"/>
                  </a:moveTo>
                  <a:cubicBezTo>
                    <a:pt x="667" y="1"/>
                    <a:pt x="0" y="668"/>
                    <a:pt x="0" y="1469"/>
                  </a:cubicBezTo>
                  <a:lnTo>
                    <a:pt x="2936" y="1469"/>
                  </a:lnTo>
                  <a:cubicBezTo>
                    <a:pt x="2936" y="668"/>
                    <a:pt x="2269" y="1"/>
                    <a:pt x="1468" y="1"/>
                  </a:cubicBezTo>
                  <a:close/>
                </a:path>
              </a:pathLst>
            </a:custGeom>
            <a:solidFill>
              <a:srgbClr val="5387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47"/>
            <p:cNvSpPr/>
            <p:nvPr/>
          </p:nvSpPr>
          <p:spPr>
            <a:xfrm>
              <a:off x="264873" y="3018325"/>
              <a:ext cx="61140" cy="18375"/>
            </a:xfrm>
            <a:custGeom>
              <a:avLst/>
              <a:gdLst/>
              <a:ahLst/>
              <a:cxnLst/>
              <a:rect l="l" t="t" r="r" b="b"/>
              <a:pathLst>
                <a:path w="1469" h="735" extrusionOk="0">
                  <a:moveTo>
                    <a:pt x="735" y="1"/>
                  </a:moveTo>
                  <a:cubicBezTo>
                    <a:pt x="334" y="1"/>
                    <a:pt x="1" y="334"/>
                    <a:pt x="1" y="735"/>
                  </a:cubicBezTo>
                  <a:lnTo>
                    <a:pt x="1469" y="735"/>
                  </a:lnTo>
                  <a:cubicBezTo>
                    <a:pt x="1469" y="334"/>
                    <a:pt x="1135" y="1"/>
                    <a:pt x="735" y="1"/>
                  </a:cubicBezTo>
                  <a:close/>
                </a:path>
              </a:pathLst>
            </a:custGeom>
            <a:solidFill>
              <a:srgbClr val="5387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47"/>
            <p:cNvSpPr/>
            <p:nvPr/>
          </p:nvSpPr>
          <p:spPr>
            <a:xfrm>
              <a:off x="832695" y="3323550"/>
              <a:ext cx="151372" cy="45050"/>
            </a:xfrm>
            <a:custGeom>
              <a:avLst/>
              <a:gdLst/>
              <a:ahLst/>
              <a:cxnLst/>
              <a:rect l="l" t="t" r="r" b="b"/>
              <a:pathLst>
                <a:path w="3637" h="1802" extrusionOk="0">
                  <a:moveTo>
                    <a:pt x="1836" y="1"/>
                  </a:moveTo>
                  <a:cubicBezTo>
                    <a:pt x="835" y="1"/>
                    <a:pt x="1" y="801"/>
                    <a:pt x="1" y="1802"/>
                  </a:cubicBezTo>
                  <a:lnTo>
                    <a:pt x="3637" y="1802"/>
                  </a:lnTo>
                  <a:cubicBezTo>
                    <a:pt x="3637" y="801"/>
                    <a:pt x="2803" y="1"/>
                    <a:pt x="1836" y="1"/>
                  </a:cubicBezTo>
                  <a:close/>
                </a:path>
              </a:pathLst>
            </a:custGeom>
            <a:solidFill>
              <a:srgbClr val="5387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47"/>
            <p:cNvSpPr/>
            <p:nvPr/>
          </p:nvSpPr>
          <p:spPr>
            <a:xfrm>
              <a:off x="766061" y="3346075"/>
              <a:ext cx="76414" cy="22525"/>
            </a:xfrm>
            <a:custGeom>
              <a:avLst/>
              <a:gdLst/>
              <a:ahLst/>
              <a:cxnLst/>
              <a:rect l="l" t="t" r="r" b="b"/>
              <a:pathLst>
                <a:path w="1836" h="901" extrusionOk="0">
                  <a:moveTo>
                    <a:pt x="901" y="0"/>
                  </a:moveTo>
                  <a:cubicBezTo>
                    <a:pt x="434" y="0"/>
                    <a:pt x="1" y="400"/>
                    <a:pt x="1" y="901"/>
                  </a:cubicBezTo>
                  <a:lnTo>
                    <a:pt x="1835" y="901"/>
                  </a:lnTo>
                  <a:cubicBezTo>
                    <a:pt x="1835" y="400"/>
                    <a:pt x="1402" y="0"/>
                    <a:pt x="901" y="0"/>
                  </a:cubicBezTo>
                  <a:close/>
                </a:path>
              </a:pathLst>
            </a:custGeom>
            <a:solidFill>
              <a:srgbClr val="5387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47"/>
            <p:cNvSpPr/>
            <p:nvPr/>
          </p:nvSpPr>
          <p:spPr>
            <a:xfrm>
              <a:off x="238528" y="2761475"/>
              <a:ext cx="152745" cy="161825"/>
            </a:xfrm>
            <a:custGeom>
              <a:avLst/>
              <a:gdLst/>
              <a:ahLst/>
              <a:cxnLst/>
              <a:rect l="l" t="t" r="r" b="b"/>
              <a:pathLst>
                <a:path w="3670" h="6473" extrusionOk="0">
                  <a:moveTo>
                    <a:pt x="1835" y="1"/>
                  </a:moveTo>
                  <a:lnTo>
                    <a:pt x="901" y="3236"/>
                  </a:lnTo>
                  <a:lnTo>
                    <a:pt x="0" y="6472"/>
                  </a:lnTo>
                  <a:lnTo>
                    <a:pt x="3669" y="6472"/>
                  </a:lnTo>
                  <a:lnTo>
                    <a:pt x="2735" y="3236"/>
                  </a:lnTo>
                  <a:lnTo>
                    <a:pt x="1835" y="1"/>
                  </a:lnTo>
                  <a:close/>
                </a:path>
              </a:pathLst>
            </a:custGeom>
            <a:solidFill>
              <a:srgbClr val="477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47"/>
            <p:cNvSpPr/>
            <p:nvPr/>
          </p:nvSpPr>
          <p:spPr>
            <a:xfrm>
              <a:off x="1736515" y="3189300"/>
              <a:ext cx="230492" cy="68400"/>
            </a:xfrm>
            <a:custGeom>
              <a:avLst/>
              <a:gdLst/>
              <a:ahLst/>
              <a:cxnLst/>
              <a:rect l="l" t="t" r="r" b="b"/>
              <a:pathLst>
                <a:path w="5538" h="2736" extrusionOk="0">
                  <a:moveTo>
                    <a:pt x="2769" y="0"/>
                  </a:moveTo>
                  <a:cubicBezTo>
                    <a:pt x="1235" y="0"/>
                    <a:pt x="0" y="1234"/>
                    <a:pt x="0" y="2735"/>
                  </a:cubicBezTo>
                  <a:lnTo>
                    <a:pt x="5538" y="2735"/>
                  </a:lnTo>
                  <a:cubicBezTo>
                    <a:pt x="5538" y="1234"/>
                    <a:pt x="4304" y="0"/>
                    <a:pt x="2769" y="0"/>
                  </a:cubicBezTo>
                  <a:close/>
                </a:path>
              </a:pathLst>
            </a:custGeom>
            <a:solidFill>
              <a:srgbClr val="5387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47"/>
            <p:cNvSpPr/>
            <p:nvPr/>
          </p:nvSpPr>
          <p:spPr>
            <a:xfrm>
              <a:off x="1633797" y="3223475"/>
              <a:ext cx="115246" cy="35050"/>
            </a:xfrm>
            <a:custGeom>
              <a:avLst/>
              <a:gdLst/>
              <a:ahLst/>
              <a:cxnLst/>
              <a:rect l="l" t="t" r="r" b="b"/>
              <a:pathLst>
                <a:path w="2769" h="1402" extrusionOk="0">
                  <a:moveTo>
                    <a:pt x="1401" y="1"/>
                  </a:moveTo>
                  <a:cubicBezTo>
                    <a:pt x="634" y="1"/>
                    <a:pt x="0" y="634"/>
                    <a:pt x="33" y="1402"/>
                  </a:cubicBezTo>
                  <a:lnTo>
                    <a:pt x="2769" y="1402"/>
                  </a:lnTo>
                  <a:cubicBezTo>
                    <a:pt x="2769" y="634"/>
                    <a:pt x="2168" y="1"/>
                    <a:pt x="1401" y="1"/>
                  </a:cubicBezTo>
                  <a:close/>
                </a:path>
              </a:pathLst>
            </a:custGeom>
            <a:solidFill>
              <a:srgbClr val="5387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47"/>
            <p:cNvSpPr/>
            <p:nvPr/>
          </p:nvSpPr>
          <p:spPr>
            <a:xfrm>
              <a:off x="1950317" y="3204300"/>
              <a:ext cx="177759" cy="54225"/>
            </a:xfrm>
            <a:custGeom>
              <a:avLst/>
              <a:gdLst/>
              <a:ahLst/>
              <a:cxnLst/>
              <a:rect l="l" t="t" r="r" b="b"/>
              <a:pathLst>
                <a:path w="4271" h="2169" extrusionOk="0">
                  <a:moveTo>
                    <a:pt x="2135" y="0"/>
                  </a:moveTo>
                  <a:cubicBezTo>
                    <a:pt x="934" y="0"/>
                    <a:pt x="0" y="968"/>
                    <a:pt x="0" y="2169"/>
                  </a:cubicBezTo>
                  <a:lnTo>
                    <a:pt x="4270" y="2169"/>
                  </a:lnTo>
                  <a:cubicBezTo>
                    <a:pt x="4270" y="968"/>
                    <a:pt x="3303" y="0"/>
                    <a:pt x="2135" y="0"/>
                  </a:cubicBezTo>
                  <a:close/>
                </a:path>
              </a:pathLst>
            </a:custGeom>
            <a:solidFill>
              <a:srgbClr val="5387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47"/>
            <p:cNvSpPr/>
            <p:nvPr/>
          </p:nvSpPr>
          <p:spPr>
            <a:xfrm>
              <a:off x="-5041" y="2868225"/>
              <a:ext cx="182393" cy="55075"/>
            </a:xfrm>
            <a:custGeom>
              <a:avLst/>
              <a:gdLst/>
              <a:ahLst/>
              <a:cxnLst/>
              <a:rect l="l" t="t" r="r" b="b"/>
              <a:pathLst>
                <a:path w="4370" h="2203" extrusionOk="0">
                  <a:moveTo>
                    <a:pt x="2202" y="1"/>
                  </a:moveTo>
                  <a:cubicBezTo>
                    <a:pt x="967" y="1"/>
                    <a:pt x="0" y="968"/>
                    <a:pt x="0" y="2202"/>
                  </a:cubicBezTo>
                  <a:lnTo>
                    <a:pt x="4370" y="2202"/>
                  </a:lnTo>
                  <a:cubicBezTo>
                    <a:pt x="4370" y="968"/>
                    <a:pt x="3402" y="1"/>
                    <a:pt x="2202" y="1"/>
                  </a:cubicBezTo>
                  <a:close/>
                </a:path>
              </a:pathLst>
            </a:custGeom>
            <a:solidFill>
              <a:srgbClr val="5387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47"/>
            <p:cNvSpPr/>
            <p:nvPr/>
          </p:nvSpPr>
          <p:spPr>
            <a:xfrm>
              <a:off x="192704" y="2895750"/>
              <a:ext cx="90274" cy="27550"/>
            </a:xfrm>
            <a:custGeom>
              <a:avLst/>
              <a:gdLst/>
              <a:ahLst/>
              <a:cxnLst/>
              <a:rect l="l" t="t" r="r" b="b"/>
              <a:pathLst>
                <a:path w="2169" h="1102" extrusionOk="0">
                  <a:moveTo>
                    <a:pt x="1101" y="0"/>
                  </a:moveTo>
                  <a:cubicBezTo>
                    <a:pt x="501" y="0"/>
                    <a:pt x="0" y="501"/>
                    <a:pt x="0" y="1101"/>
                  </a:cubicBezTo>
                  <a:lnTo>
                    <a:pt x="2169" y="1101"/>
                  </a:lnTo>
                  <a:cubicBezTo>
                    <a:pt x="2169" y="501"/>
                    <a:pt x="1702" y="0"/>
                    <a:pt x="1101" y="0"/>
                  </a:cubicBezTo>
                  <a:close/>
                </a:path>
              </a:pathLst>
            </a:custGeom>
            <a:solidFill>
              <a:srgbClr val="5387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47"/>
            <p:cNvSpPr/>
            <p:nvPr/>
          </p:nvSpPr>
          <p:spPr>
            <a:xfrm>
              <a:off x="1107595" y="2012625"/>
              <a:ext cx="16690" cy="91750"/>
            </a:xfrm>
            <a:custGeom>
              <a:avLst/>
              <a:gdLst/>
              <a:ahLst/>
              <a:cxnLst/>
              <a:rect l="l" t="t" r="r" b="b"/>
              <a:pathLst>
                <a:path w="401" h="3670" extrusionOk="0">
                  <a:moveTo>
                    <a:pt x="201" y="0"/>
                  </a:moveTo>
                  <a:cubicBezTo>
                    <a:pt x="101" y="0"/>
                    <a:pt x="1" y="67"/>
                    <a:pt x="1" y="200"/>
                  </a:cubicBezTo>
                  <a:lnTo>
                    <a:pt x="1" y="3469"/>
                  </a:lnTo>
                  <a:cubicBezTo>
                    <a:pt x="1" y="3603"/>
                    <a:pt x="101" y="3669"/>
                    <a:pt x="201" y="3669"/>
                  </a:cubicBezTo>
                  <a:cubicBezTo>
                    <a:pt x="301" y="3669"/>
                    <a:pt x="401" y="3603"/>
                    <a:pt x="401" y="3469"/>
                  </a:cubicBezTo>
                  <a:lnTo>
                    <a:pt x="401" y="200"/>
                  </a:lnTo>
                  <a:cubicBezTo>
                    <a:pt x="401" y="67"/>
                    <a:pt x="301"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47"/>
            <p:cNvSpPr/>
            <p:nvPr/>
          </p:nvSpPr>
          <p:spPr>
            <a:xfrm>
              <a:off x="773012" y="2160225"/>
              <a:ext cx="16690" cy="91750"/>
            </a:xfrm>
            <a:custGeom>
              <a:avLst/>
              <a:gdLst/>
              <a:ahLst/>
              <a:cxnLst/>
              <a:rect l="l" t="t" r="r" b="b"/>
              <a:pathLst>
                <a:path w="401" h="3670" extrusionOk="0">
                  <a:moveTo>
                    <a:pt x="201" y="0"/>
                  </a:moveTo>
                  <a:cubicBezTo>
                    <a:pt x="101" y="0"/>
                    <a:pt x="1" y="67"/>
                    <a:pt x="1" y="200"/>
                  </a:cubicBezTo>
                  <a:lnTo>
                    <a:pt x="1" y="3469"/>
                  </a:lnTo>
                  <a:cubicBezTo>
                    <a:pt x="1" y="3603"/>
                    <a:pt x="101" y="3670"/>
                    <a:pt x="201" y="3670"/>
                  </a:cubicBezTo>
                  <a:cubicBezTo>
                    <a:pt x="301" y="3670"/>
                    <a:pt x="401" y="3603"/>
                    <a:pt x="401" y="3469"/>
                  </a:cubicBezTo>
                  <a:lnTo>
                    <a:pt x="401" y="200"/>
                  </a:lnTo>
                  <a:cubicBezTo>
                    <a:pt x="401" y="67"/>
                    <a:pt x="301"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47"/>
            <p:cNvSpPr/>
            <p:nvPr/>
          </p:nvSpPr>
          <p:spPr>
            <a:xfrm>
              <a:off x="202402" y="2281975"/>
              <a:ext cx="16731" cy="91750"/>
            </a:xfrm>
            <a:custGeom>
              <a:avLst/>
              <a:gdLst/>
              <a:ahLst/>
              <a:cxnLst/>
              <a:rect l="l" t="t" r="r" b="b"/>
              <a:pathLst>
                <a:path w="402" h="3670" extrusionOk="0">
                  <a:moveTo>
                    <a:pt x="201" y="0"/>
                  </a:moveTo>
                  <a:cubicBezTo>
                    <a:pt x="101" y="0"/>
                    <a:pt x="1" y="67"/>
                    <a:pt x="1" y="201"/>
                  </a:cubicBezTo>
                  <a:lnTo>
                    <a:pt x="1" y="3470"/>
                  </a:lnTo>
                  <a:cubicBezTo>
                    <a:pt x="1" y="3603"/>
                    <a:pt x="101" y="3670"/>
                    <a:pt x="201" y="3670"/>
                  </a:cubicBezTo>
                  <a:cubicBezTo>
                    <a:pt x="301" y="3670"/>
                    <a:pt x="401" y="3603"/>
                    <a:pt x="401" y="3470"/>
                  </a:cubicBezTo>
                  <a:lnTo>
                    <a:pt x="401" y="201"/>
                  </a:lnTo>
                  <a:cubicBezTo>
                    <a:pt x="401" y="67"/>
                    <a:pt x="301"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47"/>
            <p:cNvSpPr/>
            <p:nvPr/>
          </p:nvSpPr>
          <p:spPr>
            <a:xfrm>
              <a:off x="829948" y="2305325"/>
              <a:ext cx="16690" cy="91750"/>
            </a:xfrm>
            <a:custGeom>
              <a:avLst/>
              <a:gdLst/>
              <a:ahLst/>
              <a:cxnLst/>
              <a:rect l="l" t="t" r="r" b="b"/>
              <a:pathLst>
                <a:path w="401" h="3670" extrusionOk="0">
                  <a:moveTo>
                    <a:pt x="200" y="0"/>
                  </a:moveTo>
                  <a:cubicBezTo>
                    <a:pt x="100" y="0"/>
                    <a:pt x="0" y="67"/>
                    <a:pt x="0" y="201"/>
                  </a:cubicBezTo>
                  <a:lnTo>
                    <a:pt x="0" y="3470"/>
                  </a:lnTo>
                  <a:cubicBezTo>
                    <a:pt x="0" y="3603"/>
                    <a:pt x="100" y="3670"/>
                    <a:pt x="200" y="3670"/>
                  </a:cubicBezTo>
                  <a:cubicBezTo>
                    <a:pt x="300" y="3670"/>
                    <a:pt x="401" y="3603"/>
                    <a:pt x="401" y="3470"/>
                  </a:cubicBezTo>
                  <a:lnTo>
                    <a:pt x="401" y="201"/>
                  </a:lnTo>
                  <a:cubicBezTo>
                    <a:pt x="401" y="67"/>
                    <a:pt x="300"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47"/>
            <p:cNvSpPr/>
            <p:nvPr/>
          </p:nvSpPr>
          <p:spPr>
            <a:xfrm>
              <a:off x="985440" y="2082675"/>
              <a:ext cx="16690" cy="43375"/>
            </a:xfrm>
            <a:custGeom>
              <a:avLst/>
              <a:gdLst/>
              <a:ahLst/>
              <a:cxnLst/>
              <a:rect l="l" t="t" r="r" b="b"/>
              <a:pathLst>
                <a:path w="401" h="1735" extrusionOk="0">
                  <a:moveTo>
                    <a:pt x="200" y="0"/>
                  </a:moveTo>
                  <a:cubicBezTo>
                    <a:pt x="100" y="0"/>
                    <a:pt x="0" y="67"/>
                    <a:pt x="0" y="200"/>
                  </a:cubicBezTo>
                  <a:lnTo>
                    <a:pt x="0" y="1534"/>
                  </a:lnTo>
                  <a:cubicBezTo>
                    <a:pt x="0" y="1668"/>
                    <a:pt x="100" y="1735"/>
                    <a:pt x="200" y="1735"/>
                  </a:cubicBezTo>
                  <a:cubicBezTo>
                    <a:pt x="300" y="1735"/>
                    <a:pt x="401" y="1668"/>
                    <a:pt x="401" y="1534"/>
                  </a:cubicBezTo>
                  <a:lnTo>
                    <a:pt x="401" y="200"/>
                  </a:lnTo>
                  <a:cubicBezTo>
                    <a:pt x="401" y="67"/>
                    <a:pt x="300"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47"/>
            <p:cNvSpPr/>
            <p:nvPr/>
          </p:nvSpPr>
          <p:spPr>
            <a:xfrm>
              <a:off x="1245066" y="2401850"/>
              <a:ext cx="18063" cy="43600"/>
            </a:xfrm>
            <a:custGeom>
              <a:avLst/>
              <a:gdLst/>
              <a:ahLst/>
              <a:cxnLst/>
              <a:rect l="l" t="t" r="r" b="b"/>
              <a:pathLst>
                <a:path w="434" h="1744" extrusionOk="0">
                  <a:moveTo>
                    <a:pt x="204" y="1"/>
                  </a:moveTo>
                  <a:cubicBezTo>
                    <a:pt x="100" y="1"/>
                    <a:pt x="0" y="59"/>
                    <a:pt x="0" y="176"/>
                  </a:cubicBezTo>
                  <a:lnTo>
                    <a:pt x="0" y="1543"/>
                  </a:lnTo>
                  <a:cubicBezTo>
                    <a:pt x="0" y="1677"/>
                    <a:pt x="108" y="1743"/>
                    <a:pt x="217" y="1743"/>
                  </a:cubicBezTo>
                  <a:cubicBezTo>
                    <a:pt x="325" y="1743"/>
                    <a:pt x="434" y="1677"/>
                    <a:pt x="434" y="1543"/>
                  </a:cubicBezTo>
                  <a:lnTo>
                    <a:pt x="434" y="176"/>
                  </a:lnTo>
                  <a:cubicBezTo>
                    <a:pt x="417" y="59"/>
                    <a:pt x="309"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47"/>
            <p:cNvSpPr/>
            <p:nvPr/>
          </p:nvSpPr>
          <p:spPr>
            <a:xfrm>
              <a:off x="445379" y="2058475"/>
              <a:ext cx="16690" cy="43400"/>
            </a:xfrm>
            <a:custGeom>
              <a:avLst/>
              <a:gdLst/>
              <a:ahLst/>
              <a:cxnLst/>
              <a:rect l="l" t="t" r="r" b="b"/>
              <a:pathLst>
                <a:path w="401" h="1736" extrusionOk="0">
                  <a:moveTo>
                    <a:pt x="200" y="1"/>
                  </a:moveTo>
                  <a:cubicBezTo>
                    <a:pt x="100" y="1"/>
                    <a:pt x="0" y="67"/>
                    <a:pt x="0" y="201"/>
                  </a:cubicBezTo>
                  <a:lnTo>
                    <a:pt x="0" y="1535"/>
                  </a:lnTo>
                  <a:cubicBezTo>
                    <a:pt x="0" y="1669"/>
                    <a:pt x="100" y="1735"/>
                    <a:pt x="200" y="1735"/>
                  </a:cubicBezTo>
                  <a:cubicBezTo>
                    <a:pt x="301" y="1735"/>
                    <a:pt x="401" y="1669"/>
                    <a:pt x="401" y="1535"/>
                  </a:cubicBezTo>
                  <a:lnTo>
                    <a:pt x="401" y="201"/>
                  </a:lnTo>
                  <a:cubicBezTo>
                    <a:pt x="401" y="67"/>
                    <a:pt x="301"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47"/>
            <p:cNvSpPr/>
            <p:nvPr/>
          </p:nvSpPr>
          <p:spPr>
            <a:xfrm>
              <a:off x="859082" y="2104350"/>
              <a:ext cx="18105" cy="43600"/>
            </a:xfrm>
            <a:custGeom>
              <a:avLst/>
              <a:gdLst/>
              <a:ahLst/>
              <a:cxnLst/>
              <a:rect l="l" t="t" r="r" b="b"/>
              <a:pathLst>
                <a:path w="435" h="1744" extrusionOk="0">
                  <a:moveTo>
                    <a:pt x="218" y="0"/>
                  </a:moveTo>
                  <a:cubicBezTo>
                    <a:pt x="109" y="0"/>
                    <a:pt x="1" y="67"/>
                    <a:pt x="1" y="200"/>
                  </a:cubicBezTo>
                  <a:lnTo>
                    <a:pt x="1" y="1568"/>
                  </a:lnTo>
                  <a:cubicBezTo>
                    <a:pt x="1" y="1685"/>
                    <a:pt x="109" y="1743"/>
                    <a:pt x="218" y="1743"/>
                  </a:cubicBezTo>
                  <a:cubicBezTo>
                    <a:pt x="326" y="1743"/>
                    <a:pt x="434" y="1685"/>
                    <a:pt x="434" y="1568"/>
                  </a:cubicBezTo>
                  <a:lnTo>
                    <a:pt x="434" y="200"/>
                  </a:lnTo>
                  <a:cubicBezTo>
                    <a:pt x="434" y="67"/>
                    <a:pt x="326"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47"/>
            <p:cNvSpPr/>
            <p:nvPr/>
          </p:nvSpPr>
          <p:spPr>
            <a:xfrm>
              <a:off x="971539" y="2336175"/>
              <a:ext cx="16690" cy="44225"/>
            </a:xfrm>
            <a:custGeom>
              <a:avLst/>
              <a:gdLst/>
              <a:ahLst/>
              <a:cxnLst/>
              <a:rect l="l" t="t" r="r" b="b"/>
              <a:pathLst>
                <a:path w="401" h="1769" extrusionOk="0">
                  <a:moveTo>
                    <a:pt x="201" y="1"/>
                  </a:moveTo>
                  <a:cubicBezTo>
                    <a:pt x="101" y="1"/>
                    <a:pt x="1" y="67"/>
                    <a:pt x="1" y="201"/>
                  </a:cubicBezTo>
                  <a:lnTo>
                    <a:pt x="1" y="1568"/>
                  </a:lnTo>
                  <a:cubicBezTo>
                    <a:pt x="1" y="1702"/>
                    <a:pt x="101" y="1769"/>
                    <a:pt x="201" y="1769"/>
                  </a:cubicBezTo>
                  <a:cubicBezTo>
                    <a:pt x="301" y="1769"/>
                    <a:pt x="401" y="1702"/>
                    <a:pt x="401" y="1568"/>
                  </a:cubicBezTo>
                  <a:lnTo>
                    <a:pt x="401" y="201"/>
                  </a:lnTo>
                  <a:cubicBezTo>
                    <a:pt x="401" y="67"/>
                    <a:pt x="301" y="1"/>
                    <a:pt x="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47"/>
            <p:cNvSpPr/>
            <p:nvPr/>
          </p:nvSpPr>
          <p:spPr>
            <a:xfrm>
              <a:off x="349570" y="2343675"/>
              <a:ext cx="16690" cy="44225"/>
            </a:xfrm>
            <a:custGeom>
              <a:avLst/>
              <a:gdLst/>
              <a:ahLst/>
              <a:cxnLst/>
              <a:rect l="l" t="t" r="r" b="b"/>
              <a:pathLst>
                <a:path w="401" h="1769" extrusionOk="0">
                  <a:moveTo>
                    <a:pt x="201" y="1"/>
                  </a:moveTo>
                  <a:cubicBezTo>
                    <a:pt x="101" y="1"/>
                    <a:pt x="1" y="68"/>
                    <a:pt x="1" y="201"/>
                  </a:cubicBezTo>
                  <a:lnTo>
                    <a:pt x="1" y="1569"/>
                  </a:lnTo>
                  <a:cubicBezTo>
                    <a:pt x="1" y="1702"/>
                    <a:pt x="101" y="1769"/>
                    <a:pt x="201" y="1769"/>
                  </a:cubicBezTo>
                  <a:cubicBezTo>
                    <a:pt x="301" y="1769"/>
                    <a:pt x="401" y="1702"/>
                    <a:pt x="401" y="1569"/>
                  </a:cubicBezTo>
                  <a:lnTo>
                    <a:pt x="401" y="201"/>
                  </a:lnTo>
                  <a:cubicBezTo>
                    <a:pt x="401" y="68"/>
                    <a:pt x="301" y="1"/>
                    <a:pt x="201" y="1"/>
                  </a:cubicBezTo>
                  <a:close/>
                </a:path>
              </a:pathLst>
            </a:custGeom>
            <a:solidFill>
              <a:srgbClr val="0A6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47"/>
            <p:cNvSpPr/>
            <p:nvPr/>
          </p:nvSpPr>
          <p:spPr>
            <a:xfrm>
              <a:off x="260711" y="2031575"/>
              <a:ext cx="16731" cy="43600"/>
            </a:xfrm>
            <a:custGeom>
              <a:avLst/>
              <a:gdLst/>
              <a:ahLst/>
              <a:cxnLst/>
              <a:rect l="l" t="t" r="r" b="b"/>
              <a:pathLst>
                <a:path w="402" h="1744" extrusionOk="0">
                  <a:moveTo>
                    <a:pt x="201" y="1"/>
                  </a:moveTo>
                  <a:cubicBezTo>
                    <a:pt x="101" y="1"/>
                    <a:pt x="1" y="59"/>
                    <a:pt x="1" y="176"/>
                  </a:cubicBezTo>
                  <a:lnTo>
                    <a:pt x="1" y="1544"/>
                  </a:lnTo>
                  <a:cubicBezTo>
                    <a:pt x="1" y="1677"/>
                    <a:pt x="101" y="1744"/>
                    <a:pt x="201" y="1744"/>
                  </a:cubicBezTo>
                  <a:cubicBezTo>
                    <a:pt x="301" y="1744"/>
                    <a:pt x="401" y="1677"/>
                    <a:pt x="401" y="1544"/>
                  </a:cubicBezTo>
                  <a:lnTo>
                    <a:pt x="401" y="176"/>
                  </a:lnTo>
                  <a:cubicBezTo>
                    <a:pt x="401" y="59"/>
                    <a:pt x="301" y="1"/>
                    <a:pt x="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47"/>
            <p:cNvSpPr/>
            <p:nvPr/>
          </p:nvSpPr>
          <p:spPr>
            <a:xfrm>
              <a:off x="821624" y="1999275"/>
              <a:ext cx="16690" cy="43375"/>
            </a:xfrm>
            <a:custGeom>
              <a:avLst/>
              <a:gdLst/>
              <a:ahLst/>
              <a:cxnLst/>
              <a:rect l="l" t="t" r="r" b="b"/>
              <a:pathLst>
                <a:path w="401" h="1735" extrusionOk="0">
                  <a:moveTo>
                    <a:pt x="200" y="0"/>
                  </a:moveTo>
                  <a:cubicBezTo>
                    <a:pt x="100" y="0"/>
                    <a:pt x="0" y="67"/>
                    <a:pt x="0" y="200"/>
                  </a:cubicBezTo>
                  <a:lnTo>
                    <a:pt x="0" y="1535"/>
                  </a:lnTo>
                  <a:cubicBezTo>
                    <a:pt x="0" y="1668"/>
                    <a:pt x="100" y="1735"/>
                    <a:pt x="200" y="1735"/>
                  </a:cubicBezTo>
                  <a:cubicBezTo>
                    <a:pt x="300" y="1735"/>
                    <a:pt x="400" y="1668"/>
                    <a:pt x="400" y="1535"/>
                  </a:cubicBezTo>
                  <a:lnTo>
                    <a:pt x="400" y="200"/>
                  </a:lnTo>
                  <a:cubicBezTo>
                    <a:pt x="400" y="67"/>
                    <a:pt x="300"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47"/>
            <p:cNvSpPr/>
            <p:nvPr/>
          </p:nvSpPr>
          <p:spPr>
            <a:xfrm>
              <a:off x="349570" y="2116025"/>
              <a:ext cx="16690" cy="43375"/>
            </a:xfrm>
            <a:custGeom>
              <a:avLst/>
              <a:gdLst/>
              <a:ahLst/>
              <a:cxnLst/>
              <a:rect l="l" t="t" r="r" b="b"/>
              <a:pathLst>
                <a:path w="401" h="1735" extrusionOk="0">
                  <a:moveTo>
                    <a:pt x="201" y="0"/>
                  </a:moveTo>
                  <a:cubicBezTo>
                    <a:pt x="101" y="0"/>
                    <a:pt x="1" y="67"/>
                    <a:pt x="1" y="200"/>
                  </a:cubicBezTo>
                  <a:lnTo>
                    <a:pt x="1" y="1535"/>
                  </a:lnTo>
                  <a:cubicBezTo>
                    <a:pt x="1" y="1668"/>
                    <a:pt x="101" y="1735"/>
                    <a:pt x="201" y="1735"/>
                  </a:cubicBezTo>
                  <a:cubicBezTo>
                    <a:pt x="301" y="1735"/>
                    <a:pt x="401" y="1668"/>
                    <a:pt x="401" y="1535"/>
                  </a:cubicBezTo>
                  <a:lnTo>
                    <a:pt x="401" y="200"/>
                  </a:lnTo>
                  <a:cubicBezTo>
                    <a:pt x="401" y="67"/>
                    <a:pt x="301"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47"/>
            <p:cNvSpPr/>
            <p:nvPr/>
          </p:nvSpPr>
          <p:spPr>
            <a:xfrm>
              <a:off x="693892" y="2059325"/>
              <a:ext cx="16690" cy="43375"/>
            </a:xfrm>
            <a:custGeom>
              <a:avLst/>
              <a:gdLst/>
              <a:ahLst/>
              <a:cxnLst/>
              <a:rect l="l" t="t" r="r" b="b"/>
              <a:pathLst>
                <a:path w="401" h="1735" extrusionOk="0">
                  <a:moveTo>
                    <a:pt x="200" y="0"/>
                  </a:moveTo>
                  <a:cubicBezTo>
                    <a:pt x="100" y="0"/>
                    <a:pt x="0" y="67"/>
                    <a:pt x="0" y="200"/>
                  </a:cubicBezTo>
                  <a:lnTo>
                    <a:pt x="0" y="1534"/>
                  </a:lnTo>
                  <a:cubicBezTo>
                    <a:pt x="0" y="1668"/>
                    <a:pt x="100" y="1735"/>
                    <a:pt x="200" y="1735"/>
                  </a:cubicBezTo>
                  <a:cubicBezTo>
                    <a:pt x="300" y="1735"/>
                    <a:pt x="401" y="1668"/>
                    <a:pt x="401" y="1534"/>
                  </a:cubicBezTo>
                  <a:lnTo>
                    <a:pt x="401" y="200"/>
                  </a:lnTo>
                  <a:cubicBezTo>
                    <a:pt x="401" y="67"/>
                    <a:pt x="300"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47"/>
            <p:cNvSpPr/>
            <p:nvPr/>
          </p:nvSpPr>
          <p:spPr>
            <a:xfrm>
              <a:off x="341246" y="2240275"/>
              <a:ext cx="16690" cy="43600"/>
            </a:xfrm>
            <a:custGeom>
              <a:avLst/>
              <a:gdLst/>
              <a:ahLst/>
              <a:cxnLst/>
              <a:rect l="l" t="t" r="r" b="b"/>
              <a:pathLst>
                <a:path w="401" h="1744" extrusionOk="0">
                  <a:moveTo>
                    <a:pt x="201" y="1"/>
                  </a:moveTo>
                  <a:cubicBezTo>
                    <a:pt x="101" y="1"/>
                    <a:pt x="1" y="67"/>
                    <a:pt x="1" y="201"/>
                  </a:cubicBezTo>
                  <a:lnTo>
                    <a:pt x="1" y="1568"/>
                  </a:lnTo>
                  <a:cubicBezTo>
                    <a:pt x="1" y="1685"/>
                    <a:pt x="101" y="1743"/>
                    <a:pt x="201" y="1743"/>
                  </a:cubicBezTo>
                  <a:cubicBezTo>
                    <a:pt x="301" y="1743"/>
                    <a:pt x="401" y="1685"/>
                    <a:pt x="401" y="1568"/>
                  </a:cubicBezTo>
                  <a:lnTo>
                    <a:pt x="401" y="201"/>
                  </a:lnTo>
                  <a:cubicBezTo>
                    <a:pt x="401" y="67"/>
                    <a:pt x="301" y="1"/>
                    <a:pt x="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47"/>
            <p:cNvSpPr/>
            <p:nvPr/>
          </p:nvSpPr>
          <p:spPr>
            <a:xfrm>
              <a:off x="1136771" y="2221925"/>
              <a:ext cx="16690" cy="43400"/>
            </a:xfrm>
            <a:custGeom>
              <a:avLst/>
              <a:gdLst/>
              <a:ahLst/>
              <a:cxnLst/>
              <a:rect l="l" t="t" r="r" b="b"/>
              <a:pathLst>
                <a:path w="401" h="1736" extrusionOk="0">
                  <a:moveTo>
                    <a:pt x="200" y="1"/>
                  </a:moveTo>
                  <a:cubicBezTo>
                    <a:pt x="100" y="1"/>
                    <a:pt x="0" y="67"/>
                    <a:pt x="0" y="201"/>
                  </a:cubicBezTo>
                  <a:lnTo>
                    <a:pt x="0" y="1535"/>
                  </a:lnTo>
                  <a:cubicBezTo>
                    <a:pt x="0" y="1669"/>
                    <a:pt x="100" y="1735"/>
                    <a:pt x="200" y="1735"/>
                  </a:cubicBezTo>
                  <a:cubicBezTo>
                    <a:pt x="300" y="1735"/>
                    <a:pt x="400" y="1669"/>
                    <a:pt x="400" y="1535"/>
                  </a:cubicBezTo>
                  <a:lnTo>
                    <a:pt x="400" y="201"/>
                  </a:lnTo>
                  <a:cubicBezTo>
                    <a:pt x="400" y="67"/>
                    <a:pt x="300"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47"/>
            <p:cNvSpPr/>
            <p:nvPr/>
          </p:nvSpPr>
          <p:spPr>
            <a:xfrm>
              <a:off x="932666" y="2172725"/>
              <a:ext cx="16690" cy="43600"/>
            </a:xfrm>
            <a:custGeom>
              <a:avLst/>
              <a:gdLst/>
              <a:ahLst/>
              <a:cxnLst/>
              <a:rect l="l" t="t" r="r" b="b"/>
              <a:pathLst>
                <a:path w="401" h="1744" extrusionOk="0">
                  <a:moveTo>
                    <a:pt x="201" y="1"/>
                  </a:moveTo>
                  <a:cubicBezTo>
                    <a:pt x="101" y="1"/>
                    <a:pt x="1" y="67"/>
                    <a:pt x="1" y="201"/>
                  </a:cubicBezTo>
                  <a:lnTo>
                    <a:pt x="1" y="1568"/>
                  </a:lnTo>
                  <a:cubicBezTo>
                    <a:pt x="1" y="1685"/>
                    <a:pt x="101" y="1744"/>
                    <a:pt x="201" y="1744"/>
                  </a:cubicBezTo>
                  <a:cubicBezTo>
                    <a:pt x="301" y="1744"/>
                    <a:pt x="401" y="1685"/>
                    <a:pt x="401" y="1568"/>
                  </a:cubicBezTo>
                  <a:lnTo>
                    <a:pt x="401" y="201"/>
                  </a:lnTo>
                  <a:cubicBezTo>
                    <a:pt x="401" y="67"/>
                    <a:pt x="301" y="1"/>
                    <a:pt x="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47"/>
            <p:cNvSpPr/>
            <p:nvPr/>
          </p:nvSpPr>
          <p:spPr>
            <a:xfrm>
              <a:off x="1014574" y="2218600"/>
              <a:ext cx="16731" cy="43375"/>
            </a:xfrm>
            <a:custGeom>
              <a:avLst/>
              <a:gdLst/>
              <a:ahLst/>
              <a:cxnLst/>
              <a:rect l="l" t="t" r="r" b="b"/>
              <a:pathLst>
                <a:path w="402" h="1735" extrusionOk="0">
                  <a:moveTo>
                    <a:pt x="201" y="0"/>
                  </a:moveTo>
                  <a:cubicBezTo>
                    <a:pt x="101" y="0"/>
                    <a:pt x="1" y="67"/>
                    <a:pt x="1" y="200"/>
                  </a:cubicBezTo>
                  <a:lnTo>
                    <a:pt x="1" y="1535"/>
                  </a:lnTo>
                  <a:cubicBezTo>
                    <a:pt x="1" y="1668"/>
                    <a:pt x="101" y="1735"/>
                    <a:pt x="201" y="1735"/>
                  </a:cubicBezTo>
                  <a:cubicBezTo>
                    <a:pt x="301" y="1735"/>
                    <a:pt x="401" y="1668"/>
                    <a:pt x="401" y="1535"/>
                  </a:cubicBezTo>
                  <a:lnTo>
                    <a:pt x="401" y="200"/>
                  </a:lnTo>
                  <a:cubicBezTo>
                    <a:pt x="401" y="67"/>
                    <a:pt x="301"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47"/>
            <p:cNvSpPr/>
            <p:nvPr/>
          </p:nvSpPr>
          <p:spPr>
            <a:xfrm>
              <a:off x="521710" y="2253625"/>
              <a:ext cx="16731" cy="44225"/>
            </a:xfrm>
            <a:custGeom>
              <a:avLst/>
              <a:gdLst/>
              <a:ahLst/>
              <a:cxnLst/>
              <a:rect l="l" t="t" r="r" b="b"/>
              <a:pathLst>
                <a:path w="402" h="1769" extrusionOk="0">
                  <a:moveTo>
                    <a:pt x="201" y="0"/>
                  </a:moveTo>
                  <a:cubicBezTo>
                    <a:pt x="101" y="0"/>
                    <a:pt x="1" y="67"/>
                    <a:pt x="1" y="200"/>
                  </a:cubicBezTo>
                  <a:lnTo>
                    <a:pt x="1" y="1568"/>
                  </a:lnTo>
                  <a:cubicBezTo>
                    <a:pt x="1" y="1701"/>
                    <a:pt x="101" y="1768"/>
                    <a:pt x="201" y="1768"/>
                  </a:cubicBezTo>
                  <a:cubicBezTo>
                    <a:pt x="301" y="1768"/>
                    <a:pt x="401" y="1701"/>
                    <a:pt x="401" y="1568"/>
                  </a:cubicBezTo>
                  <a:lnTo>
                    <a:pt x="401" y="200"/>
                  </a:lnTo>
                  <a:cubicBezTo>
                    <a:pt x="401" y="67"/>
                    <a:pt x="301"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47"/>
            <p:cNvSpPr/>
            <p:nvPr/>
          </p:nvSpPr>
          <p:spPr>
            <a:xfrm>
              <a:off x="623097" y="2126025"/>
              <a:ext cx="18063" cy="44225"/>
            </a:xfrm>
            <a:custGeom>
              <a:avLst/>
              <a:gdLst/>
              <a:ahLst/>
              <a:cxnLst/>
              <a:rect l="l" t="t" r="r" b="b"/>
              <a:pathLst>
                <a:path w="434" h="1769" extrusionOk="0">
                  <a:moveTo>
                    <a:pt x="217" y="1"/>
                  </a:moveTo>
                  <a:cubicBezTo>
                    <a:pt x="108" y="1"/>
                    <a:pt x="0" y="67"/>
                    <a:pt x="0" y="201"/>
                  </a:cubicBezTo>
                  <a:lnTo>
                    <a:pt x="0" y="1568"/>
                  </a:lnTo>
                  <a:cubicBezTo>
                    <a:pt x="0" y="1702"/>
                    <a:pt x="108" y="1769"/>
                    <a:pt x="217" y="1769"/>
                  </a:cubicBezTo>
                  <a:cubicBezTo>
                    <a:pt x="325" y="1769"/>
                    <a:pt x="434" y="1702"/>
                    <a:pt x="434" y="1568"/>
                  </a:cubicBezTo>
                  <a:lnTo>
                    <a:pt x="434" y="201"/>
                  </a:lnTo>
                  <a:cubicBezTo>
                    <a:pt x="434" y="67"/>
                    <a:pt x="325" y="1"/>
                    <a:pt x="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47"/>
            <p:cNvSpPr/>
            <p:nvPr/>
          </p:nvSpPr>
          <p:spPr>
            <a:xfrm>
              <a:off x="586970" y="2004275"/>
              <a:ext cx="16731" cy="44225"/>
            </a:xfrm>
            <a:custGeom>
              <a:avLst/>
              <a:gdLst/>
              <a:ahLst/>
              <a:cxnLst/>
              <a:rect l="l" t="t" r="r" b="b"/>
              <a:pathLst>
                <a:path w="402" h="1769" extrusionOk="0">
                  <a:moveTo>
                    <a:pt x="201" y="0"/>
                  </a:moveTo>
                  <a:cubicBezTo>
                    <a:pt x="101" y="0"/>
                    <a:pt x="1" y="67"/>
                    <a:pt x="1" y="201"/>
                  </a:cubicBezTo>
                  <a:lnTo>
                    <a:pt x="1" y="1568"/>
                  </a:lnTo>
                  <a:cubicBezTo>
                    <a:pt x="1" y="1702"/>
                    <a:pt x="101" y="1768"/>
                    <a:pt x="201" y="1768"/>
                  </a:cubicBezTo>
                  <a:cubicBezTo>
                    <a:pt x="301" y="1768"/>
                    <a:pt x="401" y="1702"/>
                    <a:pt x="401" y="1568"/>
                  </a:cubicBezTo>
                  <a:lnTo>
                    <a:pt x="401" y="201"/>
                  </a:lnTo>
                  <a:cubicBezTo>
                    <a:pt x="401" y="67"/>
                    <a:pt x="301"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47"/>
            <p:cNvSpPr/>
            <p:nvPr/>
          </p:nvSpPr>
          <p:spPr>
            <a:xfrm>
              <a:off x="924342" y="1984250"/>
              <a:ext cx="16690" cy="73425"/>
            </a:xfrm>
            <a:custGeom>
              <a:avLst/>
              <a:gdLst/>
              <a:ahLst/>
              <a:cxnLst/>
              <a:rect l="l" t="t" r="r" b="b"/>
              <a:pathLst>
                <a:path w="401" h="2937" extrusionOk="0">
                  <a:moveTo>
                    <a:pt x="201" y="1"/>
                  </a:moveTo>
                  <a:cubicBezTo>
                    <a:pt x="101" y="1"/>
                    <a:pt x="1" y="68"/>
                    <a:pt x="1" y="201"/>
                  </a:cubicBezTo>
                  <a:lnTo>
                    <a:pt x="1" y="2736"/>
                  </a:lnTo>
                  <a:cubicBezTo>
                    <a:pt x="1" y="2870"/>
                    <a:pt x="101" y="2936"/>
                    <a:pt x="201" y="2936"/>
                  </a:cubicBezTo>
                  <a:cubicBezTo>
                    <a:pt x="301" y="2936"/>
                    <a:pt x="401" y="2870"/>
                    <a:pt x="401" y="2736"/>
                  </a:cubicBezTo>
                  <a:lnTo>
                    <a:pt x="401" y="201"/>
                  </a:lnTo>
                  <a:cubicBezTo>
                    <a:pt x="401" y="68"/>
                    <a:pt x="301" y="1"/>
                    <a:pt x="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47"/>
            <p:cNvSpPr/>
            <p:nvPr/>
          </p:nvSpPr>
          <p:spPr>
            <a:xfrm>
              <a:off x="1227003" y="2103300"/>
              <a:ext cx="16690" cy="91125"/>
            </a:xfrm>
            <a:custGeom>
              <a:avLst/>
              <a:gdLst/>
              <a:ahLst/>
              <a:cxnLst/>
              <a:rect l="l" t="t" r="r" b="b"/>
              <a:pathLst>
                <a:path w="401" h="3645" extrusionOk="0">
                  <a:moveTo>
                    <a:pt x="201" y="1"/>
                  </a:moveTo>
                  <a:cubicBezTo>
                    <a:pt x="100" y="1"/>
                    <a:pt x="0" y="59"/>
                    <a:pt x="0" y="176"/>
                  </a:cubicBezTo>
                  <a:lnTo>
                    <a:pt x="0" y="3445"/>
                  </a:lnTo>
                  <a:cubicBezTo>
                    <a:pt x="0" y="3578"/>
                    <a:pt x="100" y="3645"/>
                    <a:pt x="201" y="3645"/>
                  </a:cubicBezTo>
                  <a:cubicBezTo>
                    <a:pt x="301" y="3645"/>
                    <a:pt x="401" y="3578"/>
                    <a:pt x="401" y="3445"/>
                  </a:cubicBezTo>
                  <a:lnTo>
                    <a:pt x="401" y="176"/>
                  </a:lnTo>
                  <a:cubicBezTo>
                    <a:pt x="401" y="59"/>
                    <a:pt x="301" y="1"/>
                    <a:pt x="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47"/>
            <p:cNvSpPr/>
            <p:nvPr/>
          </p:nvSpPr>
          <p:spPr>
            <a:xfrm>
              <a:off x="1115919" y="2423750"/>
              <a:ext cx="18105" cy="43375"/>
            </a:xfrm>
            <a:custGeom>
              <a:avLst/>
              <a:gdLst/>
              <a:ahLst/>
              <a:cxnLst/>
              <a:rect l="l" t="t" r="r" b="b"/>
              <a:pathLst>
                <a:path w="435" h="1735" extrusionOk="0">
                  <a:moveTo>
                    <a:pt x="218" y="0"/>
                  </a:moveTo>
                  <a:cubicBezTo>
                    <a:pt x="109" y="0"/>
                    <a:pt x="1" y="67"/>
                    <a:pt x="1" y="200"/>
                  </a:cubicBezTo>
                  <a:lnTo>
                    <a:pt x="1" y="1535"/>
                  </a:lnTo>
                  <a:cubicBezTo>
                    <a:pt x="1" y="1668"/>
                    <a:pt x="109" y="1735"/>
                    <a:pt x="218" y="1735"/>
                  </a:cubicBezTo>
                  <a:cubicBezTo>
                    <a:pt x="326" y="1735"/>
                    <a:pt x="434" y="1668"/>
                    <a:pt x="434" y="1535"/>
                  </a:cubicBezTo>
                  <a:lnTo>
                    <a:pt x="434" y="200"/>
                  </a:lnTo>
                  <a:cubicBezTo>
                    <a:pt x="434" y="67"/>
                    <a:pt x="326"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47"/>
            <p:cNvSpPr/>
            <p:nvPr/>
          </p:nvSpPr>
          <p:spPr>
            <a:xfrm>
              <a:off x="632794" y="2384550"/>
              <a:ext cx="16690" cy="43600"/>
            </a:xfrm>
            <a:custGeom>
              <a:avLst/>
              <a:gdLst/>
              <a:ahLst/>
              <a:cxnLst/>
              <a:rect l="l" t="t" r="r" b="b"/>
              <a:pathLst>
                <a:path w="401" h="1744" extrusionOk="0">
                  <a:moveTo>
                    <a:pt x="201" y="0"/>
                  </a:moveTo>
                  <a:cubicBezTo>
                    <a:pt x="101" y="0"/>
                    <a:pt x="1" y="67"/>
                    <a:pt x="1" y="200"/>
                  </a:cubicBezTo>
                  <a:lnTo>
                    <a:pt x="1" y="1568"/>
                  </a:lnTo>
                  <a:cubicBezTo>
                    <a:pt x="1" y="1685"/>
                    <a:pt x="101" y="1743"/>
                    <a:pt x="201" y="1743"/>
                  </a:cubicBezTo>
                  <a:cubicBezTo>
                    <a:pt x="301" y="1743"/>
                    <a:pt x="401" y="1685"/>
                    <a:pt x="401" y="1568"/>
                  </a:cubicBezTo>
                  <a:lnTo>
                    <a:pt x="401" y="200"/>
                  </a:lnTo>
                  <a:cubicBezTo>
                    <a:pt x="401" y="67"/>
                    <a:pt x="301"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47"/>
            <p:cNvSpPr/>
            <p:nvPr/>
          </p:nvSpPr>
          <p:spPr>
            <a:xfrm>
              <a:off x="507851" y="2322825"/>
              <a:ext cx="16690" cy="43400"/>
            </a:xfrm>
            <a:custGeom>
              <a:avLst/>
              <a:gdLst/>
              <a:ahLst/>
              <a:cxnLst/>
              <a:rect l="l" t="t" r="r" b="b"/>
              <a:pathLst>
                <a:path w="401" h="1736" extrusionOk="0">
                  <a:moveTo>
                    <a:pt x="201" y="1"/>
                  </a:moveTo>
                  <a:cubicBezTo>
                    <a:pt x="100" y="1"/>
                    <a:pt x="0" y="68"/>
                    <a:pt x="0" y="201"/>
                  </a:cubicBezTo>
                  <a:lnTo>
                    <a:pt x="0" y="1535"/>
                  </a:lnTo>
                  <a:cubicBezTo>
                    <a:pt x="0" y="1669"/>
                    <a:pt x="100" y="1735"/>
                    <a:pt x="201" y="1735"/>
                  </a:cubicBezTo>
                  <a:cubicBezTo>
                    <a:pt x="301" y="1735"/>
                    <a:pt x="401" y="1669"/>
                    <a:pt x="401" y="1535"/>
                  </a:cubicBezTo>
                  <a:lnTo>
                    <a:pt x="401" y="201"/>
                  </a:lnTo>
                  <a:cubicBezTo>
                    <a:pt x="401" y="68"/>
                    <a:pt x="301" y="1"/>
                    <a:pt x="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47"/>
            <p:cNvSpPr/>
            <p:nvPr/>
          </p:nvSpPr>
          <p:spPr>
            <a:xfrm>
              <a:off x="1213102" y="2314275"/>
              <a:ext cx="16731" cy="43600"/>
            </a:xfrm>
            <a:custGeom>
              <a:avLst/>
              <a:gdLst/>
              <a:ahLst/>
              <a:cxnLst/>
              <a:rect l="l" t="t" r="r" b="b"/>
              <a:pathLst>
                <a:path w="402" h="1744" extrusionOk="0">
                  <a:moveTo>
                    <a:pt x="201" y="1"/>
                  </a:moveTo>
                  <a:cubicBezTo>
                    <a:pt x="101" y="1"/>
                    <a:pt x="1" y="59"/>
                    <a:pt x="1" y="176"/>
                  </a:cubicBezTo>
                  <a:lnTo>
                    <a:pt x="1" y="1544"/>
                  </a:lnTo>
                  <a:cubicBezTo>
                    <a:pt x="1" y="1677"/>
                    <a:pt x="101" y="1744"/>
                    <a:pt x="201" y="1744"/>
                  </a:cubicBezTo>
                  <a:cubicBezTo>
                    <a:pt x="301" y="1744"/>
                    <a:pt x="401" y="1677"/>
                    <a:pt x="401" y="1544"/>
                  </a:cubicBezTo>
                  <a:lnTo>
                    <a:pt x="401" y="176"/>
                  </a:lnTo>
                  <a:cubicBezTo>
                    <a:pt x="401" y="59"/>
                    <a:pt x="301" y="1"/>
                    <a:pt x="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47"/>
            <p:cNvSpPr/>
            <p:nvPr/>
          </p:nvSpPr>
          <p:spPr>
            <a:xfrm>
              <a:off x="974328" y="2480450"/>
              <a:ext cx="16690" cy="55050"/>
            </a:xfrm>
            <a:custGeom>
              <a:avLst/>
              <a:gdLst/>
              <a:ahLst/>
              <a:cxnLst/>
              <a:rect l="l" t="t" r="r" b="b"/>
              <a:pathLst>
                <a:path w="401" h="2202" extrusionOk="0">
                  <a:moveTo>
                    <a:pt x="201" y="0"/>
                  </a:moveTo>
                  <a:cubicBezTo>
                    <a:pt x="100" y="0"/>
                    <a:pt x="0" y="67"/>
                    <a:pt x="0" y="201"/>
                  </a:cubicBezTo>
                  <a:lnTo>
                    <a:pt x="0" y="2002"/>
                  </a:lnTo>
                  <a:cubicBezTo>
                    <a:pt x="0" y="2135"/>
                    <a:pt x="100" y="2202"/>
                    <a:pt x="201" y="2202"/>
                  </a:cubicBezTo>
                  <a:cubicBezTo>
                    <a:pt x="301" y="2202"/>
                    <a:pt x="401" y="2135"/>
                    <a:pt x="401" y="2002"/>
                  </a:cubicBezTo>
                  <a:lnTo>
                    <a:pt x="401" y="201"/>
                  </a:lnTo>
                  <a:cubicBezTo>
                    <a:pt x="401" y="67"/>
                    <a:pt x="301"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47"/>
            <p:cNvSpPr/>
            <p:nvPr/>
          </p:nvSpPr>
          <p:spPr>
            <a:xfrm>
              <a:off x="1314446" y="2031800"/>
              <a:ext cx="16731" cy="55050"/>
            </a:xfrm>
            <a:custGeom>
              <a:avLst/>
              <a:gdLst/>
              <a:ahLst/>
              <a:cxnLst/>
              <a:rect l="l" t="t" r="r" b="b"/>
              <a:pathLst>
                <a:path w="402" h="2202" extrusionOk="0">
                  <a:moveTo>
                    <a:pt x="201" y="0"/>
                  </a:moveTo>
                  <a:cubicBezTo>
                    <a:pt x="101" y="0"/>
                    <a:pt x="1" y="67"/>
                    <a:pt x="1" y="200"/>
                  </a:cubicBezTo>
                  <a:lnTo>
                    <a:pt x="1" y="2002"/>
                  </a:lnTo>
                  <a:cubicBezTo>
                    <a:pt x="1" y="2135"/>
                    <a:pt x="101" y="2202"/>
                    <a:pt x="201" y="2202"/>
                  </a:cubicBezTo>
                  <a:cubicBezTo>
                    <a:pt x="301" y="2202"/>
                    <a:pt x="401" y="2135"/>
                    <a:pt x="401" y="2002"/>
                  </a:cubicBezTo>
                  <a:lnTo>
                    <a:pt x="401" y="200"/>
                  </a:lnTo>
                  <a:cubicBezTo>
                    <a:pt x="401" y="67"/>
                    <a:pt x="301"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47"/>
            <p:cNvSpPr/>
            <p:nvPr/>
          </p:nvSpPr>
          <p:spPr>
            <a:xfrm>
              <a:off x="674456" y="2236950"/>
              <a:ext cx="16690" cy="50875"/>
            </a:xfrm>
            <a:custGeom>
              <a:avLst/>
              <a:gdLst/>
              <a:ahLst/>
              <a:cxnLst/>
              <a:rect l="l" t="t" r="r" b="b"/>
              <a:pathLst>
                <a:path w="401" h="2035" extrusionOk="0">
                  <a:moveTo>
                    <a:pt x="200" y="0"/>
                  </a:moveTo>
                  <a:cubicBezTo>
                    <a:pt x="100" y="0"/>
                    <a:pt x="0" y="67"/>
                    <a:pt x="0" y="200"/>
                  </a:cubicBezTo>
                  <a:lnTo>
                    <a:pt x="0" y="1835"/>
                  </a:lnTo>
                  <a:cubicBezTo>
                    <a:pt x="0" y="1968"/>
                    <a:pt x="100" y="2035"/>
                    <a:pt x="200" y="2035"/>
                  </a:cubicBezTo>
                  <a:cubicBezTo>
                    <a:pt x="300" y="2035"/>
                    <a:pt x="401" y="1968"/>
                    <a:pt x="401" y="1835"/>
                  </a:cubicBezTo>
                  <a:lnTo>
                    <a:pt x="401" y="200"/>
                  </a:lnTo>
                  <a:cubicBezTo>
                    <a:pt x="401" y="67"/>
                    <a:pt x="300"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47"/>
            <p:cNvSpPr/>
            <p:nvPr/>
          </p:nvSpPr>
          <p:spPr>
            <a:xfrm>
              <a:off x="134395" y="2372875"/>
              <a:ext cx="18063" cy="50275"/>
            </a:xfrm>
            <a:custGeom>
              <a:avLst/>
              <a:gdLst/>
              <a:ahLst/>
              <a:cxnLst/>
              <a:rect l="l" t="t" r="r" b="b"/>
              <a:pathLst>
                <a:path w="434" h="2011" extrusionOk="0">
                  <a:moveTo>
                    <a:pt x="205" y="0"/>
                  </a:moveTo>
                  <a:cubicBezTo>
                    <a:pt x="100" y="0"/>
                    <a:pt x="0" y="67"/>
                    <a:pt x="0" y="200"/>
                  </a:cubicBezTo>
                  <a:lnTo>
                    <a:pt x="0" y="1835"/>
                  </a:lnTo>
                  <a:cubicBezTo>
                    <a:pt x="0" y="1952"/>
                    <a:pt x="109" y="2010"/>
                    <a:pt x="217" y="2010"/>
                  </a:cubicBezTo>
                  <a:cubicBezTo>
                    <a:pt x="326" y="2010"/>
                    <a:pt x="434" y="1952"/>
                    <a:pt x="434" y="1835"/>
                  </a:cubicBezTo>
                  <a:lnTo>
                    <a:pt x="434" y="200"/>
                  </a:lnTo>
                  <a:cubicBezTo>
                    <a:pt x="417" y="67"/>
                    <a:pt x="309" y="0"/>
                    <a:pt x="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47"/>
            <p:cNvSpPr/>
            <p:nvPr/>
          </p:nvSpPr>
          <p:spPr>
            <a:xfrm>
              <a:off x="214929" y="2139375"/>
              <a:ext cx="18063" cy="50900"/>
            </a:xfrm>
            <a:custGeom>
              <a:avLst/>
              <a:gdLst/>
              <a:ahLst/>
              <a:cxnLst/>
              <a:rect l="l" t="t" r="r" b="b"/>
              <a:pathLst>
                <a:path w="434" h="2036" extrusionOk="0">
                  <a:moveTo>
                    <a:pt x="217" y="0"/>
                  </a:moveTo>
                  <a:cubicBezTo>
                    <a:pt x="108" y="0"/>
                    <a:pt x="0" y="67"/>
                    <a:pt x="0" y="200"/>
                  </a:cubicBezTo>
                  <a:lnTo>
                    <a:pt x="0" y="1835"/>
                  </a:lnTo>
                  <a:cubicBezTo>
                    <a:pt x="0" y="1968"/>
                    <a:pt x="108" y="2035"/>
                    <a:pt x="217" y="2035"/>
                  </a:cubicBezTo>
                  <a:cubicBezTo>
                    <a:pt x="325" y="2035"/>
                    <a:pt x="434" y="1968"/>
                    <a:pt x="434" y="1835"/>
                  </a:cubicBezTo>
                  <a:lnTo>
                    <a:pt x="434" y="200"/>
                  </a:lnTo>
                  <a:cubicBezTo>
                    <a:pt x="434" y="67"/>
                    <a:pt x="325" y="0"/>
                    <a:pt x="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47"/>
            <p:cNvSpPr/>
            <p:nvPr/>
          </p:nvSpPr>
          <p:spPr>
            <a:xfrm>
              <a:off x="459239" y="2192750"/>
              <a:ext cx="16731" cy="50875"/>
            </a:xfrm>
            <a:custGeom>
              <a:avLst/>
              <a:gdLst/>
              <a:ahLst/>
              <a:cxnLst/>
              <a:rect l="l" t="t" r="r" b="b"/>
              <a:pathLst>
                <a:path w="402" h="2035" extrusionOk="0">
                  <a:moveTo>
                    <a:pt x="201" y="0"/>
                  </a:moveTo>
                  <a:cubicBezTo>
                    <a:pt x="101" y="0"/>
                    <a:pt x="1" y="67"/>
                    <a:pt x="1" y="200"/>
                  </a:cubicBezTo>
                  <a:lnTo>
                    <a:pt x="1" y="1835"/>
                  </a:lnTo>
                  <a:cubicBezTo>
                    <a:pt x="1" y="1968"/>
                    <a:pt x="101" y="2035"/>
                    <a:pt x="201" y="2035"/>
                  </a:cubicBezTo>
                  <a:cubicBezTo>
                    <a:pt x="301" y="2035"/>
                    <a:pt x="401" y="1968"/>
                    <a:pt x="401" y="1835"/>
                  </a:cubicBezTo>
                  <a:lnTo>
                    <a:pt x="401" y="200"/>
                  </a:lnTo>
                  <a:cubicBezTo>
                    <a:pt x="401" y="67"/>
                    <a:pt x="301"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47"/>
            <p:cNvSpPr/>
            <p:nvPr/>
          </p:nvSpPr>
          <p:spPr>
            <a:xfrm>
              <a:off x="1306122" y="2226100"/>
              <a:ext cx="16731" cy="50900"/>
            </a:xfrm>
            <a:custGeom>
              <a:avLst/>
              <a:gdLst/>
              <a:ahLst/>
              <a:cxnLst/>
              <a:rect l="l" t="t" r="r" b="b"/>
              <a:pathLst>
                <a:path w="402" h="2036" extrusionOk="0">
                  <a:moveTo>
                    <a:pt x="201" y="0"/>
                  </a:moveTo>
                  <a:cubicBezTo>
                    <a:pt x="101" y="0"/>
                    <a:pt x="1" y="67"/>
                    <a:pt x="1" y="201"/>
                  </a:cubicBezTo>
                  <a:lnTo>
                    <a:pt x="1" y="1835"/>
                  </a:lnTo>
                  <a:cubicBezTo>
                    <a:pt x="1" y="1969"/>
                    <a:pt x="101" y="2035"/>
                    <a:pt x="201" y="2035"/>
                  </a:cubicBezTo>
                  <a:cubicBezTo>
                    <a:pt x="301" y="2035"/>
                    <a:pt x="401" y="1969"/>
                    <a:pt x="401" y="1835"/>
                  </a:cubicBezTo>
                  <a:lnTo>
                    <a:pt x="401" y="201"/>
                  </a:lnTo>
                  <a:cubicBezTo>
                    <a:pt x="401" y="67"/>
                    <a:pt x="301"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47"/>
            <p:cNvSpPr/>
            <p:nvPr/>
          </p:nvSpPr>
          <p:spPr>
            <a:xfrm>
              <a:off x="-5041" y="3517850"/>
              <a:ext cx="1158383" cy="115950"/>
            </a:xfrm>
            <a:custGeom>
              <a:avLst/>
              <a:gdLst/>
              <a:ahLst/>
              <a:cxnLst/>
              <a:rect l="l" t="t" r="r" b="b"/>
              <a:pathLst>
                <a:path w="27754" h="4638" extrusionOk="0">
                  <a:moveTo>
                    <a:pt x="0" y="1"/>
                  </a:moveTo>
                  <a:lnTo>
                    <a:pt x="0" y="4637"/>
                  </a:lnTo>
                  <a:lnTo>
                    <a:pt x="25452" y="4637"/>
                  </a:lnTo>
                  <a:cubicBezTo>
                    <a:pt x="26719" y="4637"/>
                    <a:pt x="27753" y="3603"/>
                    <a:pt x="27753" y="2336"/>
                  </a:cubicBezTo>
                  <a:cubicBezTo>
                    <a:pt x="27753" y="1035"/>
                    <a:pt x="26719" y="1"/>
                    <a:pt x="25452" y="1"/>
                  </a:cubicBezTo>
                  <a:close/>
                </a:path>
              </a:pathLst>
            </a:custGeom>
            <a:solidFill>
              <a:srgbClr val="60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47"/>
            <p:cNvSpPr/>
            <p:nvPr/>
          </p:nvSpPr>
          <p:spPr>
            <a:xfrm>
              <a:off x="-39072" y="3370250"/>
              <a:ext cx="9226936" cy="1851350"/>
            </a:xfrm>
            <a:custGeom>
              <a:avLst/>
              <a:gdLst/>
              <a:ahLst/>
              <a:cxnLst/>
              <a:rect l="l" t="t" r="r" b="b"/>
              <a:pathLst>
                <a:path w="208483" h="74054" extrusionOk="0">
                  <a:moveTo>
                    <a:pt x="0" y="1"/>
                  </a:moveTo>
                  <a:lnTo>
                    <a:pt x="0" y="74054"/>
                  </a:lnTo>
                  <a:lnTo>
                    <a:pt x="208482" y="74054"/>
                  </a:lnTo>
                  <a:lnTo>
                    <a:pt x="208482" y="37928"/>
                  </a:lnTo>
                  <a:lnTo>
                    <a:pt x="124989" y="37928"/>
                  </a:lnTo>
                  <a:cubicBezTo>
                    <a:pt x="122554" y="37928"/>
                    <a:pt x="120219" y="36760"/>
                    <a:pt x="118785" y="34759"/>
                  </a:cubicBezTo>
                  <a:lnTo>
                    <a:pt x="110746" y="23684"/>
                  </a:lnTo>
                  <a:cubicBezTo>
                    <a:pt x="108111" y="20082"/>
                    <a:pt x="103908" y="17913"/>
                    <a:pt x="99404" y="17913"/>
                  </a:cubicBezTo>
                  <a:lnTo>
                    <a:pt x="97470" y="17913"/>
                  </a:lnTo>
                  <a:cubicBezTo>
                    <a:pt x="92900" y="17913"/>
                    <a:pt x="88763" y="15111"/>
                    <a:pt x="87096" y="10842"/>
                  </a:cubicBezTo>
                  <a:lnTo>
                    <a:pt x="85928" y="7906"/>
                  </a:lnTo>
                  <a:cubicBezTo>
                    <a:pt x="84027" y="3136"/>
                    <a:pt x="79423" y="1"/>
                    <a:pt x="74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47"/>
            <p:cNvSpPr/>
            <p:nvPr/>
          </p:nvSpPr>
          <p:spPr>
            <a:xfrm>
              <a:off x="-39072" y="3690475"/>
              <a:ext cx="9226936" cy="1531125"/>
            </a:xfrm>
            <a:custGeom>
              <a:avLst/>
              <a:gdLst/>
              <a:ahLst/>
              <a:cxnLst/>
              <a:rect l="l" t="t" r="r" b="b"/>
              <a:pathLst>
                <a:path w="208483" h="61245" extrusionOk="0">
                  <a:moveTo>
                    <a:pt x="0" y="1"/>
                  </a:moveTo>
                  <a:lnTo>
                    <a:pt x="0" y="61245"/>
                  </a:lnTo>
                  <a:lnTo>
                    <a:pt x="208482" y="61245"/>
                  </a:lnTo>
                  <a:lnTo>
                    <a:pt x="208482" y="41597"/>
                  </a:lnTo>
                  <a:lnTo>
                    <a:pt x="132695" y="41597"/>
                  </a:lnTo>
                  <a:cubicBezTo>
                    <a:pt x="127124" y="41597"/>
                    <a:pt x="121720" y="39696"/>
                    <a:pt x="117350" y="36260"/>
                  </a:cubicBezTo>
                  <a:lnTo>
                    <a:pt x="100338" y="22750"/>
                  </a:lnTo>
                  <a:cubicBezTo>
                    <a:pt x="96736" y="19915"/>
                    <a:pt x="92299" y="18381"/>
                    <a:pt x="87729" y="18381"/>
                  </a:cubicBezTo>
                  <a:cubicBezTo>
                    <a:pt x="80691" y="18381"/>
                    <a:pt x="74020" y="15112"/>
                    <a:pt x="69750" y="9508"/>
                  </a:cubicBezTo>
                  <a:cubicBezTo>
                    <a:pt x="65180" y="3503"/>
                    <a:pt x="58075" y="1"/>
                    <a:pt x="505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47"/>
            <p:cNvSpPr/>
            <p:nvPr/>
          </p:nvSpPr>
          <p:spPr>
            <a:xfrm>
              <a:off x="-39072" y="4679525"/>
              <a:ext cx="9226936" cy="542075"/>
            </a:xfrm>
            <a:custGeom>
              <a:avLst/>
              <a:gdLst/>
              <a:ahLst/>
              <a:cxnLst/>
              <a:rect l="l" t="t" r="r" b="b"/>
              <a:pathLst>
                <a:path w="208483" h="21683" extrusionOk="0">
                  <a:moveTo>
                    <a:pt x="0" y="0"/>
                  </a:moveTo>
                  <a:lnTo>
                    <a:pt x="0" y="21683"/>
                  </a:lnTo>
                  <a:lnTo>
                    <a:pt x="208482" y="21683"/>
                  </a:lnTo>
                  <a:lnTo>
                    <a:pt x="208482" y="8173"/>
                  </a:lnTo>
                  <a:lnTo>
                    <a:pt x="116283" y="8173"/>
                  </a:lnTo>
                  <a:cubicBezTo>
                    <a:pt x="112747" y="8173"/>
                    <a:pt x="109411" y="6638"/>
                    <a:pt x="107076" y="3970"/>
                  </a:cubicBezTo>
                  <a:cubicBezTo>
                    <a:pt x="104908" y="1468"/>
                    <a:pt x="101706" y="0"/>
                    <a:pt x="98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47"/>
            <p:cNvSpPr/>
            <p:nvPr/>
          </p:nvSpPr>
          <p:spPr>
            <a:xfrm>
              <a:off x="224627" y="4889675"/>
              <a:ext cx="100013" cy="52550"/>
            </a:xfrm>
            <a:custGeom>
              <a:avLst/>
              <a:gdLst/>
              <a:ahLst/>
              <a:cxnLst/>
              <a:rect l="l" t="t" r="r" b="b"/>
              <a:pathLst>
                <a:path w="2403" h="2102" extrusionOk="0">
                  <a:moveTo>
                    <a:pt x="1068" y="0"/>
                  </a:moveTo>
                  <a:cubicBezTo>
                    <a:pt x="534" y="0"/>
                    <a:pt x="1" y="467"/>
                    <a:pt x="34" y="1034"/>
                  </a:cubicBezTo>
                  <a:cubicBezTo>
                    <a:pt x="67" y="1602"/>
                    <a:pt x="501" y="2102"/>
                    <a:pt x="1068" y="2102"/>
                  </a:cubicBezTo>
                  <a:lnTo>
                    <a:pt x="1368" y="2102"/>
                  </a:lnTo>
                  <a:cubicBezTo>
                    <a:pt x="1902" y="2102"/>
                    <a:pt x="2402" y="1602"/>
                    <a:pt x="2402" y="1034"/>
                  </a:cubicBezTo>
                  <a:cubicBezTo>
                    <a:pt x="2369" y="467"/>
                    <a:pt x="1935"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47"/>
            <p:cNvSpPr/>
            <p:nvPr/>
          </p:nvSpPr>
          <p:spPr>
            <a:xfrm>
              <a:off x="606407" y="4764575"/>
              <a:ext cx="101386" cy="52575"/>
            </a:xfrm>
            <a:custGeom>
              <a:avLst/>
              <a:gdLst/>
              <a:ahLst/>
              <a:cxnLst/>
              <a:rect l="l" t="t" r="r" b="b"/>
              <a:pathLst>
                <a:path w="2436" h="2103" extrusionOk="0">
                  <a:moveTo>
                    <a:pt x="1068" y="1"/>
                  </a:moveTo>
                  <a:cubicBezTo>
                    <a:pt x="534" y="1"/>
                    <a:pt x="1" y="468"/>
                    <a:pt x="34" y="1035"/>
                  </a:cubicBezTo>
                  <a:cubicBezTo>
                    <a:pt x="67" y="1602"/>
                    <a:pt x="501" y="2102"/>
                    <a:pt x="1068" y="2102"/>
                  </a:cubicBezTo>
                  <a:lnTo>
                    <a:pt x="1368" y="2102"/>
                  </a:lnTo>
                  <a:cubicBezTo>
                    <a:pt x="1902" y="2102"/>
                    <a:pt x="2436" y="1602"/>
                    <a:pt x="2402" y="1035"/>
                  </a:cubicBezTo>
                  <a:cubicBezTo>
                    <a:pt x="2369" y="468"/>
                    <a:pt x="1935" y="1"/>
                    <a:pt x="1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47"/>
            <p:cNvSpPr/>
            <p:nvPr/>
          </p:nvSpPr>
          <p:spPr>
            <a:xfrm>
              <a:off x="761899" y="4870500"/>
              <a:ext cx="190245" cy="88425"/>
            </a:xfrm>
            <a:custGeom>
              <a:avLst/>
              <a:gdLst/>
              <a:ahLst/>
              <a:cxnLst/>
              <a:rect l="l" t="t" r="r" b="b"/>
              <a:pathLst>
                <a:path w="4571" h="3537" extrusionOk="0">
                  <a:moveTo>
                    <a:pt x="2269" y="0"/>
                  </a:moveTo>
                  <a:cubicBezTo>
                    <a:pt x="1" y="0"/>
                    <a:pt x="1" y="3536"/>
                    <a:pt x="2269" y="3536"/>
                  </a:cubicBezTo>
                  <a:cubicBezTo>
                    <a:pt x="4571" y="3536"/>
                    <a:pt x="4571" y="0"/>
                    <a:pt x="2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47"/>
            <p:cNvSpPr/>
            <p:nvPr/>
          </p:nvSpPr>
          <p:spPr>
            <a:xfrm>
              <a:off x="1474101" y="4847975"/>
              <a:ext cx="112499" cy="52575"/>
            </a:xfrm>
            <a:custGeom>
              <a:avLst/>
              <a:gdLst/>
              <a:ahLst/>
              <a:cxnLst/>
              <a:rect l="l" t="t" r="r" b="b"/>
              <a:pathLst>
                <a:path w="2703" h="2103" extrusionOk="0">
                  <a:moveTo>
                    <a:pt x="1369" y="1"/>
                  </a:moveTo>
                  <a:cubicBezTo>
                    <a:pt x="1" y="1"/>
                    <a:pt x="1" y="2102"/>
                    <a:pt x="1369" y="2102"/>
                  </a:cubicBezTo>
                  <a:cubicBezTo>
                    <a:pt x="2703" y="2102"/>
                    <a:pt x="2703" y="1"/>
                    <a:pt x="1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47"/>
            <p:cNvSpPr/>
            <p:nvPr/>
          </p:nvSpPr>
          <p:spPr>
            <a:xfrm>
              <a:off x="1705966" y="4771250"/>
              <a:ext cx="112499" cy="52575"/>
            </a:xfrm>
            <a:custGeom>
              <a:avLst/>
              <a:gdLst/>
              <a:ahLst/>
              <a:cxnLst/>
              <a:rect l="l" t="t" r="r" b="b"/>
              <a:pathLst>
                <a:path w="2703" h="2103" extrusionOk="0">
                  <a:moveTo>
                    <a:pt x="1335" y="1"/>
                  </a:moveTo>
                  <a:cubicBezTo>
                    <a:pt x="1" y="1"/>
                    <a:pt x="1" y="2102"/>
                    <a:pt x="1335" y="2102"/>
                  </a:cubicBezTo>
                  <a:cubicBezTo>
                    <a:pt x="2669" y="2102"/>
                    <a:pt x="2703" y="1"/>
                    <a:pt x="1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47"/>
            <p:cNvSpPr/>
            <p:nvPr/>
          </p:nvSpPr>
          <p:spPr>
            <a:xfrm>
              <a:off x="2533413" y="4877175"/>
              <a:ext cx="176344" cy="81750"/>
            </a:xfrm>
            <a:custGeom>
              <a:avLst/>
              <a:gdLst/>
              <a:ahLst/>
              <a:cxnLst/>
              <a:rect l="l" t="t" r="r" b="b"/>
              <a:pathLst>
                <a:path w="4237" h="3270" extrusionOk="0">
                  <a:moveTo>
                    <a:pt x="2102" y="0"/>
                  </a:moveTo>
                  <a:cubicBezTo>
                    <a:pt x="0" y="0"/>
                    <a:pt x="0" y="3269"/>
                    <a:pt x="2102" y="3269"/>
                  </a:cubicBezTo>
                  <a:cubicBezTo>
                    <a:pt x="4203" y="3269"/>
                    <a:pt x="4237" y="0"/>
                    <a:pt x="2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47"/>
            <p:cNvSpPr/>
            <p:nvPr/>
          </p:nvSpPr>
          <p:spPr>
            <a:xfrm>
              <a:off x="2619483" y="4771250"/>
              <a:ext cx="112499" cy="52575"/>
            </a:xfrm>
            <a:custGeom>
              <a:avLst/>
              <a:gdLst/>
              <a:ahLst/>
              <a:cxnLst/>
              <a:rect l="l" t="t" r="r" b="b"/>
              <a:pathLst>
                <a:path w="2703" h="2103" extrusionOk="0">
                  <a:moveTo>
                    <a:pt x="1368" y="1"/>
                  </a:moveTo>
                  <a:cubicBezTo>
                    <a:pt x="1" y="1"/>
                    <a:pt x="1" y="2102"/>
                    <a:pt x="1368" y="2102"/>
                  </a:cubicBezTo>
                  <a:cubicBezTo>
                    <a:pt x="2703" y="2102"/>
                    <a:pt x="2703" y="1"/>
                    <a:pt x="1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47"/>
            <p:cNvSpPr/>
            <p:nvPr/>
          </p:nvSpPr>
          <p:spPr>
            <a:xfrm>
              <a:off x="2250189" y="4827125"/>
              <a:ext cx="111125" cy="52575"/>
            </a:xfrm>
            <a:custGeom>
              <a:avLst/>
              <a:gdLst/>
              <a:ahLst/>
              <a:cxnLst/>
              <a:rect l="l" t="t" r="r" b="b"/>
              <a:pathLst>
                <a:path w="2670" h="2103" extrusionOk="0">
                  <a:moveTo>
                    <a:pt x="1335" y="1"/>
                  </a:moveTo>
                  <a:cubicBezTo>
                    <a:pt x="1" y="1"/>
                    <a:pt x="1" y="2102"/>
                    <a:pt x="1335" y="2102"/>
                  </a:cubicBezTo>
                  <a:cubicBezTo>
                    <a:pt x="2669" y="2102"/>
                    <a:pt x="2669" y="1"/>
                    <a:pt x="1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47"/>
            <p:cNvSpPr/>
            <p:nvPr/>
          </p:nvSpPr>
          <p:spPr>
            <a:xfrm>
              <a:off x="3549649" y="4787100"/>
              <a:ext cx="193034" cy="89250"/>
            </a:xfrm>
            <a:custGeom>
              <a:avLst/>
              <a:gdLst/>
              <a:ahLst/>
              <a:cxnLst/>
              <a:rect l="l" t="t" r="r" b="b"/>
              <a:pathLst>
                <a:path w="4638" h="3570" extrusionOk="0">
                  <a:moveTo>
                    <a:pt x="2336" y="0"/>
                  </a:moveTo>
                  <a:cubicBezTo>
                    <a:pt x="1" y="0"/>
                    <a:pt x="1" y="3570"/>
                    <a:pt x="2336" y="3570"/>
                  </a:cubicBezTo>
                  <a:cubicBezTo>
                    <a:pt x="4638" y="3570"/>
                    <a:pt x="4638" y="0"/>
                    <a:pt x="2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47"/>
            <p:cNvSpPr/>
            <p:nvPr/>
          </p:nvSpPr>
          <p:spPr>
            <a:xfrm>
              <a:off x="3846774" y="4729550"/>
              <a:ext cx="111084" cy="52575"/>
            </a:xfrm>
            <a:custGeom>
              <a:avLst/>
              <a:gdLst/>
              <a:ahLst/>
              <a:cxnLst/>
              <a:rect l="l" t="t" r="r" b="b"/>
              <a:pathLst>
                <a:path w="2669" h="2103" extrusionOk="0">
                  <a:moveTo>
                    <a:pt x="1335" y="1"/>
                  </a:moveTo>
                  <a:cubicBezTo>
                    <a:pt x="0" y="1"/>
                    <a:pt x="0" y="2102"/>
                    <a:pt x="1335" y="2102"/>
                  </a:cubicBezTo>
                  <a:cubicBezTo>
                    <a:pt x="2669" y="2102"/>
                    <a:pt x="2669" y="1"/>
                    <a:pt x="1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47"/>
            <p:cNvSpPr/>
            <p:nvPr/>
          </p:nvSpPr>
          <p:spPr>
            <a:xfrm>
              <a:off x="4216068" y="4841300"/>
              <a:ext cx="112499" cy="51725"/>
            </a:xfrm>
            <a:custGeom>
              <a:avLst/>
              <a:gdLst/>
              <a:ahLst/>
              <a:cxnLst/>
              <a:rect l="l" t="t" r="r" b="b"/>
              <a:pathLst>
                <a:path w="2703" h="2069" extrusionOk="0">
                  <a:moveTo>
                    <a:pt x="1368" y="1"/>
                  </a:moveTo>
                  <a:cubicBezTo>
                    <a:pt x="0" y="1"/>
                    <a:pt x="0" y="2069"/>
                    <a:pt x="1368" y="2069"/>
                  </a:cubicBezTo>
                  <a:cubicBezTo>
                    <a:pt x="2702" y="2069"/>
                    <a:pt x="2702" y="1"/>
                    <a:pt x="1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47"/>
            <p:cNvSpPr/>
            <p:nvPr/>
          </p:nvSpPr>
          <p:spPr>
            <a:xfrm>
              <a:off x="3142896" y="4777925"/>
              <a:ext cx="91647" cy="43400"/>
            </a:xfrm>
            <a:custGeom>
              <a:avLst/>
              <a:gdLst/>
              <a:ahLst/>
              <a:cxnLst/>
              <a:rect l="l" t="t" r="r" b="b"/>
              <a:pathLst>
                <a:path w="2202" h="1736" extrusionOk="0">
                  <a:moveTo>
                    <a:pt x="1101" y="1"/>
                  </a:moveTo>
                  <a:cubicBezTo>
                    <a:pt x="0" y="1"/>
                    <a:pt x="0" y="1735"/>
                    <a:pt x="1101" y="1735"/>
                  </a:cubicBezTo>
                  <a:cubicBezTo>
                    <a:pt x="2168" y="1735"/>
                    <a:pt x="2202" y="1"/>
                    <a:pt x="1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47"/>
            <p:cNvSpPr/>
            <p:nvPr/>
          </p:nvSpPr>
          <p:spPr>
            <a:xfrm>
              <a:off x="6044476" y="4903850"/>
              <a:ext cx="112499" cy="51725"/>
            </a:xfrm>
            <a:custGeom>
              <a:avLst/>
              <a:gdLst/>
              <a:ahLst/>
              <a:cxnLst/>
              <a:rect l="l" t="t" r="r" b="b"/>
              <a:pathLst>
                <a:path w="2703" h="2069" extrusionOk="0">
                  <a:moveTo>
                    <a:pt x="1335" y="0"/>
                  </a:moveTo>
                  <a:cubicBezTo>
                    <a:pt x="1" y="0"/>
                    <a:pt x="1" y="2069"/>
                    <a:pt x="1335" y="2069"/>
                  </a:cubicBezTo>
                  <a:cubicBezTo>
                    <a:pt x="2669" y="2069"/>
                    <a:pt x="2703" y="0"/>
                    <a:pt x="1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47"/>
            <p:cNvSpPr/>
            <p:nvPr/>
          </p:nvSpPr>
          <p:spPr>
            <a:xfrm>
              <a:off x="6415186" y="4917200"/>
              <a:ext cx="87485" cy="59275"/>
            </a:xfrm>
            <a:custGeom>
              <a:avLst/>
              <a:gdLst/>
              <a:ahLst/>
              <a:cxnLst/>
              <a:rect l="l" t="t" r="r" b="b"/>
              <a:pathLst>
                <a:path w="2102" h="2371" extrusionOk="0">
                  <a:moveTo>
                    <a:pt x="1067" y="0"/>
                  </a:moveTo>
                  <a:cubicBezTo>
                    <a:pt x="500" y="34"/>
                    <a:pt x="0" y="467"/>
                    <a:pt x="0" y="1068"/>
                  </a:cubicBezTo>
                  <a:lnTo>
                    <a:pt x="0" y="1334"/>
                  </a:lnTo>
                  <a:cubicBezTo>
                    <a:pt x="0" y="1852"/>
                    <a:pt x="471" y="2370"/>
                    <a:pt x="1017" y="2370"/>
                  </a:cubicBezTo>
                  <a:cubicBezTo>
                    <a:pt x="1034" y="2370"/>
                    <a:pt x="1051" y="2370"/>
                    <a:pt x="1067" y="2369"/>
                  </a:cubicBezTo>
                  <a:cubicBezTo>
                    <a:pt x="1601" y="2369"/>
                    <a:pt x="2102" y="1935"/>
                    <a:pt x="2102" y="1334"/>
                  </a:cubicBezTo>
                  <a:lnTo>
                    <a:pt x="2102" y="1068"/>
                  </a:lnTo>
                  <a:cubicBezTo>
                    <a:pt x="2102" y="501"/>
                    <a:pt x="1601" y="0"/>
                    <a:pt x="1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47"/>
            <p:cNvSpPr/>
            <p:nvPr/>
          </p:nvSpPr>
          <p:spPr>
            <a:xfrm>
              <a:off x="7946510" y="4910525"/>
              <a:ext cx="68049" cy="31700"/>
            </a:xfrm>
            <a:custGeom>
              <a:avLst/>
              <a:gdLst/>
              <a:ahLst/>
              <a:cxnLst/>
              <a:rect l="l" t="t" r="r" b="b"/>
              <a:pathLst>
                <a:path w="1635" h="1268" extrusionOk="0">
                  <a:moveTo>
                    <a:pt x="834" y="0"/>
                  </a:moveTo>
                  <a:cubicBezTo>
                    <a:pt x="0" y="0"/>
                    <a:pt x="0" y="1268"/>
                    <a:pt x="834" y="1268"/>
                  </a:cubicBezTo>
                  <a:cubicBezTo>
                    <a:pt x="1635" y="1268"/>
                    <a:pt x="1635"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47"/>
            <p:cNvSpPr/>
            <p:nvPr/>
          </p:nvSpPr>
          <p:spPr>
            <a:xfrm>
              <a:off x="7716019" y="4902175"/>
              <a:ext cx="68090" cy="30900"/>
            </a:xfrm>
            <a:custGeom>
              <a:avLst/>
              <a:gdLst/>
              <a:ahLst/>
              <a:cxnLst/>
              <a:rect l="l" t="t" r="r" b="b"/>
              <a:pathLst>
                <a:path w="1636" h="1236" extrusionOk="0">
                  <a:moveTo>
                    <a:pt x="801" y="1"/>
                  </a:moveTo>
                  <a:cubicBezTo>
                    <a:pt x="1" y="1"/>
                    <a:pt x="1" y="1235"/>
                    <a:pt x="801" y="1235"/>
                  </a:cubicBezTo>
                  <a:cubicBezTo>
                    <a:pt x="812" y="1235"/>
                    <a:pt x="823" y="1236"/>
                    <a:pt x="833" y="1236"/>
                  </a:cubicBezTo>
                  <a:cubicBezTo>
                    <a:pt x="1635" y="1236"/>
                    <a:pt x="1624" y="1"/>
                    <a:pt x="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47"/>
            <p:cNvSpPr/>
            <p:nvPr/>
          </p:nvSpPr>
          <p:spPr>
            <a:xfrm>
              <a:off x="-39072" y="5034775"/>
              <a:ext cx="9226936" cy="186825"/>
            </a:xfrm>
            <a:custGeom>
              <a:avLst/>
              <a:gdLst/>
              <a:ahLst/>
              <a:cxnLst/>
              <a:rect l="l" t="t" r="r" b="b"/>
              <a:pathLst>
                <a:path w="208483" h="7473" extrusionOk="0">
                  <a:moveTo>
                    <a:pt x="0" y="1"/>
                  </a:moveTo>
                  <a:lnTo>
                    <a:pt x="0" y="7473"/>
                  </a:lnTo>
                  <a:lnTo>
                    <a:pt x="208482" y="7473"/>
                  </a:lnTo>
                  <a:lnTo>
                    <a:pt x="2084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3" name="Google Shape;6453;p47"/>
            <p:cNvGrpSpPr/>
            <p:nvPr/>
          </p:nvGrpSpPr>
          <p:grpSpPr>
            <a:xfrm>
              <a:off x="7469" y="1199017"/>
              <a:ext cx="1721333" cy="778111"/>
              <a:chOff x="1339826" y="305074"/>
              <a:chExt cx="3649211" cy="1570672"/>
            </a:xfrm>
          </p:grpSpPr>
          <p:sp>
            <p:nvSpPr>
              <p:cNvPr id="6454" name="Google Shape;6454;p47"/>
              <p:cNvSpPr/>
              <p:nvPr/>
            </p:nvSpPr>
            <p:spPr>
              <a:xfrm>
                <a:off x="1339826" y="305074"/>
                <a:ext cx="3649211" cy="1570672"/>
              </a:xfrm>
              <a:custGeom>
                <a:avLst/>
                <a:gdLst/>
                <a:ahLst/>
                <a:cxnLst/>
                <a:rect l="l" t="t" r="r" b="b"/>
                <a:pathLst>
                  <a:path w="140869" h="60632" extrusionOk="0">
                    <a:moveTo>
                      <a:pt x="58159" y="0"/>
                    </a:moveTo>
                    <a:cubicBezTo>
                      <a:pt x="47435" y="0"/>
                      <a:pt x="36548" y="7415"/>
                      <a:pt x="39639" y="23108"/>
                    </a:cubicBezTo>
                    <a:cubicBezTo>
                      <a:pt x="38141" y="20799"/>
                      <a:pt x="35913" y="19839"/>
                      <a:pt x="33709" y="19839"/>
                    </a:cubicBezTo>
                    <a:cubicBezTo>
                      <a:pt x="28842" y="19839"/>
                      <a:pt x="24087" y="24514"/>
                      <a:pt x="27530" y="29679"/>
                    </a:cubicBezTo>
                    <a:cubicBezTo>
                      <a:pt x="26357" y="29554"/>
                      <a:pt x="25233" y="29494"/>
                      <a:pt x="24158" y="29494"/>
                    </a:cubicBezTo>
                    <a:cubicBezTo>
                      <a:pt x="0" y="29494"/>
                      <a:pt x="152" y="59718"/>
                      <a:pt x="12319" y="60101"/>
                    </a:cubicBezTo>
                    <a:cubicBezTo>
                      <a:pt x="16345" y="60248"/>
                      <a:pt x="50070" y="60632"/>
                      <a:pt x="80104" y="60632"/>
                    </a:cubicBezTo>
                    <a:cubicBezTo>
                      <a:pt x="97857" y="60632"/>
                      <a:pt x="114320" y="60498"/>
                      <a:pt x="122598" y="60101"/>
                    </a:cubicBezTo>
                    <a:cubicBezTo>
                      <a:pt x="140868" y="59084"/>
                      <a:pt x="138947" y="35296"/>
                      <a:pt x="120451" y="35296"/>
                    </a:cubicBezTo>
                    <a:cubicBezTo>
                      <a:pt x="120137" y="35296"/>
                      <a:pt x="119819" y="35303"/>
                      <a:pt x="119496" y="35317"/>
                    </a:cubicBezTo>
                    <a:cubicBezTo>
                      <a:pt x="118030" y="23336"/>
                      <a:pt x="109499" y="19074"/>
                      <a:pt x="101625" y="19074"/>
                    </a:cubicBezTo>
                    <a:cubicBezTo>
                      <a:pt x="96060" y="19074"/>
                      <a:pt x="90823" y="21203"/>
                      <a:pt x="88641" y="24242"/>
                    </a:cubicBezTo>
                    <a:cubicBezTo>
                      <a:pt x="90922" y="19679"/>
                      <a:pt x="86957" y="15087"/>
                      <a:pt x="82551" y="15087"/>
                    </a:cubicBezTo>
                    <a:cubicBezTo>
                      <a:pt x="80257" y="15087"/>
                      <a:pt x="77845" y="16332"/>
                      <a:pt x="76132" y="19472"/>
                    </a:cubicBezTo>
                    <a:cubicBezTo>
                      <a:pt x="78460" y="6740"/>
                      <a:pt x="68384" y="0"/>
                      <a:pt x="58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55" name="Google Shape;6455;p47"/>
              <p:cNvSpPr/>
              <p:nvPr/>
            </p:nvSpPr>
            <p:spPr>
              <a:xfrm>
                <a:off x="1339826" y="305592"/>
                <a:ext cx="1910856" cy="1558134"/>
              </a:xfrm>
              <a:custGeom>
                <a:avLst/>
                <a:gdLst/>
                <a:ahLst/>
                <a:cxnLst/>
                <a:rect l="l" t="t" r="r" b="b"/>
                <a:pathLst>
                  <a:path w="73764" h="60148" extrusionOk="0">
                    <a:moveTo>
                      <a:pt x="58150" y="1"/>
                    </a:moveTo>
                    <a:cubicBezTo>
                      <a:pt x="47430" y="1"/>
                      <a:pt x="36544" y="7403"/>
                      <a:pt x="39639" y="23088"/>
                    </a:cubicBezTo>
                    <a:cubicBezTo>
                      <a:pt x="38141" y="20779"/>
                      <a:pt x="35913" y="19819"/>
                      <a:pt x="33709" y="19819"/>
                    </a:cubicBezTo>
                    <a:cubicBezTo>
                      <a:pt x="28842" y="19819"/>
                      <a:pt x="24087" y="24494"/>
                      <a:pt x="27530" y="29659"/>
                    </a:cubicBezTo>
                    <a:cubicBezTo>
                      <a:pt x="26357" y="29534"/>
                      <a:pt x="25233" y="29474"/>
                      <a:pt x="24158" y="29474"/>
                    </a:cubicBezTo>
                    <a:cubicBezTo>
                      <a:pt x="0" y="29474"/>
                      <a:pt x="152" y="59698"/>
                      <a:pt x="12319" y="60081"/>
                    </a:cubicBezTo>
                    <a:cubicBezTo>
                      <a:pt x="12820" y="60114"/>
                      <a:pt x="13787" y="60148"/>
                      <a:pt x="15121" y="60148"/>
                    </a:cubicBezTo>
                    <a:cubicBezTo>
                      <a:pt x="12170" y="51167"/>
                      <a:pt x="17081" y="35948"/>
                      <a:pt x="34253" y="35948"/>
                    </a:cubicBezTo>
                    <a:cubicBezTo>
                      <a:pt x="35322" y="35948"/>
                      <a:pt x="36439" y="36007"/>
                      <a:pt x="37604" y="36131"/>
                    </a:cubicBezTo>
                    <a:cubicBezTo>
                      <a:pt x="34161" y="30966"/>
                      <a:pt x="38916" y="26290"/>
                      <a:pt x="43782" y="26290"/>
                    </a:cubicBezTo>
                    <a:cubicBezTo>
                      <a:pt x="45987" y="26290"/>
                      <a:pt x="48215" y="27250"/>
                      <a:pt x="49713" y="29559"/>
                    </a:cubicBezTo>
                    <a:cubicBezTo>
                      <a:pt x="46621" y="13872"/>
                      <a:pt x="57496" y="6460"/>
                      <a:pt x="68204" y="6460"/>
                    </a:cubicBezTo>
                    <a:cubicBezTo>
                      <a:pt x="70088" y="6460"/>
                      <a:pt x="71967" y="6689"/>
                      <a:pt x="73763" y="7143"/>
                    </a:cubicBezTo>
                    <a:cubicBezTo>
                      <a:pt x="70395" y="2437"/>
                      <a:pt x="64300" y="1"/>
                      <a:pt x="58150"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56" name="Google Shape;6456;p47"/>
              <p:cNvSpPr/>
              <p:nvPr/>
            </p:nvSpPr>
            <p:spPr>
              <a:xfrm>
                <a:off x="1348037" y="305359"/>
                <a:ext cx="1900909" cy="1536762"/>
              </a:xfrm>
              <a:custGeom>
                <a:avLst/>
                <a:gdLst/>
                <a:ahLst/>
                <a:cxnLst/>
                <a:rect l="l" t="t" r="r" b="b"/>
                <a:pathLst>
                  <a:path w="73380" h="59323" extrusionOk="0">
                    <a:moveTo>
                      <a:pt x="57828" y="1"/>
                    </a:moveTo>
                    <a:cubicBezTo>
                      <a:pt x="47104" y="1"/>
                      <a:pt x="36219" y="7412"/>
                      <a:pt x="39322" y="23097"/>
                    </a:cubicBezTo>
                    <a:cubicBezTo>
                      <a:pt x="37824" y="20788"/>
                      <a:pt x="35596" y="19828"/>
                      <a:pt x="33392" y="19828"/>
                    </a:cubicBezTo>
                    <a:cubicBezTo>
                      <a:pt x="28525" y="19828"/>
                      <a:pt x="23770" y="24503"/>
                      <a:pt x="27213" y="29668"/>
                    </a:cubicBezTo>
                    <a:cubicBezTo>
                      <a:pt x="26047" y="29545"/>
                      <a:pt x="24929" y="29485"/>
                      <a:pt x="23859" y="29485"/>
                    </a:cubicBezTo>
                    <a:cubicBezTo>
                      <a:pt x="1826" y="29485"/>
                      <a:pt x="0" y="54583"/>
                      <a:pt x="9067" y="59323"/>
                    </a:cubicBezTo>
                    <a:cubicBezTo>
                      <a:pt x="4207" y="51023"/>
                      <a:pt x="8304" y="32720"/>
                      <a:pt x="27121" y="32720"/>
                    </a:cubicBezTo>
                    <a:cubicBezTo>
                      <a:pt x="28193" y="32720"/>
                      <a:pt x="29313" y="32780"/>
                      <a:pt x="30482" y="32904"/>
                    </a:cubicBezTo>
                    <a:cubicBezTo>
                      <a:pt x="27039" y="27739"/>
                      <a:pt x="31779" y="23064"/>
                      <a:pt x="36635" y="23064"/>
                    </a:cubicBezTo>
                    <a:cubicBezTo>
                      <a:pt x="38835" y="23064"/>
                      <a:pt x="41060" y="24023"/>
                      <a:pt x="42558" y="26333"/>
                    </a:cubicBezTo>
                    <a:cubicBezTo>
                      <a:pt x="39474" y="10655"/>
                      <a:pt x="50360" y="3251"/>
                      <a:pt x="61079" y="3251"/>
                    </a:cubicBezTo>
                    <a:cubicBezTo>
                      <a:pt x="65550" y="3251"/>
                      <a:pt x="69992" y="4539"/>
                      <a:pt x="73380" y="7052"/>
                    </a:cubicBezTo>
                    <a:cubicBezTo>
                      <a:pt x="69990" y="2404"/>
                      <a:pt x="63936" y="1"/>
                      <a:pt x="5782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6457" name="Google Shape;6457;p47"/>
            <p:cNvGrpSpPr/>
            <p:nvPr/>
          </p:nvGrpSpPr>
          <p:grpSpPr>
            <a:xfrm>
              <a:off x="5700994" y="1199017"/>
              <a:ext cx="1721333" cy="778111"/>
              <a:chOff x="1339826" y="305074"/>
              <a:chExt cx="3649211" cy="1570672"/>
            </a:xfrm>
          </p:grpSpPr>
          <p:sp>
            <p:nvSpPr>
              <p:cNvPr id="6458" name="Google Shape;6458;p47"/>
              <p:cNvSpPr/>
              <p:nvPr/>
            </p:nvSpPr>
            <p:spPr>
              <a:xfrm>
                <a:off x="1339826" y="305074"/>
                <a:ext cx="3649211" cy="1570672"/>
              </a:xfrm>
              <a:custGeom>
                <a:avLst/>
                <a:gdLst/>
                <a:ahLst/>
                <a:cxnLst/>
                <a:rect l="l" t="t" r="r" b="b"/>
                <a:pathLst>
                  <a:path w="140869" h="60632" extrusionOk="0">
                    <a:moveTo>
                      <a:pt x="58159" y="0"/>
                    </a:moveTo>
                    <a:cubicBezTo>
                      <a:pt x="47435" y="0"/>
                      <a:pt x="36548" y="7415"/>
                      <a:pt x="39639" y="23108"/>
                    </a:cubicBezTo>
                    <a:cubicBezTo>
                      <a:pt x="38141" y="20799"/>
                      <a:pt x="35913" y="19839"/>
                      <a:pt x="33709" y="19839"/>
                    </a:cubicBezTo>
                    <a:cubicBezTo>
                      <a:pt x="28842" y="19839"/>
                      <a:pt x="24087" y="24514"/>
                      <a:pt x="27530" y="29679"/>
                    </a:cubicBezTo>
                    <a:cubicBezTo>
                      <a:pt x="26357" y="29554"/>
                      <a:pt x="25233" y="29494"/>
                      <a:pt x="24158" y="29494"/>
                    </a:cubicBezTo>
                    <a:cubicBezTo>
                      <a:pt x="0" y="29494"/>
                      <a:pt x="152" y="59718"/>
                      <a:pt x="12319" y="60101"/>
                    </a:cubicBezTo>
                    <a:cubicBezTo>
                      <a:pt x="16345" y="60248"/>
                      <a:pt x="50070" y="60632"/>
                      <a:pt x="80104" y="60632"/>
                    </a:cubicBezTo>
                    <a:cubicBezTo>
                      <a:pt x="97857" y="60632"/>
                      <a:pt x="114320" y="60498"/>
                      <a:pt x="122598" y="60101"/>
                    </a:cubicBezTo>
                    <a:cubicBezTo>
                      <a:pt x="140868" y="59084"/>
                      <a:pt x="138947" y="35296"/>
                      <a:pt x="120451" y="35296"/>
                    </a:cubicBezTo>
                    <a:cubicBezTo>
                      <a:pt x="120137" y="35296"/>
                      <a:pt x="119819" y="35303"/>
                      <a:pt x="119496" y="35317"/>
                    </a:cubicBezTo>
                    <a:cubicBezTo>
                      <a:pt x="118030" y="23336"/>
                      <a:pt x="109499" y="19074"/>
                      <a:pt x="101625" y="19074"/>
                    </a:cubicBezTo>
                    <a:cubicBezTo>
                      <a:pt x="96060" y="19074"/>
                      <a:pt x="90823" y="21203"/>
                      <a:pt x="88641" y="24242"/>
                    </a:cubicBezTo>
                    <a:cubicBezTo>
                      <a:pt x="90922" y="19679"/>
                      <a:pt x="86957" y="15087"/>
                      <a:pt x="82551" y="15087"/>
                    </a:cubicBezTo>
                    <a:cubicBezTo>
                      <a:pt x="80257" y="15087"/>
                      <a:pt x="77845" y="16332"/>
                      <a:pt x="76132" y="19472"/>
                    </a:cubicBezTo>
                    <a:cubicBezTo>
                      <a:pt x="78460" y="6740"/>
                      <a:pt x="68384" y="0"/>
                      <a:pt x="58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59" name="Google Shape;6459;p47"/>
              <p:cNvSpPr/>
              <p:nvPr/>
            </p:nvSpPr>
            <p:spPr>
              <a:xfrm>
                <a:off x="1339826" y="305592"/>
                <a:ext cx="1910856" cy="1558134"/>
              </a:xfrm>
              <a:custGeom>
                <a:avLst/>
                <a:gdLst/>
                <a:ahLst/>
                <a:cxnLst/>
                <a:rect l="l" t="t" r="r" b="b"/>
                <a:pathLst>
                  <a:path w="73764" h="60148" extrusionOk="0">
                    <a:moveTo>
                      <a:pt x="58150" y="1"/>
                    </a:moveTo>
                    <a:cubicBezTo>
                      <a:pt x="47430" y="1"/>
                      <a:pt x="36544" y="7403"/>
                      <a:pt x="39639" y="23088"/>
                    </a:cubicBezTo>
                    <a:cubicBezTo>
                      <a:pt x="38141" y="20779"/>
                      <a:pt x="35913" y="19819"/>
                      <a:pt x="33709" y="19819"/>
                    </a:cubicBezTo>
                    <a:cubicBezTo>
                      <a:pt x="28842" y="19819"/>
                      <a:pt x="24087" y="24494"/>
                      <a:pt x="27530" y="29659"/>
                    </a:cubicBezTo>
                    <a:cubicBezTo>
                      <a:pt x="26357" y="29534"/>
                      <a:pt x="25233" y="29474"/>
                      <a:pt x="24158" y="29474"/>
                    </a:cubicBezTo>
                    <a:cubicBezTo>
                      <a:pt x="0" y="29474"/>
                      <a:pt x="152" y="59698"/>
                      <a:pt x="12319" y="60081"/>
                    </a:cubicBezTo>
                    <a:cubicBezTo>
                      <a:pt x="12820" y="60114"/>
                      <a:pt x="13787" y="60148"/>
                      <a:pt x="15121" y="60148"/>
                    </a:cubicBezTo>
                    <a:cubicBezTo>
                      <a:pt x="12170" y="51167"/>
                      <a:pt x="17081" y="35948"/>
                      <a:pt x="34253" y="35948"/>
                    </a:cubicBezTo>
                    <a:cubicBezTo>
                      <a:pt x="35322" y="35948"/>
                      <a:pt x="36439" y="36007"/>
                      <a:pt x="37604" y="36131"/>
                    </a:cubicBezTo>
                    <a:cubicBezTo>
                      <a:pt x="34161" y="30966"/>
                      <a:pt x="38916" y="26290"/>
                      <a:pt x="43782" y="26290"/>
                    </a:cubicBezTo>
                    <a:cubicBezTo>
                      <a:pt x="45987" y="26290"/>
                      <a:pt x="48215" y="27250"/>
                      <a:pt x="49713" y="29559"/>
                    </a:cubicBezTo>
                    <a:cubicBezTo>
                      <a:pt x="46621" y="13872"/>
                      <a:pt x="57496" y="6460"/>
                      <a:pt x="68204" y="6460"/>
                    </a:cubicBezTo>
                    <a:cubicBezTo>
                      <a:pt x="70088" y="6460"/>
                      <a:pt x="71967" y="6689"/>
                      <a:pt x="73763" y="7143"/>
                    </a:cubicBezTo>
                    <a:cubicBezTo>
                      <a:pt x="70395" y="2437"/>
                      <a:pt x="64300" y="1"/>
                      <a:pt x="58150"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60" name="Google Shape;6460;p47"/>
              <p:cNvSpPr/>
              <p:nvPr/>
            </p:nvSpPr>
            <p:spPr>
              <a:xfrm>
                <a:off x="1348037" y="305359"/>
                <a:ext cx="1900909" cy="1536762"/>
              </a:xfrm>
              <a:custGeom>
                <a:avLst/>
                <a:gdLst/>
                <a:ahLst/>
                <a:cxnLst/>
                <a:rect l="l" t="t" r="r" b="b"/>
                <a:pathLst>
                  <a:path w="73380" h="59323" extrusionOk="0">
                    <a:moveTo>
                      <a:pt x="57828" y="1"/>
                    </a:moveTo>
                    <a:cubicBezTo>
                      <a:pt x="47104" y="1"/>
                      <a:pt x="36219" y="7412"/>
                      <a:pt x="39322" y="23097"/>
                    </a:cubicBezTo>
                    <a:cubicBezTo>
                      <a:pt x="37824" y="20788"/>
                      <a:pt x="35596" y="19828"/>
                      <a:pt x="33392" y="19828"/>
                    </a:cubicBezTo>
                    <a:cubicBezTo>
                      <a:pt x="28525" y="19828"/>
                      <a:pt x="23770" y="24503"/>
                      <a:pt x="27213" y="29668"/>
                    </a:cubicBezTo>
                    <a:cubicBezTo>
                      <a:pt x="26047" y="29545"/>
                      <a:pt x="24929" y="29485"/>
                      <a:pt x="23859" y="29485"/>
                    </a:cubicBezTo>
                    <a:cubicBezTo>
                      <a:pt x="1826" y="29485"/>
                      <a:pt x="0" y="54583"/>
                      <a:pt x="9067" y="59323"/>
                    </a:cubicBezTo>
                    <a:cubicBezTo>
                      <a:pt x="4207" y="51023"/>
                      <a:pt x="8304" y="32720"/>
                      <a:pt x="27121" y="32720"/>
                    </a:cubicBezTo>
                    <a:cubicBezTo>
                      <a:pt x="28193" y="32720"/>
                      <a:pt x="29313" y="32780"/>
                      <a:pt x="30482" y="32904"/>
                    </a:cubicBezTo>
                    <a:cubicBezTo>
                      <a:pt x="27039" y="27739"/>
                      <a:pt x="31779" y="23064"/>
                      <a:pt x="36635" y="23064"/>
                    </a:cubicBezTo>
                    <a:cubicBezTo>
                      <a:pt x="38835" y="23064"/>
                      <a:pt x="41060" y="24023"/>
                      <a:pt x="42558" y="26333"/>
                    </a:cubicBezTo>
                    <a:cubicBezTo>
                      <a:pt x="39474" y="10655"/>
                      <a:pt x="50360" y="3251"/>
                      <a:pt x="61079" y="3251"/>
                    </a:cubicBezTo>
                    <a:cubicBezTo>
                      <a:pt x="65550" y="3251"/>
                      <a:pt x="69992" y="4539"/>
                      <a:pt x="73380" y="7052"/>
                    </a:cubicBezTo>
                    <a:cubicBezTo>
                      <a:pt x="69990" y="2404"/>
                      <a:pt x="63936" y="1"/>
                      <a:pt x="5782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cxnSp>
          <p:nvCxnSpPr>
            <p:cNvPr id="6461" name="Google Shape;6461;p47"/>
            <p:cNvCxnSpPr/>
            <p:nvPr/>
          </p:nvCxnSpPr>
          <p:spPr>
            <a:xfrm>
              <a:off x="2627390" y="1796425"/>
              <a:ext cx="2019300" cy="0"/>
            </a:xfrm>
            <a:prstGeom prst="straightConnector1">
              <a:avLst/>
            </a:prstGeom>
            <a:noFill/>
            <a:ln w="28575" cap="flat" cmpd="sng">
              <a:solidFill>
                <a:schemeClr val="accent3"/>
              </a:solidFill>
              <a:prstDash val="solid"/>
              <a:round/>
              <a:headEnd type="triangle" w="med" len="med"/>
              <a:tailEnd type="none" w="med" len="med"/>
            </a:ln>
          </p:spPr>
        </p:cxnSp>
        <p:cxnSp>
          <p:nvCxnSpPr>
            <p:cNvPr id="6462" name="Google Shape;6462;p47"/>
            <p:cNvCxnSpPr/>
            <p:nvPr/>
          </p:nvCxnSpPr>
          <p:spPr>
            <a:xfrm>
              <a:off x="2627390" y="2025025"/>
              <a:ext cx="2019300" cy="0"/>
            </a:xfrm>
            <a:prstGeom prst="straightConnector1">
              <a:avLst/>
            </a:prstGeom>
            <a:noFill/>
            <a:ln w="28575" cap="flat" cmpd="sng">
              <a:solidFill>
                <a:schemeClr val="accent3"/>
              </a:solidFill>
              <a:prstDash val="solid"/>
              <a:round/>
              <a:headEnd type="triangle" w="med" len="med"/>
              <a:tailEnd type="none" w="med" len="med"/>
            </a:ln>
          </p:spPr>
        </p:cxnSp>
        <p:grpSp>
          <p:nvGrpSpPr>
            <p:cNvPr id="6463" name="Google Shape;6463;p47"/>
            <p:cNvGrpSpPr/>
            <p:nvPr/>
          </p:nvGrpSpPr>
          <p:grpSpPr>
            <a:xfrm>
              <a:off x="1153457" y="1160050"/>
              <a:ext cx="474033" cy="214397"/>
              <a:chOff x="1339826" y="305074"/>
              <a:chExt cx="3649211" cy="1570672"/>
            </a:xfrm>
          </p:grpSpPr>
          <p:sp>
            <p:nvSpPr>
              <p:cNvPr id="6464" name="Google Shape;6464;p47"/>
              <p:cNvSpPr/>
              <p:nvPr/>
            </p:nvSpPr>
            <p:spPr>
              <a:xfrm>
                <a:off x="1339826" y="305074"/>
                <a:ext cx="3649211" cy="1570672"/>
              </a:xfrm>
              <a:custGeom>
                <a:avLst/>
                <a:gdLst/>
                <a:ahLst/>
                <a:cxnLst/>
                <a:rect l="l" t="t" r="r" b="b"/>
                <a:pathLst>
                  <a:path w="140869" h="60632" extrusionOk="0">
                    <a:moveTo>
                      <a:pt x="58159" y="0"/>
                    </a:moveTo>
                    <a:cubicBezTo>
                      <a:pt x="47435" y="0"/>
                      <a:pt x="36548" y="7415"/>
                      <a:pt x="39639" y="23108"/>
                    </a:cubicBezTo>
                    <a:cubicBezTo>
                      <a:pt x="38141" y="20799"/>
                      <a:pt x="35913" y="19839"/>
                      <a:pt x="33709" y="19839"/>
                    </a:cubicBezTo>
                    <a:cubicBezTo>
                      <a:pt x="28842" y="19839"/>
                      <a:pt x="24087" y="24514"/>
                      <a:pt x="27530" y="29679"/>
                    </a:cubicBezTo>
                    <a:cubicBezTo>
                      <a:pt x="26357" y="29554"/>
                      <a:pt x="25233" y="29494"/>
                      <a:pt x="24158" y="29494"/>
                    </a:cubicBezTo>
                    <a:cubicBezTo>
                      <a:pt x="0" y="29494"/>
                      <a:pt x="152" y="59718"/>
                      <a:pt x="12319" y="60101"/>
                    </a:cubicBezTo>
                    <a:cubicBezTo>
                      <a:pt x="16345" y="60248"/>
                      <a:pt x="50070" y="60632"/>
                      <a:pt x="80104" y="60632"/>
                    </a:cubicBezTo>
                    <a:cubicBezTo>
                      <a:pt x="97857" y="60632"/>
                      <a:pt x="114320" y="60498"/>
                      <a:pt x="122598" y="60101"/>
                    </a:cubicBezTo>
                    <a:cubicBezTo>
                      <a:pt x="140868" y="59084"/>
                      <a:pt x="138947" y="35296"/>
                      <a:pt x="120451" y="35296"/>
                    </a:cubicBezTo>
                    <a:cubicBezTo>
                      <a:pt x="120137" y="35296"/>
                      <a:pt x="119819" y="35303"/>
                      <a:pt x="119496" y="35317"/>
                    </a:cubicBezTo>
                    <a:cubicBezTo>
                      <a:pt x="118030" y="23336"/>
                      <a:pt x="109499" y="19074"/>
                      <a:pt x="101625" y="19074"/>
                    </a:cubicBezTo>
                    <a:cubicBezTo>
                      <a:pt x="96060" y="19074"/>
                      <a:pt x="90823" y="21203"/>
                      <a:pt x="88641" y="24242"/>
                    </a:cubicBezTo>
                    <a:cubicBezTo>
                      <a:pt x="90922" y="19679"/>
                      <a:pt x="86957" y="15087"/>
                      <a:pt x="82551" y="15087"/>
                    </a:cubicBezTo>
                    <a:cubicBezTo>
                      <a:pt x="80257" y="15087"/>
                      <a:pt x="77845" y="16332"/>
                      <a:pt x="76132" y="19472"/>
                    </a:cubicBezTo>
                    <a:cubicBezTo>
                      <a:pt x="78460" y="6740"/>
                      <a:pt x="68384" y="0"/>
                      <a:pt x="58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65" name="Google Shape;6465;p47"/>
              <p:cNvSpPr/>
              <p:nvPr/>
            </p:nvSpPr>
            <p:spPr>
              <a:xfrm>
                <a:off x="1339826" y="305592"/>
                <a:ext cx="1910856" cy="1558134"/>
              </a:xfrm>
              <a:custGeom>
                <a:avLst/>
                <a:gdLst/>
                <a:ahLst/>
                <a:cxnLst/>
                <a:rect l="l" t="t" r="r" b="b"/>
                <a:pathLst>
                  <a:path w="73764" h="60148" extrusionOk="0">
                    <a:moveTo>
                      <a:pt x="58150" y="1"/>
                    </a:moveTo>
                    <a:cubicBezTo>
                      <a:pt x="47430" y="1"/>
                      <a:pt x="36544" y="7403"/>
                      <a:pt x="39639" y="23088"/>
                    </a:cubicBezTo>
                    <a:cubicBezTo>
                      <a:pt x="38141" y="20779"/>
                      <a:pt x="35913" y="19819"/>
                      <a:pt x="33709" y="19819"/>
                    </a:cubicBezTo>
                    <a:cubicBezTo>
                      <a:pt x="28842" y="19819"/>
                      <a:pt x="24087" y="24494"/>
                      <a:pt x="27530" y="29659"/>
                    </a:cubicBezTo>
                    <a:cubicBezTo>
                      <a:pt x="26357" y="29534"/>
                      <a:pt x="25233" y="29474"/>
                      <a:pt x="24158" y="29474"/>
                    </a:cubicBezTo>
                    <a:cubicBezTo>
                      <a:pt x="0" y="29474"/>
                      <a:pt x="152" y="59698"/>
                      <a:pt x="12319" y="60081"/>
                    </a:cubicBezTo>
                    <a:cubicBezTo>
                      <a:pt x="12820" y="60114"/>
                      <a:pt x="13787" y="60148"/>
                      <a:pt x="15121" y="60148"/>
                    </a:cubicBezTo>
                    <a:cubicBezTo>
                      <a:pt x="12170" y="51167"/>
                      <a:pt x="17081" y="35948"/>
                      <a:pt x="34253" y="35948"/>
                    </a:cubicBezTo>
                    <a:cubicBezTo>
                      <a:pt x="35322" y="35948"/>
                      <a:pt x="36439" y="36007"/>
                      <a:pt x="37604" y="36131"/>
                    </a:cubicBezTo>
                    <a:cubicBezTo>
                      <a:pt x="34161" y="30966"/>
                      <a:pt x="38916" y="26290"/>
                      <a:pt x="43782" y="26290"/>
                    </a:cubicBezTo>
                    <a:cubicBezTo>
                      <a:pt x="45987" y="26290"/>
                      <a:pt x="48215" y="27250"/>
                      <a:pt x="49713" y="29559"/>
                    </a:cubicBezTo>
                    <a:cubicBezTo>
                      <a:pt x="46621" y="13872"/>
                      <a:pt x="57496" y="6460"/>
                      <a:pt x="68204" y="6460"/>
                    </a:cubicBezTo>
                    <a:cubicBezTo>
                      <a:pt x="70088" y="6460"/>
                      <a:pt x="71967" y="6689"/>
                      <a:pt x="73763" y="7143"/>
                    </a:cubicBezTo>
                    <a:cubicBezTo>
                      <a:pt x="70395" y="2437"/>
                      <a:pt x="64300" y="1"/>
                      <a:pt x="58150"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66" name="Google Shape;6466;p47"/>
              <p:cNvSpPr/>
              <p:nvPr/>
            </p:nvSpPr>
            <p:spPr>
              <a:xfrm>
                <a:off x="1348037" y="305359"/>
                <a:ext cx="1900909" cy="1536762"/>
              </a:xfrm>
              <a:custGeom>
                <a:avLst/>
                <a:gdLst/>
                <a:ahLst/>
                <a:cxnLst/>
                <a:rect l="l" t="t" r="r" b="b"/>
                <a:pathLst>
                  <a:path w="73380" h="59323" extrusionOk="0">
                    <a:moveTo>
                      <a:pt x="57828" y="1"/>
                    </a:moveTo>
                    <a:cubicBezTo>
                      <a:pt x="47104" y="1"/>
                      <a:pt x="36219" y="7412"/>
                      <a:pt x="39322" y="23097"/>
                    </a:cubicBezTo>
                    <a:cubicBezTo>
                      <a:pt x="37824" y="20788"/>
                      <a:pt x="35596" y="19828"/>
                      <a:pt x="33392" y="19828"/>
                    </a:cubicBezTo>
                    <a:cubicBezTo>
                      <a:pt x="28525" y="19828"/>
                      <a:pt x="23770" y="24503"/>
                      <a:pt x="27213" y="29668"/>
                    </a:cubicBezTo>
                    <a:cubicBezTo>
                      <a:pt x="26047" y="29545"/>
                      <a:pt x="24929" y="29485"/>
                      <a:pt x="23859" y="29485"/>
                    </a:cubicBezTo>
                    <a:cubicBezTo>
                      <a:pt x="1826" y="29485"/>
                      <a:pt x="0" y="54583"/>
                      <a:pt x="9067" y="59323"/>
                    </a:cubicBezTo>
                    <a:cubicBezTo>
                      <a:pt x="4207" y="51023"/>
                      <a:pt x="8304" y="32720"/>
                      <a:pt x="27121" y="32720"/>
                    </a:cubicBezTo>
                    <a:cubicBezTo>
                      <a:pt x="28193" y="32720"/>
                      <a:pt x="29313" y="32780"/>
                      <a:pt x="30482" y="32904"/>
                    </a:cubicBezTo>
                    <a:cubicBezTo>
                      <a:pt x="27039" y="27739"/>
                      <a:pt x="31779" y="23064"/>
                      <a:pt x="36635" y="23064"/>
                    </a:cubicBezTo>
                    <a:cubicBezTo>
                      <a:pt x="38835" y="23064"/>
                      <a:pt x="41060" y="24023"/>
                      <a:pt x="42558" y="26333"/>
                    </a:cubicBezTo>
                    <a:cubicBezTo>
                      <a:pt x="39474" y="10655"/>
                      <a:pt x="50360" y="3251"/>
                      <a:pt x="61079" y="3251"/>
                    </a:cubicBezTo>
                    <a:cubicBezTo>
                      <a:pt x="65550" y="3251"/>
                      <a:pt x="69992" y="4539"/>
                      <a:pt x="73380" y="7052"/>
                    </a:cubicBezTo>
                    <a:cubicBezTo>
                      <a:pt x="69990" y="2404"/>
                      <a:pt x="63936" y="1"/>
                      <a:pt x="5782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6467" name="Google Shape;6467;p47"/>
            <p:cNvGrpSpPr/>
            <p:nvPr/>
          </p:nvGrpSpPr>
          <p:grpSpPr>
            <a:xfrm>
              <a:off x="33857" y="2395350"/>
              <a:ext cx="474033" cy="214397"/>
              <a:chOff x="1339826" y="305074"/>
              <a:chExt cx="3649211" cy="1570672"/>
            </a:xfrm>
          </p:grpSpPr>
          <p:sp>
            <p:nvSpPr>
              <p:cNvPr id="6468" name="Google Shape;6468;p47"/>
              <p:cNvSpPr/>
              <p:nvPr/>
            </p:nvSpPr>
            <p:spPr>
              <a:xfrm>
                <a:off x="1339826" y="305074"/>
                <a:ext cx="3649211" cy="1570672"/>
              </a:xfrm>
              <a:custGeom>
                <a:avLst/>
                <a:gdLst/>
                <a:ahLst/>
                <a:cxnLst/>
                <a:rect l="l" t="t" r="r" b="b"/>
                <a:pathLst>
                  <a:path w="140869" h="60632" extrusionOk="0">
                    <a:moveTo>
                      <a:pt x="58159" y="0"/>
                    </a:moveTo>
                    <a:cubicBezTo>
                      <a:pt x="47435" y="0"/>
                      <a:pt x="36548" y="7415"/>
                      <a:pt x="39639" y="23108"/>
                    </a:cubicBezTo>
                    <a:cubicBezTo>
                      <a:pt x="38141" y="20799"/>
                      <a:pt x="35913" y="19839"/>
                      <a:pt x="33709" y="19839"/>
                    </a:cubicBezTo>
                    <a:cubicBezTo>
                      <a:pt x="28842" y="19839"/>
                      <a:pt x="24087" y="24514"/>
                      <a:pt x="27530" y="29679"/>
                    </a:cubicBezTo>
                    <a:cubicBezTo>
                      <a:pt x="26357" y="29554"/>
                      <a:pt x="25233" y="29494"/>
                      <a:pt x="24158" y="29494"/>
                    </a:cubicBezTo>
                    <a:cubicBezTo>
                      <a:pt x="0" y="29494"/>
                      <a:pt x="152" y="59718"/>
                      <a:pt x="12319" y="60101"/>
                    </a:cubicBezTo>
                    <a:cubicBezTo>
                      <a:pt x="16345" y="60248"/>
                      <a:pt x="50070" y="60632"/>
                      <a:pt x="80104" y="60632"/>
                    </a:cubicBezTo>
                    <a:cubicBezTo>
                      <a:pt x="97857" y="60632"/>
                      <a:pt x="114320" y="60498"/>
                      <a:pt x="122598" y="60101"/>
                    </a:cubicBezTo>
                    <a:cubicBezTo>
                      <a:pt x="140868" y="59084"/>
                      <a:pt x="138947" y="35296"/>
                      <a:pt x="120451" y="35296"/>
                    </a:cubicBezTo>
                    <a:cubicBezTo>
                      <a:pt x="120137" y="35296"/>
                      <a:pt x="119819" y="35303"/>
                      <a:pt x="119496" y="35317"/>
                    </a:cubicBezTo>
                    <a:cubicBezTo>
                      <a:pt x="118030" y="23336"/>
                      <a:pt x="109499" y="19074"/>
                      <a:pt x="101625" y="19074"/>
                    </a:cubicBezTo>
                    <a:cubicBezTo>
                      <a:pt x="96060" y="19074"/>
                      <a:pt x="90823" y="21203"/>
                      <a:pt x="88641" y="24242"/>
                    </a:cubicBezTo>
                    <a:cubicBezTo>
                      <a:pt x="90922" y="19679"/>
                      <a:pt x="86957" y="15087"/>
                      <a:pt x="82551" y="15087"/>
                    </a:cubicBezTo>
                    <a:cubicBezTo>
                      <a:pt x="80257" y="15087"/>
                      <a:pt x="77845" y="16332"/>
                      <a:pt x="76132" y="19472"/>
                    </a:cubicBezTo>
                    <a:cubicBezTo>
                      <a:pt x="78460" y="6740"/>
                      <a:pt x="68384" y="0"/>
                      <a:pt x="58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69" name="Google Shape;6469;p47"/>
              <p:cNvSpPr/>
              <p:nvPr/>
            </p:nvSpPr>
            <p:spPr>
              <a:xfrm>
                <a:off x="1339826" y="305592"/>
                <a:ext cx="1910856" cy="1558134"/>
              </a:xfrm>
              <a:custGeom>
                <a:avLst/>
                <a:gdLst/>
                <a:ahLst/>
                <a:cxnLst/>
                <a:rect l="l" t="t" r="r" b="b"/>
                <a:pathLst>
                  <a:path w="73764" h="60148" extrusionOk="0">
                    <a:moveTo>
                      <a:pt x="58150" y="1"/>
                    </a:moveTo>
                    <a:cubicBezTo>
                      <a:pt x="47430" y="1"/>
                      <a:pt x="36544" y="7403"/>
                      <a:pt x="39639" y="23088"/>
                    </a:cubicBezTo>
                    <a:cubicBezTo>
                      <a:pt x="38141" y="20779"/>
                      <a:pt x="35913" y="19819"/>
                      <a:pt x="33709" y="19819"/>
                    </a:cubicBezTo>
                    <a:cubicBezTo>
                      <a:pt x="28842" y="19819"/>
                      <a:pt x="24087" y="24494"/>
                      <a:pt x="27530" y="29659"/>
                    </a:cubicBezTo>
                    <a:cubicBezTo>
                      <a:pt x="26357" y="29534"/>
                      <a:pt x="25233" y="29474"/>
                      <a:pt x="24158" y="29474"/>
                    </a:cubicBezTo>
                    <a:cubicBezTo>
                      <a:pt x="0" y="29474"/>
                      <a:pt x="152" y="59698"/>
                      <a:pt x="12319" y="60081"/>
                    </a:cubicBezTo>
                    <a:cubicBezTo>
                      <a:pt x="12820" y="60114"/>
                      <a:pt x="13787" y="60148"/>
                      <a:pt x="15121" y="60148"/>
                    </a:cubicBezTo>
                    <a:cubicBezTo>
                      <a:pt x="12170" y="51167"/>
                      <a:pt x="17081" y="35948"/>
                      <a:pt x="34253" y="35948"/>
                    </a:cubicBezTo>
                    <a:cubicBezTo>
                      <a:pt x="35322" y="35948"/>
                      <a:pt x="36439" y="36007"/>
                      <a:pt x="37604" y="36131"/>
                    </a:cubicBezTo>
                    <a:cubicBezTo>
                      <a:pt x="34161" y="30966"/>
                      <a:pt x="38916" y="26290"/>
                      <a:pt x="43782" y="26290"/>
                    </a:cubicBezTo>
                    <a:cubicBezTo>
                      <a:pt x="45987" y="26290"/>
                      <a:pt x="48215" y="27250"/>
                      <a:pt x="49713" y="29559"/>
                    </a:cubicBezTo>
                    <a:cubicBezTo>
                      <a:pt x="46621" y="13872"/>
                      <a:pt x="57496" y="6460"/>
                      <a:pt x="68204" y="6460"/>
                    </a:cubicBezTo>
                    <a:cubicBezTo>
                      <a:pt x="70088" y="6460"/>
                      <a:pt x="71967" y="6689"/>
                      <a:pt x="73763" y="7143"/>
                    </a:cubicBezTo>
                    <a:cubicBezTo>
                      <a:pt x="70395" y="2437"/>
                      <a:pt x="64300" y="1"/>
                      <a:pt x="58150"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70" name="Google Shape;6470;p47"/>
              <p:cNvSpPr/>
              <p:nvPr/>
            </p:nvSpPr>
            <p:spPr>
              <a:xfrm>
                <a:off x="1348037" y="305359"/>
                <a:ext cx="1900909" cy="1536762"/>
              </a:xfrm>
              <a:custGeom>
                <a:avLst/>
                <a:gdLst/>
                <a:ahLst/>
                <a:cxnLst/>
                <a:rect l="l" t="t" r="r" b="b"/>
                <a:pathLst>
                  <a:path w="73380" h="59323" extrusionOk="0">
                    <a:moveTo>
                      <a:pt x="57828" y="1"/>
                    </a:moveTo>
                    <a:cubicBezTo>
                      <a:pt x="47104" y="1"/>
                      <a:pt x="36219" y="7412"/>
                      <a:pt x="39322" y="23097"/>
                    </a:cubicBezTo>
                    <a:cubicBezTo>
                      <a:pt x="37824" y="20788"/>
                      <a:pt x="35596" y="19828"/>
                      <a:pt x="33392" y="19828"/>
                    </a:cubicBezTo>
                    <a:cubicBezTo>
                      <a:pt x="28525" y="19828"/>
                      <a:pt x="23770" y="24503"/>
                      <a:pt x="27213" y="29668"/>
                    </a:cubicBezTo>
                    <a:cubicBezTo>
                      <a:pt x="26047" y="29545"/>
                      <a:pt x="24929" y="29485"/>
                      <a:pt x="23859" y="29485"/>
                    </a:cubicBezTo>
                    <a:cubicBezTo>
                      <a:pt x="1826" y="29485"/>
                      <a:pt x="0" y="54583"/>
                      <a:pt x="9067" y="59323"/>
                    </a:cubicBezTo>
                    <a:cubicBezTo>
                      <a:pt x="4207" y="51023"/>
                      <a:pt x="8304" y="32720"/>
                      <a:pt x="27121" y="32720"/>
                    </a:cubicBezTo>
                    <a:cubicBezTo>
                      <a:pt x="28193" y="32720"/>
                      <a:pt x="29313" y="32780"/>
                      <a:pt x="30482" y="32904"/>
                    </a:cubicBezTo>
                    <a:cubicBezTo>
                      <a:pt x="27039" y="27739"/>
                      <a:pt x="31779" y="23064"/>
                      <a:pt x="36635" y="23064"/>
                    </a:cubicBezTo>
                    <a:cubicBezTo>
                      <a:pt x="38835" y="23064"/>
                      <a:pt x="41060" y="24023"/>
                      <a:pt x="42558" y="26333"/>
                    </a:cubicBezTo>
                    <a:cubicBezTo>
                      <a:pt x="39474" y="10655"/>
                      <a:pt x="50360" y="3251"/>
                      <a:pt x="61079" y="3251"/>
                    </a:cubicBezTo>
                    <a:cubicBezTo>
                      <a:pt x="65550" y="3251"/>
                      <a:pt x="69992" y="4539"/>
                      <a:pt x="73380" y="7052"/>
                    </a:cubicBezTo>
                    <a:cubicBezTo>
                      <a:pt x="69990" y="2404"/>
                      <a:pt x="63936" y="1"/>
                      <a:pt x="5782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6471" name="Google Shape;6471;p47"/>
            <p:cNvGrpSpPr/>
            <p:nvPr/>
          </p:nvGrpSpPr>
          <p:grpSpPr>
            <a:xfrm>
              <a:off x="6893555" y="1023920"/>
              <a:ext cx="791879" cy="358113"/>
              <a:chOff x="1339826" y="305074"/>
              <a:chExt cx="3649211" cy="1570672"/>
            </a:xfrm>
          </p:grpSpPr>
          <p:sp>
            <p:nvSpPr>
              <p:cNvPr id="6472" name="Google Shape;6472;p47"/>
              <p:cNvSpPr/>
              <p:nvPr/>
            </p:nvSpPr>
            <p:spPr>
              <a:xfrm>
                <a:off x="1339826" y="305074"/>
                <a:ext cx="3649211" cy="1570672"/>
              </a:xfrm>
              <a:custGeom>
                <a:avLst/>
                <a:gdLst/>
                <a:ahLst/>
                <a:cxnLst/>
                <a:rect l="l" t="t" r="r" b="b"/>
                <a:pathLst>
                  <a:path w="140869" h="60632" extrusionOk="0">
                    <a:moveTo>
                      <a:pt x="58159" y="0"/>
                    </a:moveTo>
                    <a:cubicBezTo>
                      <a:pt x="47435" y="0"/>
                      <a:pt x="36548" y="7415"/>
                      <a:pt x="39639" y="23108"/>
                    </a:cubicBezTo>
                    <a:cubicBezTo>
                      <a:pt x="38141" y="20799"/>
                      <a:pt x="35913" y="19839"/>
                      <a:pt x="33709" y="19839"/>
                    </a:cubicBezTo>
                    <a:cubicBezTo>
                      <a:pt x="28842" y="19839"/>
                      <a:pt x="24087" y="24514"/>
                      <a:pt x="27530" y="29679"/>
                    </a:cubicBezTo>
                    <a:cubicBezTo>
                      <a:pt x="26357" y="29554"/>
                      <a:pt x="25233" y="29494"/>
                      <a:pt x="24158" y="29494"/>
                    </a:cubicBezTo>
                    <a:cubicBezTo>
                      <a:pt x="0" y="29494"/>
                      <a:pt x="152" y="59718"/>
                      <a:pt x="12319" y="60101"/>
                    </a:cubicBezTo>
                    <a:cubicBezTo>
                      <a:pt x="16345" y="60248"/>
                      <a:pt x="50070" y="60632"/>
                      <a:pt x="80104" y="60632"/>
                    </a:cubicBezTo>
                    <a:cubicBezTo>
                      <a:pt x="97857" y="60632"/>
                      <a:pt x="114320" y="60498"/>
                      <a:pt x="122598" y="60101"/>
                    </a:cubicBezTo>
                    <a:cubicBezTo>
                      <a:pt x="140868" y="59084"/>
                      <a:pt x="138947" y="35296"/>
                      <a:pt x="120451" y="35296"/>
                    </a:cubicBezTo>
                    <a:cubicBezTo>
                      <a:pt x="120137" y="35296"/>
                      <a:pt x="119819" y="35303"/>
                      <a:pt x="119496" y="35317"/>
                    </a:cubicBezTo>
                    <a:cubicBezTo>
                      <a:pt x="118030" y="23336"/>
                      <a:pt x="109499" y="19074"/>
                      <a:pt x="101625" y="19074"/>
                    </a:cubicBezTo>
                    <a:cubicBezTo>
                      <a:pt x="96060" y="19074"/>
                      <a:pt x="90823" y="21203"/>
                      <a:pt x="88641" y="24242"/>
                    </a:cubicBezTo>
                    <a:cubicBezTo>
                      <a:pt x="90922" y="19679"/>
                      <a:pt x="86957" y="15087"/>
                      <a:pt x="82551" y="15087"/>
                    </a:cubicBezTo>
                    <a:cubicBezTo>
                      <a:pt x="80257" y="15087"/>
                      <a:pt x="77845" y="16332"/>
                      <a:pt x="76132" y="19472"/>
                    </a:cubicBezTo>
                    <a:cubicBezTo>
                      <a:pt x="78460" y="6740"/>
                      <a:pt x="68384" y="0"/>
                      <a:pt x="58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73" name="Google Shape;6473;p47"/>
              <p:cNvSpPr/>
              <p:nvPr/>
            </p:nvSpPr>
            <p:spPr>
              <a:xfrm>
                <a:off x="1339826" y="305592"/>
                <a:ext cx="1910856" cy="1558134"/>
              </a:xfrm>
              <a:custGeom>
                <a:avLst/>
                <a:gdLst/>
                <a:ahLst/>
                <a:cxnLst/>
                <a:rect l="l" t="t" r="r" b="b"/>
                <a:pathLst>
                  <a:path w="73764" h="60148" extrusionOk="0">
                    <a:moveTo>
                      <a:pt x="58150" y="1"/>
                    </a:moveTo>
                    <a:cubicBezTo>
                      <a:pt x="47430" y="1"/>
                      <a:pt x="36544" y="7403"/>
                      <a:pt x="39639" y="23088"/>
                    </a:cubicBezTo>
                    <a:cubicBezTo>
                      <a:pt x="38141" y="20779"/>
                      <a:pt x="35913" y="19819"/>
                      <a:pt x="33709" y="19819"/>
                    </a:cubicBezTo>
                    <a:cubicBezTo>
                      <a:pt x="28842" y="19819"/>
                      <a:pt x="24087" y="24494"/>
                      <a:pt x="27530" y="29659"/>
                    </a:cubicBezTo>
                    <a:cubicBezTo>
                      <a:pt x="26357" y="29534"/>
                      <a:pt x="25233" y="29474"/>
                      <a:pt x="24158" y="29474"/>
                    </a:cubicBezTo>
                    <a:cubicBezTo>
                      <a:pt x="0" y="29474"/>
                      <a:pt x="152" y="59698"/>
                      <a:pt x="12319" y="60081"/>
                    </a:cubicBezTo>
                    <a:cubicBezTo>
                      <a:pt x="12820" y="60114"/>
                      <a:pt x="13787" y="60148"/>
                      <a:pt x="15121" y="60148"/>
                    </a:cubicBezTo>
                    <a:cubicBezTo>
                      <a:pt x="12170" y="51167"/>
                      <a:pt x="17081" y="35948"/>
                      <a:pt x="34253" y="35948"/>
                    </a:cubicBezTo>
                    <a:cubicBezTo>
                      <a:pt x="35322" y="35948"/>
                      <a:pt x="36439" y="36007"/>
                      <a:pt x="37604" y="36131"/>
                    </a:cubicBezTo>
                    <a:cubicBezTo>
                      <a:pt x="34161" y="30966"/>
                      <a:pt x="38916" y="26290"/>
                      <a:pt x="43782" y="26290"/>
                    </a:cubicBezTo>
                    <a:cubicBezTo>
                      <a:pt x="45987" y="26290"/>
                      <a:pt x="48215" y="27250"/>
                      <a:pt x="49713" y="29559"/>
                    </a:cubicBezTo>
                    <a:cubicBezTo>
                      <a:pt x="46621" y="13872"/>
                      <a:pt x="57496" y="6460"/>
                      <a:pt x="68204" y="6460"/>
                    </a:cubicBezTo>
                    <a:cubicBezTo>
                      <a:pt x="70088" y="6460"/>
                      <a:pt x="71967" y="6689"/>
                      <a:pt x="73763" y="7143"/>
                    </a:cubicBezTo>
                    <a:cubicBezTo>
                      <a:pt x="70395" y="2437"/>
                      <a:pt x="64300" y="1"/>
                      <a:pt x="58150"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74" name="Google Shape;6474;p47"/>
              <p:cNvSpPr/>
              <p:nvPr/>
            </p:nvSpPr>
            <p:spPr>
              <a:xfrm>
                <a:off x="1348037" y="305359"/>
                <a:ext cx="1900909" cy="1536762"/>
              </a:xfrm>
              <a:custGeom>
                <a:avLst/>
                <a:gdLst/>
                <a:ahLst/>
                <a:cxnLst/>
                <a:rect l="l" t="t" r="r" b="b"/>
                <a:pathLst>
                  <a:path w="73380" h="59323" extrusionOk="0">
                    <a:moveTo>
                      <a:pt x="57828" y="1"/>
                    </a:moveTo>
                    <a:cubicBezTo>
                      <a:pt x="47104" y="1"/>
                      <a:pt x="36219" y="7412"/>
                      <a:pt x="39322" y="23097"/>
                    </a:cubicBezTo>
                    <a:cubicBezTo>
                      <a:pt x="37824" y="20788"/>
                      <a:pt x="35596" y="19828"/>
                      <a:pt x="33392" y="19828"/>
                    </a:cubicBezTo>
                    <a:cubicBezTo>
                      <a:pt x="28525" y="19828"/>
                      <a:pt x="23770" y="24503"/>
                      <a:pt x="27213" y="29668"/>
                    </a:cubicBezTo>
                    <a:cubicBezTo>
                      <a:pt x="26047" y="29545"/>
                      <a:pt x="24929" y="29485"/>
                      <a:pt x="23859" y="29485"/>
                    </a:cubicBezTo>
                    <a:cubicBezTo>
                      <a:pt x="1826" y="29485"/>
                      <a:pt x="0" y="54583"/>
                      <a:pt x="9067" y="59323"/>
                    </a:cubicBezTo>
                    <a:cubicBezTo>
                      <a:pt x="4207" y="51023"/>
                      <a:pt x="8304" y="32720"/>
                      <a:pt x="27121" y="32720"/>
                    </a:cubicBezTo>
                    <a:cubicBezTo>
                      <a:pt x="28193" y="32720"/>
                      <a:pt x="29313" y="32780"/>
                      <a:pt x="30482" y="32904"/>
                    </a:cubicBezTo>
                    <a:cubicBezTo>
                      <a:pt x="27039" y="27739"/>
                      <a:pt x="31779" y="23064"/>
                      <a:pt x="36635" y="23064"/>
                    </a:cubicBezTo>
                    <a:cubicBezTo>
                      <a:pt x="38835" y="23064"/>
                      <a:pt x="41060" y="24023"/>
                      <a:pt x="42558" y="26333"/>
                    </a:cubicBezTo>
                    <a:cubicBezTo>
                      <a:pt x="39474" y="10655"/>
                      <a:pt x="50360" y="3251"/>
                      <a:pt x="61079" y="3251"/>
                    </a:cubicBezTo>
                    <a:cubicBezTo>
                      <a:pt x="65550" y="3251"/>
                      <a:pt x="69992" y="4539"/>
                      <a:pt x="73380" y="7052"/>
                    </a:cubicBezTo>
                    <a:cubicBezTo>
                      <a:pt x="69990" y="2404"/>
                      <a:pt x="63936" y="1"/>
                      <a:pt x="5782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6475" name="Google Shape;6475;p47"/>
            <p:cNvSpPr/>
            <p:nvPr/>
          </p:nvSpPr>
          <p:spPr>
            <a:xfrm>
              <a:off x="-39072" y="3370250"/>
              <a:ext cx="9226936" cy="1851350"/>
            </a:xfrm>
            <a:custGeom>
              <a:avLst/>
              <a:gdLst/>
              <a:ahLst/>
              <a:cxnLst/>
              <a:rect l="l" t="t" r="r" b="b"/>
              <a:pathLst>
                <a:path w="208483" h="74054" extrusionOk="0">
                  <a:moveTo>
                    <a:pt x="0" y="1"/>
                  </a:moveTo>
                  <a:lnTo>
                    <a:pt x="0" y="74054"/>
                  </a:lnTo>
                  <a:lnTo>
                    <a:pt x="208482" y="74054"/>
                  </a:lnTo>
                  <a:lnTo>
                    <a:pt x="208482" y="37928"/>
                  </a:lnTo>
                  <a:lnTo>
                    <a:pt x="124989" y="37928"/>
                  </a:lnTo>
                  <a:cubicBezTo>
                    <a:pt x="122554" y="37928"/>
                    <a:pt x="120219" y="36760"/>
                    <a:pt x="118785" y="34759"/>
                  </a:cubicBezTo>
                  <a:lnTo>
                    <a:pt x="110746" y="23684"/>
                  </a:lnTo>
                  <a:cubicBezTo>
                    <a:pt x="108111" y="20082"/>
                    <a:pt x="103908" y="17913"/>
                    <a:pt x="99404" y="17913"/>
                  </a:cubicBezTo>
                  <a:lnTo>
                    <a:pt x="97470" y="17913"/>
                  </a:lnTo>
                  <a:cubicBezTo>
                    <a:pt x="92900" y="17913"/>
                    <a:pt x="88763" y="15111"/>
                    <a:pt x="87096" y="10842"/>
                  </a:cubicBezTo>
                  <a:lnTo>
                    <a:pt x="85928" y="7906"/>
                  </a:lnTo>
                  <a:cubicBezTo>
                    <a:pt x="84027" y="3136"/>
                    <a:pt x="79423" y="1"/>
                    <a:pt x="74286" y="1"/>
                  </a:cubicBezTo>
                  <a:close/>
                </a:path>
              </a:pathLst>
            </a:custGeom>
            <a:solidFill>
              <a:srgbClr val="000000">
                <a:alpha val="28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6" name="Google Shape;6476;p47"/>
          <p:cNvSpPr/>
          <p:nvPr/>
        </p:nvSpPr>
        <p:spPr>
          <a:xfrm>
            <a:off x="6196402" y="3598404"/>
            <a:ext cx="677190" cy="631091"/>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6477" name="Google Shape;6477;p47"/>
          <p:cNvSpPr txBox="1">
            <a:spLocks noGrp="1"/>
          </p:cNvSpPr>
          <p:nvPr>
            <p:ph type="title" idx="4294967295"/>
          </p:nvPr>
        </p:nvSpPr>
        <p:spPr>
          <a:xfrm>
            <a:off x="6294936" y="3688411"/>
            <a:ext cx="480300" cy="4530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478" name="Google Shape;6478;p47"/>
          <p:cNvSpPr/>
          <p:nvPr/>
        </p:nvSpPr>
        <p:spPr>
          <a:xfrm>
            <a:off x="7382628" y="2041454"/>
            <a:ext cx="677190" cy="631091"/>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6479" name="Google Shape;6479;p47"/>
          <p:cNvSpPr txBox="1">
            <a:spLocks noGrp="1"/>
          </p:cNvSpPr>
          <p:nvPr>
            <p:ph type="title" idx="4294967295"/>
          </p:nvPr>
        </p:nvSpPr>
        <p:spPr>
          <a:xfrm>
            <a:off x="7481161" y="2131461"/>
            <a:ext cx="480300" cy="4530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480" name="Google Shape;6480;p47"/>
          <p:cNvSpPr/>
          <p:nvPr/>
        </p:nvSpPr>
        <p:spPr>
          <a:xfrm>
            <a:off x="1704603" y="1709479"/>
            <a:ext cx="677190" cy="631091"/>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6481" name="Google Shape;6481;p47"/>
          <p:cNvSpPr txBox="1">
            <a:spLocks noGrp="1"/>
          </p:cNvSpPr>
          <p:nvPr>
            <p:ph type="title" idx="4294967295"/>
          </p:nvPr>
        </p:nvSpPr>
        <p:spPr>
          <a:xfrm>
            <a:off x="1803136" y="1799486"/>
            <a:ext cx="480300" cy="4530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482" name="Google Shape;6482;p47"/>
          <p:cNvSpPr/>
          <p:nvPr/>
        </p:nvSpPr>
        <p:spPr>
          <a:xfrm>
            <a:off x="1704603" y="3247879"/>
            <a:ext cx="677190" cy="631091"/>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6483" name="Google Shape;6483;p47"/>
          <p:cNvSpPr txBox="1">
            <a:spLocks noGrp="1"/>
          </p:cNvSpPr>
          <p:nvPr>
            <p:ph type="title" idx="4294967295"/>
          </p:nvPr>
        </p:nvSpPr>
        <p:spPr>
          <a:xfrm>
            <a:off x="1803136" y="3337886"/>
            <a:ext cx="480300" cy="4530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484" name="Google Shape;6484;p47"/>
          <p:cNvSpPr/>
          <p:nvPr/>
        </p:nvSpPr>
        <p:spPr>
          <a:xfrm>
            <a:off x="5445462" y="4268700"/>
            <a:ext cx="2227096" cy="446215"/>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Amatic SC"/>
                <a:ea typeface="Amatic SC"/>
                <a:cs typeface="Amatic SC"/>
                <a:sym typeface="Amatic SC"/>
              </a:rPr>
              <a:t>EVAPORATION</a:t>
            </a:r>
            <a:endParaRPr sz="3000">
              <a:solidFill>
                <a:schemeClr val="dk1"/>
              </a:solidFill>
              <a:latin typeface="Amatic SC"/>
              <a:ea typeface="Amatic SC"/>
              <a:cs typeface="Amatic SC"/>
              <a:sym typeface="Amatic SC"/>
            </a:endParaRPr>
          </a:p>
        </p:txBody>
      </p:sp>
      <p:sp>
        <p:nvSpPr>
          <p:cNvPr id="6485" name="Google Shape;6485;p47"/>
          <p:cNvSpPr/>
          <p:nvPr/>
        </p:nvSpPr>
        <p:spPr>
          <a:xfrm>
            <a:off x="6631687" y="2701750"/>
            <a:ext cx="2227096" cy="446215"/>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Amatic SC"/>
                <a:ea typeface="Amatic SC"/>
                <a:cs typeface="Amatic SC"/>
                <a:sym typeface="Amatic SC"/>
              </a:rPr>
              <a:t>CONDENSATION</a:t>
            </a:r>
            <a:endParaRPr sz="3000">
              <a:solidFill>
                <a:schemeClr val="dk1"/>
              </a:solidFill>
              <a:latin typeface="Amatic SC"/>
              <a:ea typeface="Amatic SC"/>
              <a:cs typeface="Amatic SC"/>
              <a:sym typeface="Amatic SC"/>
            </a:endParaRPr>
          </a:p>
        </p:txBody>
      </p:sp>
      <p:sp>
        <p:nvSpPr>
          <p:cNvPr id="6486" name="Google Shape;6486;p47"/>
          <p:cNvSpPr/>
          <p:nvPr/>
        </p:nvSpPr>
        <p:spPr>
          <a:xfrm>
            <a:off x="929737" y="3933550"/>
            <a:ext cx="2227096" cy="446215"/>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Amatic SC"/>
                <a:ea typeface="Amatic SC"/>
                <a:cs typeface="Amatic SC"/>
                <a:sym typeface="Amatic SC"/>
              </a:rPr>
              <a:t>COLLECTION</a:t>
            </a:r>
            <a:endParaRPr sz="3000">
              <a:solidFill>
                <a:schemeClr val="dk1"/>
              </a:solidFill>
              <a:latin typeface="Amatic SC"/>
              <a:ea typeface="Amatic SC"/>
              <a:cs typeface="Amatic SC"/>
              <a:sym typeface="Amatic SC"/>
            </a:endParaRPr>
          </a:p>
        </p:txBody>
      </p:sp>
      <p:sp>
        <p:nvSpPr>
          <p:cNvPr id="6487" name="Google Shape;6487;p47"/>
          <p:cNvSpPr/>
          <p:nvPr/>
        </p:nvSpPr>
        <p:spPr>
          <a:xfrm>
            <a:off x="929737" y="2382438"/>
            <a:ext cx="2227096" cy="446215"/>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Amatic SC"/>
                <a:ea typeface="Amatic SC"/>
                <a:cs typeface="Amatic SC"/>
                <a:sym typeface="Amatic SC"/>
              </a:rPr>
              <a:t>PRECIPITATION</a:t>
            </a:r>
            <a:endParaRPr sz="3000">
              <a:solidFill>
                <a:schemeClr val="dk1"/>
              </a:solidFill>
              <a:latin typeface="Amatic SC"/>
              <a:ea typeface="Amatic SC"/>
              <a:cs typeface="Amatic SC"/>
              <a:sym typeface="Amatic S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91"/>
        <p:cNvGrpSpPr/>
        <p:nvPr/>
      </p:nvGrpSpPr>
      <p:grpSpPr>
        <a:xfrm>
          <a:off x="0" y="0"/>
          <a:ext cx="0" cy="0"/>
          <a:chOff x="0" y="0"/>
          <a:chExt cx="0" cy="0"/>
        </a:xfrm>
      </p:grpSpPr>
      <p:grpSp>
        <p:nvGrpSpPr>
          <p:cNvPr id="6492" name="Google Shape;6492;p48"/>
          <p:cNvGrpSpPr/>
          <p:nvPr/>
        </p:nvGrpSpPr>
        <p:grpSpPr>
          <a:xfrm flipH="1">
            <a:off x="3095548" y="1484488"/>
            <a:ext cx="5896031" cy="2664802"/>
            <a:chOff x="1339826" y="305074"/>
            <a:chExt cx="3649211" cy="1570672"/>
          </a:xfrm>
        </p:grpSpPr>
        <p:sp>
          <p:nvSpPr>
            <p:cNvPr id="6493" name="Google Shape;6493;p48"/>
            <p:cNvSpPr/>
            <p:nvPr/>
          </p:nvSpPr>
          <p:spPr>
            <a:xfrm>
              <a:off x="1339826" y="305074"/>
              <a:ext cx="3649211" cy="1570672"/>
            </a:xfrm>
            <a:custGeom>
              <a:avLst/>
              <a:gdLst/>
              <a:ahLst/>
              <a:cxnLst/>
              <a:rect l="l" t="t" r="r" b="b"/>
              <a:pathLst>
                <a:path w="140869" h="60632" extrusionOk="0">
                  <a:moveTo>
                    <a:pt x="58159" y="0"/>
                  </a:moveTo>
                  <a:cubicBezTo>
                    <a:pt x="47435" y="0"/>
                    <a:pt x="36548" y="7415"/>
                    <a:pt x="39639" y="23108"/>
                  </a:cubicBezTo>
                  <a:cubicBezTo>
                    <a:pt x="38141" y="20799"/>
                    <a:pt x="35913" y="19839"/>
                    <a:pt x="33709" y="19839"/>
                  </a:cubicBezTo>
                  <a:cubicBezTo>
                    <a:pt x="28842" y="19839"/>
                    <a:pt x="24087" y="24514"/>
                    <a:pt x="27530" y="29679"/>
                  </a:cubicBezTo>
                  <a:cubicBezTo>
                    <a:pt x="26357" y="29554"/>
                    <a:pt x="25233" y="29494"/>
                    <a:pt x="24158" y="29494"/>
                  </a:cubicBezTo>
                  <a:cubicBezTo>
                    <a:pt x="0" y="29494"/>
                    <a:pt x="152" y="59718"/>
                    <a:pt x="12319" y="60101"/>
                  </a:cubicBezTo>
                  <a:cubicBezTo>
                    <a:pt x="16345" y="60248"/>
                    <a:pt x="50070" y="60632"/>
                    <a:pt x="80104" y="60632"/>
                  </a:cubicBezTo>
                  <a:cubicBezTo>
                    <a:pt x="97857" y="60632"/>
                    <a:pt x="114320" y="60498"/>
                    <a:pt x="122598" y="60101"/>
                  </a:cubicBezTo>
                  <a:cubicBezTo>
                    <a:pt x="140868" y="59084"/>
                    <a:pt x="138947" y="35296"/>
                    <a:pt x="120451" y="35296"/>
                  </a:cubicBezTo>
                  <a:cubicBezTo>
                    <a:pt x="120137" y="35296"/>
                    <a:pt x="119819" y="35303"/>
                    <a:pt x="119496" y="35317"/>
                  </a:cubicBezTo>
                  <a:cubicBezTo>
                    <a:pt x="118030" y="23336"/>
                    <a:pt x="109499" y="19074"/>
                    <a:pt x="101625" y="19074"/>
                  </a:cubicBezTo>
                  <a:cubicBezTo>
                    <a:pt x="96060" y="19074"/>
                    <a:pt x="90823" y="21203"/>
                    <a:pt x="88641" y="24242"/>
                  </a:cubicBezTo>
                  <a:cubicBezTo>
                    <a:pt x="90922" y="19679"/>
                    <a:pt x="86957" y="15087"/>
                    <a:pt x="82551" y="15087"/>
                  </a:cubicBezTo>
                  <a:cubicBezTo>
                    <a:pt x="80257" y="15087"/>
                    <a:pt x="77845" y="16332"/>
                    <a:pt x="76132" y="19472"/>
                  </a:cubicBezTo>
                  <a:cubicBezTo>
                    <a:pt x="78460" y="6740"/>
                    <a:pt x="68384" y="0"/>
                    <a:pt x="58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94" name="Google Shape;6494;p48"/>
            <p:cNvSpPr/>
            <p:nvPr/>
          </p:nvSpPr>
          <p:spPr>
            <a:xfrm>
              <a:off x="1339826" y="305592"/>
              <a:ext cx="1910856" cy="1558134"/>
            </a:xfrm>
            <a:custGeom>
              <a:avLst/>
              <a:gdLst/>
              <a:ahLst/>
              <a:cxnLst/>
              <a:rect l="l" t="t" r="r" b="b"/>
              <a:pathLst>
                <a:path w="73764" h="60148" extrusionOk="0">
                  <a:moveTo>
                    <a:pt x="58150" y="1"/>
                  </a:moveTo>
                  <a:cubicBezTo>
                    <a:pt x="47430" y="1"/>
                    <a:pt x="36544" y="7403"/>
                    <a:pt x="39639" y="23088"/>
                  </a:cubicBezTo>
                  <a:cubicBezTo>
                    <a:pt x="38141" y="20779"/>
                    <a:pt x="35913" y="19819"/>
                    <a:pt x="33709" y="19819"/>
                  </a:cubicBezTo>
                  <a:cubicBezTo>
                    <a:pt x="28842" y="19819"/>
                    <a:pt x="24087" y="24494"/>
                    <a:pt x="27530" y="29659"/>
                  </a:cubicBezTo>
                  <a:cubicBezTo>
                    <a:pt x="26357" y="29534"/>
                    <a:pt x="25233" y="29474"/>
                    <a:pt x="24158" y="29474"/>
                  </a:cubicBezTo>
                  <a:cubicBezTo>
                    <a:pt x="0" y="29474"/>
                    <a:pt x="152" y="59698"/>
                    <a:pt x="12319" y="60081"/>
                  </a:cubicBezTo>
                  <a:cubicBezTo>
                    <a:pt x="12820" y="60114"/>
                    <a:pt x="13787" y="60148"/>
                    <a:pt x="15121" y="60148"/>
                  </a:cubicBezTo>
                  <a:cubicBezTo>
                    <a:pt x="12170" y="51167"/>
                    <a:pt x="17081" y="35948"/>
                    <a:pt x="34253" y="35948"/>
                  </a:cubicBezTo>
                  <a:cubicBezTo>
                    <a:pt x="35322" y="35948"/>
                    <a:pt x="36439" y="36007"/>
                    <a:pt x="37604" y="36131"/>
                  </a:cubicBezTo>
                  <a:cubicBezTo>
                    <a:pt x="34161" y="30966"/>
                    <a:pt x="38916" y="26290"/>
                    <a:pt x="43782" y="26290"/>
                  </a:cubicBezTo>
                  <a:cubicBezTo>
                    <a:pt x="45987" y="26290"/>
                    <a:pt x="48215" y="27250"/>
                    <a:pt x="49713" y="29559"/>
                  </a:cubicBezTo>
                  <a:cubicBezTo>
                    <a:pt x="46621" y="13872"/>
                    <a:pt x="57496" y="6460"/>
                    <a:pt x="68204" y="6460"/>
                  </a:cubicBezTo>
                  <a:cubicBezTo>
                    <a:pt x="70088" y="6460"/>
                    <a:pt x="71967" y="6689"/>
                    <a:pt x="73763" y="7143"/>
                  </a:cubicBezTo>
                  <a:cubicBezTo>
                    <a:pt x="70395" y="2437"/>
                    <a:pt x="64300" y="1"/>
                    <a:pt x="58150"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95" name="Google Shape;6495;p48"/>
            <p:cNvSpPr/>
            <p:nvPr/>
          </p:nvSpPr>
          <p:spPr>
            <a:xfrm>
              <a:off x="1348037" y="305359"/>
              <a:ext cx="1900909" cy="1536762"/>
            </a:xfrm>
            <a:custGeom>
              <a:avLst/>
              <a:gdLst/>
              <a:ahLst/>
              <a:cxnLst/>
              <a:rect l="l" t="t" r="r" b="b"/>
              <a:pathLst>
                <a:path w="73380" h="59323" extrusionOk="0">
                  <a:moveTo>
                    <a:pt x="57828" y="1"/>
                  </a:moveTo>
                  <a:cubicBezTo>
                    <a:pt x="47104" y="1"/>
                    <a:pt x="36219" y="7412"/>
                    <a:pt x="39322" y="23097"/>
                  </a:cubicBezTo>
                  <a:cubicBezTo>
                    <a:pt x="37824" y="20788"/>
                    <a:pt x="35596" y="19828"/>
                    <a:pt x="33392" y="19828"/>
                  </a:cubicBezTo>
                  <a:cubicBezTo>
                    <a:pt x="28525" y="19828"/>
                    <a:pt x="23770" y="24503"/>
                    <a:pt x="27213" y="29668"/>
                  </a:cubicBezTo>
                  <a:cubicBezTo>
                    <a:pt x="26047" y="29545"/>
                    <a:pt x="24929" y="29485"/>
                    <a:pt x="23859" y="29485"/>
                  </a:cubicBezTo>
                  <a:cubicBezTo>
                    <a:pt x="1826" y="29485"/>
                    <a:pt x="0" y="54583"/>
                    <a:pt x="9067" y="59323"/>
                  </a:cubicBezTo>
                  <a:cubicBezTo>
                    <a:pt x="4207" y="51023"/>
                    <a:pt x="8304" y="32720"/>
                    <a:pt x="27121" y="32720"/>
                  </a:cubicBezTo>
                  <a:cubicBezTo>
                    <a:pt x="28193" y="32720"/>
                    <a:pt x="29313" y="32780"/>
                    <a:pt x="30482" y="32904"/>
                  </a:cubicBezTo>
                  <a:cubicBezTo>
                    <a:pt x="27039" y="27739"/>
                    <a:pt x="31779" y="23064"/>
                    <a:pt x="36635" y="23064"/>
                  </a:cubicBezTo>
                  <a:cubicBezTo>
                    <a:pt x="38835" y="23064"/>
                    <a:pt x="41060" y="24023"/>
                    <a:pt x="42558" y="26333"/>
                  </a:cubicBezTo>
                  <a:cubicBezTo>
                    <a:pt x="39474" y="10655"/>
                    <a:pt x="50360" y="3251"/>
                    <a:pt x="61079" y="3251"/>
                  </a:cubicBezTo>
                  <a:cubicBezTo>
                    <a:pt x="65550" y="3251"/>
                    <a:pt x="69992" y="4539"/>
                    <a:pt x="73380" y="7052"/>
                  </a:cubicBezTo>
                  <a:cubicBezTo>
                    <a:pt x="69990" y="2404"/>
                    <a:pt x="63936" y="1"/>
                    <a:pt x="5782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pic>
        <p:nvPicPr>
          <p:cNvPr id="6496" name="Google Shape;6496;p48" title="Chart">
            <a:hlinkClick r:id="rId3"/>
          </p:cNvPr>
          <p:cNvPicPr preferRelativeResize="0"/>
          <p:nvPr/>
        </p:nvPicPr>
        <p:blipFill>
          <a:blip r:embed="rId4">
            <a:alphaModFix/>
          </a:blip>
          <a:stretch>
            <a:fillRect/>
          </a:stretch>
        </p:blipFill>
        <p:spPr>
          <a:xfrm>
            <a:off x="3753813" y="1584922"/>
            <a:ext cx="4669976" cy="2890456"/>
          </a:xfrm>
          <a:prstGeom prst="rect">
            <a:avLst/>
          </a:prstGeom>
          <a:noFill/>
          <a:ln>
            <a:noFill/>
          </a:ln>
        </p:spPr>
      </p:pic>
      <p:sp>
        <p:nvSpPr>
          <p:cNvPr id="6497" name="Google Shape;6497;p48"/>
          <p:cNvSpPr/>
          <p:nvPr/>
        </p:nvSpPr>
        <p:spPr>
          <a:xfrm>
            <a:off x="551787" y="510050"/>
            <a:ext cx="8040437"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6498" name="Google Shape;6498;p48"/>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GRAPH ABOUT RAINFALLS</a:t>
            </a:r>
            <a:endParaRPr>
              <a:solidFill>
                <a:srgbClr val="D9D9D9"/>
              </a:solidFill>
            </a:endParaRPr>
          </a:p>
        </p:txBody>
      </p:sp>
      <p:sp>
        <p:nvSpPr>
          <p:cNvPr id="6499" name="Google Shape;6499;p48"/>
          <p:cNvSpPr txBox="1"/>
          <p:nvPr/>
        </p:nvSpPr>
        <p:spPr>
          <a:xfrm>
            <a:off x="709988" y="3584950"/>
            <a:ext cx="2157000" cy="75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Oswald Light"/>
                <a:ea typeface="Oswald Light"/>
                <a:cs typeface="Oswald Light"/>
                <a:sym typeface="Oswald Light"/>
              </a:rPr>
              <a:t>Follow the link in the graph to modify its data and then paste the new one here. For more info, </a:t>
            </a:r>
            <a:r>
              <a:rPr lang="en" u="sng">
                <a:solidFill>
                  <a:schemeClr val="dk1"/>
                </a:solidFill>
                <a:latin typeface="Oswald Light"/>
                <a:ea typeface="Oswald Light"/>
                <a:cs typeface="Oswald Light"/>
                <a:sym typeface="Oswald Light"/>
                <a:hlinkClick r:id="rId5">
                  <a:extLst>
                    <a:ext uri="{A12FA001-AC4F-418D-AE19-62706E023703}">
                      <ahyp:hlinkClr xmlns:ahyp="http://schemas.microsoft.com/office/drawing/2018/hyperlinkcolor" val="tx"/>
                    </a:ext>
                  </a:extLst>
                </a:hlinkClick>
              </a:rPr>
              <a:t>click here</a:t>
            </a:r>
            <a:endParaRPr>
              <a:solidFill>
                <a:schemeClr val="dk1"/>
              </a:solidFill>
              <a:latin typeface="Oswald Light"/>
              <a:ea typeface="Oswald Light"/>
              <a:cs typeface="Oswald Light"/>
              <a:sym typeface="Oswald Light"/>
            </a:endParaRPr>
          </a:p>
        </p:txBody>
      </p:sp>
      <p:sp>
        <p:nvSpPr>
          <p:cNvPr id="6500" name="Google Shape;6500;p48"/>
          <p:cNvSpPr txBox="1"/>
          <p:nvPr/>
        </p:nvSpPr>
        <p:spPr>
          <a:xfrm>
            <a:off x="1026600" y="2397554"/>
            <a:ext cx="25134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br>
              <a:rPr lang="en" sz="1600">
                <a:solidFill>
                  <a:schemeClr val="dk1"/>
                </a:solidFill>
                <a:latin typeface="Oswald Light"/>
                <a:ea typeface="Oswald Light"/>
                <a:cs typeface="Oswald Light"/>
                <a:sym typeface="Oswald Light"/>
              </a:rPr>
            </a:br>
            <a:r>
              <a:rPr lang="en" sz="1600">
                <a:solidFill>
                  <a:schemeClr val="dk1"/>
                </a:solidFill>
                <a:latin typeface="Oswald Light"/>
                <a:ea typeface="Oswald Light"/>
                <a:cs typeface="Oswald Light"/>
                <a:sym typeface="Oswald Light"/>
              </a:rPr>
              <a:t>Mercury is the smallest</a:t>
            </a:r>
            <a:endParaRPr sz="1600">
              <a:solidFill>
                <a:schemeClr val="dk1"/>
              </a:solidFill>
              <a:latin typeface="Oswald Light"/>
              <a:ea typeface="Oswald Light"/>
              <a:cs typeface="Oswald Light"/>
              <a:sym typeface="Oswald Light"/>
            </a:endParaRPr>
          </a:p>
        </p:txBody>
      </p:sp>
      <p:sp>
        <p:nvSpPr>
          <p:cNvPr id="6501" name="Google Shape;6501;p48"/>
          <p:cNvSpPr txBox="1"/>
          <p:nvPr/>
        </p:nvSpPr>
        <p:spPr>
          <a:xfrm>
            <a:off x="1026600" y="1708750"/>
            <a:ext cx="25134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br>
              <a:rPr lang="en" sz="1600">
                <a:solidFill>
                  <a:schemeClr val="dk1"/>
                </a:solidFill>
                <a:latin typeface="Oswald Light"/>
                <a:ea typeface="Oswald Light"/>
                <a:cs typeface="Oswald Light"/>
                <a:sym typeface="Oswald Light"/>
              </a:rPr>
            </a:br>
            <a:r>
              <a:rPr lang="en" sz="1600">
                <a:solidFill>
                  <a:schemeClr val="dk1"/>
                </a:solidFill>
                <a:latin typeface="Oswald Light"/>
                <a:ea typeface="Oswald Light"/>
                <a:cs typeface="Oswald Light"/>
                <a:sym typeface="Oswald Light"/>
              </a:rPr>
              <a:t>Venus has a beautiful name</a:t>
            </a:r>
            <a:endParaRPr sz="1600">
              <a:solidFill>
                <a:schemeClr val="dk1"/>
              </a:solidFill>
              <a:latin typeface="Oswald Light"/>
              <a:ea typeface="Oswald Light"/>
              <a:cs typeface="Oswald Light"/>
              <a:sym typeface="Oswald Light"/>
            </a:endParaRPr>
          </a:p>
        </p:txBody>
      </p:sp>
      <p:sp>
        <p:nvSpPr>
          <p:cNvPr id="6502" name="Google Shape;6502;p48"/>
          <p:cNvSpPr txBox="1"/>
          <p:nvPr/>
        </p:nvSpPr>
        <p:spPr>
          <a:xfrm>
            <a:off x="1026600" y="2741950"/>
            <a:ext cx="25134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br>
              <a:rPr lang="en" sz="1600">
                <a:solidFill>
                  <a:schemeClr val="dk1"/>
                </a:solidFill>
                <a:latin typeface="Oswald Light"/>
                <a:ea typeface="Oswald Light"/>
                <a:cs typeface="Oswald Light"/>
                <a:sym typeface="Oswald Light"/>
              </a:rPr>
            </a:br>
            <a:r>
              <a:rPr lang="en" sz="1600">
                <a:solidFill>
                  <a:schemeClr val="dk1"/>
                </a:solidFill>
                <a:latin typeface="Oswald Light"/>
                <a:ea typeface="Oswald Light"/>
                <a:cs typeface="Oswald Light"/>
                <a:sym typeface="Oswald Light"/>
              </a:rPr>
              <a:t>Jupiter is biggest planet ever</a:t>
            </a:r>
            <a:endParaRPr sz="1600">
              <a:solidFill>
                <a:schemeClr val="dk1"/>
              </a:solidFill>
              <a:latin typeface="Oswald Light"/>
              <a:ea typeface="Oswald Light"/>
              <a:cs typeface="Oswald Light"/>
              <a:sym typeface="Oswald Light"/>
            </a:endParaRPr>
          </a:p>
        </p:txBody>
      </p:sp>
      <p:sp>
        <p:nvSpPr>
          <p:cNvPr id="6503" name="Google Shape;6503;p48"/>
          <p:cNvSpPr txBox="1"/>
          <p:nvPr/>
        </p:nvSpPr>
        <p:spPr>
          <a:xfrm>
            <a:off x="1026600" y="2053158"/>
            <a:ext cx="25134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br>
              <a:rPr lang="en" sz="1600">
                <a:solidFill>
                  <a:schemeClr val="dk1"/>
                </a:solidFill>
                <a:latin typeface="Oswald Light"/>
                <a:ea typeface="Oswald Light"/>
                <a:cs typeface="Oswald Light"/>
                <a:sym typeface="Oswald Light"/>
              </a:rPr>
            </a:br>
            <a:r>
              <a:rPr lang="en" sz="1600">
                <a:solidFill>
                  <a:schemeClr val="dk1"/>
                </a:solidFill>
                <a:latin typeface="Oswald Light"/>
                <a:ea typeface="Oswald Light"/>
                <a:cs typeface="Oswald Light"/>
                <a:sym typeface="Oswald Light"/>
              </a:rPr>
              <a:t>Saturn is the ringed one</a:t>
            </a:r>
            <a:endParaRPr sz="1600">
              <a:solidFill>
                <a:schemeClr val="dk1"/>
              </a:solidFill>
              <a:latin typeface="Oswald Light"/>
              <a:ea typeface="Oswald Light"/>
              <a:cs typeface="Oswald Light"/>
              <a:sym typeface="Oswald Light"/>
            </a:endParaRPr>
          </a:p>
        </p:txBody>
      </p:sp>
      <p:sp>
        <p:nvSpPr>
          <p:cNvPr id="6504" name="Google Shape;6504;p48"/>
          <p:cNvSpPr/>
          <p:nvPr/>
        </p:nvSpPr>
        <p:spPr>
          <a:xfrm>
            <a:off x="709981" y="1795825"/>
            <a:ext cx="186600" cy="18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48"/>
          <p:cNvSpPr/>
          <p:nvPr/>
        </p:nvSpPr>
        <p:spPr>
          <a:xfrm>
            <a:off x="709975" y="2823563"/>
            <a:ext cx="186600" cy="1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48"/>
          <p:cNvSpPr/>
          <p:nvPr/>
        </p:nvSpPr>
        <p:spPr>
          <a:xfrm>
            <a:off x="709975" y="2480983"/>
            <a:ext cx="186600" cy="186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48"/>
          <p:cNvSpPr/>
          <p:nvPr/>
        </p:nvSpPr>
        <p:spPr>
          <a:xfrm>
            <a:off x="709975" y="2138404"/>
            <a:ext cx="186600" cy="186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11"/>
        <p:cNvGrpSpPr/>
        <p:nvPr/>
      </p:nvGrpSpPr>
      <p:grpSpPr>
        <a:xfrm>
          <a:off x="0" y="0"/>
          <a:ext cx="0" cy="0"/>
          <a:chOff x="0" y="0"/>
          <a:chExt cx="0" cy="0"/>
        </a:xfrm>
      </p:grpSpPr>
      <p:grpSp>
        <p:nvGrpSpPr>
          <p:cNvPr id="6512" name="Google Shape;6512;p49"/>
          <p:cNvGrpSpPr/>
          <p:nvPr/>
        </p:nvGrpSpPr>
        <p:grpSpPr>
          <a:xfrm>
            <a:off x="-530028" y="-856300"/>
            <a:ext cx="10204055" cy="2374014"/>
            <a:chOff x="-334800" y="-1161100"/>
            <a:chExt cx="10204055" cy="2374014"/>
          </a:xfrm>
        </p:grpSpPr>
        <p:sp>
          <p:nvSpPr>
            <p:cNvPr id="6513" name="Google Shape;6513;p49"/>
            <p:cNvSpPr/>
            <p:nvPr/>
          </p:nvSpPr>
          <p:spPr>
            <a:xfrm>
              <a:off x="6039434" y="-1161100"/>
              <a:ext cx="3829821" cy="1816407"/>
            </a:xfrm>
            <a:custGeom>
              <a:avLst/>
              <a:gdLst/>
              <a:ahLst/>
              <a:cxnLst/>
              <a:rect l="l" t="t" r="r" b="b"/>
              <a:pathLst>
                <a:path w="147841" h="70118" extrusionOk="0">
                  <a:moveTo>
                    <a:pt x="77576" y="1"/>
                  </a:moveTo>
                  <a:cubicBezTo>
                    <a:pt x="49256" y="1"/>
                    <a:pt x="41550" y="24185"/>
                    <a:pt x="46654" y="38095"/>
                  </a:cubicBezTo>
                  <a:cubicBezTo>
                    <a:pt x="41172" y="36783"/>
                    <a:pt x="36360" y="36203"/>
                    <a:pt x="32155" y="36203"/>
                  </a:cubicBezTo>
                  <a:cubicBezTo>
                    <a:pt x="0" y="36203"/>
                    <a:pt x="3349" y="70118"/>
                    <a:pt x="14264" y="70118"/>
                  </a:cubicBezTo>
                  <a:lnTo>
                    <a:pt x="138320" y="70118"/>
                  </a:lnTo>
                  <a:cubicBezTo>
                    <a:pt x="147840" y="70118"/>
                    <a:pt x="145666" y="48175"/>
                    <a:pt x="127189" y="48175"/>
                  </a:cubicBezTo>
                  <a:cubicBezTo>
                    <a:pt x="126633" y="48175"/>
                    <a:pt x="126063" y="48194"/>
                    <a:pt x="125477" y="48235"/>
                  </a:cubicBezTo>
                  <a:cubicBezTo>
                    <a:pt x="128335" y="40800"/>
                    <a:pt x="123406" y="31980"/>
                    <a:pt x="114819" y="31980"/>
                  </a:cubicBezTo>
                  <a:cubicBezTo>
                    <a:pt x="112580" y="31980"/>
                    <a:pt x="110093" y="32579"/>
                    <a:pt x="107431" y="33958"/>
                  </a:cubicBezTo>
                  <a:cubicBezTo>
                    <a:pt x="112067" y="22650"/>
                    <a:pt x="105896" y="1"/>
                    <a:pt x="77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49"/>
            <p:cNvSpPr/>
            <p:nvPr/>
          </p:nvSpPr>
          <p:spPr>
            <a:xfrm>
              <a:off x="6039434" y="-1161100"/>
              <a:ext cx="3829821" cy="1816407"/>
            </a:xfrm>
            <a:custGeom>
              <a:avLst/>
              <a:gdLst/>
              <a:ahLst/>
              <a:cxnLst/>
              <a:rect l="l" t="t" r="r" b="b"/>
              <a:pathLst>
                <a:path w="147841" h="70118" extrusionOk="0">
                  <a:moveTo>
                    <a:pt x="77576" y="1"/>
                  </a:moveTo>
                  <a:cubicBezTo>
                    <a:pt x="49256" y="1"/>
                    <a:pt x="41550" y="24185"/>
                    <a:pt x="46654" y="38095"/>
                  </a:cubicBezTo>
                  <a:cubicBezTo>
                    <a:pt x="41172" y="36783"/>
                    <a:pt x="36360" y="36203"/>
                    <a:pt x="32155" y="36203"/>
                  </a:cubicBezTo>
                  <a:cubicBezTo>
                    <a:pt x="0" y="36203"/>
                    <a:pt x="3349" y="70118"/>
                    <a:pt x="14264" y="70118"/>
                  </a:cubicBezTo>
                  <a:lnTo>
                    <a:pt x="138320" y="70118"/>
                  </a:lnTo>
                  <a:cubicBezTo>
                    <a:pt x="147840" y="70118"/>
                    <a:pt x="145666" y="48175"/>
                    <a:pt x="127189" y="48175"/>
                  </a:cubicBezTo>
                  <a:cubicBezTo>
                    <a:pt x="126633" y="48175"/>
                    <a:pt x="126063" y="48194"/>
                    <a:pt x="125477" y="48235"/>
                  </a:cubicBezTo>
                  <a:cubicBezTo>
                    <a:pt x="128335" y="40800"/>
                    <a:pt x="123406" y="31980"/>
                    <a:pt x="114819" y="31980"/>
                  </a:cubicBezTo>
                  <a:cubicBezTo>
                    <a:pt x="112580" y="31980"/>
                    <a:pt x="110093" y="32579"/>
                    <a:pt x="107431" y="33958"/>
                  </a:cubicBezTo>
                  <a:cubicBezTo>
                    <a:pt x="112067" y="22650"/>
                    <a:pt x="105896" y="1"/>
                    <a:pt x="77576" y="1"/>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49"/>
            <p:cNvSpPr/>
            <p:nvPr/>
          </p:nvSpPr>
          <p:spPr>
            <a:xfrm>
              <a:off x="2901686" y="-893639"/>
              <a:ext cx="3927076" cy="1570672"/>
            </a:xfrm>
            <a:custGeom>
              <a:avLst/>
              <a:gdLst/>
              <a:ahLst/>
              <a:cxnLst/>
              <a:rect l="l" t="t" r="r" b="b"/>
              <a:pathLst>
                <a:path w="140869" h="60632" extrusionOk="0">
                  <a:moveTo>
                    <a:pt x="58159" y="0"/>
                  </a:moveTo>
                  <a:cubicBezTo>
                    <a:pt x="47435" y="0"/>
                    <a:pt x="36548" y="7415"/>
                    <a:pt x="39639" y="23108"/>
                  </a:cubicBezTo>
                  <a:cubicBezTo>
                    <a:pt x="38141" y="20799"/>
                    <a:pt x="35913" y="19839"/>
                    <a:pt x="33709" y="19839"/>
                  </a:cubicBezTo>
                  <a:cubicBezTo>
                    <a:pt x="28842" y="19839"/>
                    <a:pt x="24087" y="24514"/>
                    <a:pt x="27530" y="29679"/>
                  </a:cubicBezTo>
                  <a:cubicBezTo>
                    <a:pt x="26357" y="29554"/>
                    <a:pt x="25233" y="29494"/>
                    <a:pt x="24158" y="29494"/>
                  </a:cubicBezTo>
                  <a:cubicBezTo>
                    <a:pt x="0" y="29494"/>
                    <a:pt x="152" y="59718"/>
                    <a:pt x="12319" y="60101"/>
                  </a:cubicBezTo>
                  <a:cubicBezTo>
                    <a:pt x="16345" y="60248"/>
                    <a:pt x="50070" y="60632"/>
                    <a:pt x="80104" y="60632"/>
                  </a:cubicBezTo>
                  <a:cubicBezTo>
                    <a:pt x="97857" y="60632"/>
                    <a:pt x="114320" y="60498"/>
                    <a:pt x="122598" y="60101"/>
                  </a:cubicBezTo>
                  <a:cubicBezTo>
                    <a:pt x="140868" y="59084"/>
                    <a:pt x="138947" y="35296"/>
                    <a:pt x="120451" y="35296"/>
                  </a:cubicBezTo>
                  <a:cubicBezTo>
                    <a:pt x="120137" y="35296"/>
                    <a:pt x="119819" y="35303"/>
                    <a:pt x="119496" y="35317"/>
                  </a:cubicBezTo>
                  <a:cubicBezTo>
                    <a:pt x="118030" y="23336"/>
                    <a:pt x="109499" y="19074"/>
                    <a:pt x="101625" y="19074"/>
                  </a:cubicBezTo>
                  <a:cubicBezTo>
                    <a:pt x="96060" y="19074"/>
                    <a:pt x="90823" y="21203"/>
                    <a:pt x="88641" y="24242"/>
                  </a:cubicBezTo>
                  <a:cubicBezTo>
                    <a:pt x="90922" y="19679"/>
                    <a:pt x="86957" y="15087"/>
                    <a:pt x="82551" y="15087"/>
                  </a:cubicBezTo>
                  <a:cubicBezTo>
                    <a:pt x="80257" y="15087"/>
                    <a:pt x="77845" y="16332"/>
                    <a:pt x="76132" y="19472"/>
                  </a:cubicBezTo>
                  <a:cubicBezTo>
                    <a:pt x="78460" y="6740"/>
                    <a:pt x="68384" y="0"/>
                    <a:pt x="58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49"/>
            <p:cNvSpPr/>
            <p:nvPr/>
          </p:nvSpPr>
          <p:spPr>
            <a:xfrm>
              <a:off x="2901686" y="-893121"/>
              <a:ext cx="2056356" cy="1558134"/>
            </a:xfrm>
            <a:custGeom>
              <a:avLst/>
              <a:gdLst/>
              <a:ahLst/>
              <a:cxnLst/>
              <a:rect l="l" t="t" r="r" b="b"/>
              <a:pathLst>
                <a:path w="73764" h="60148" extrusionOk="0">
                  <a:moveTo>
                    <a:pt x="58150" y="1"/>
                  </a:moveTo>
                  <a:cubicBezTo>
                    <a:pt x="47430" y="1"/>
                    <a:pt x="36544" y="7403"/>
                    <a:pt x="39639" y="23088"/>
                  </a:cubicBezTo>
                  <a:cubicBezTo>
                    <a:pt x="38141" y="20779"/>
                    <a:pt x="35913" y="19819"/>
                    <a:pt x="33709" y="19819"/>
                  </a:cubicBezTo>
                  <a:cubicBezTo>
                    <a:pt x="28842" y="19819"/>
                    <a:pt x="24087" y="24494"/>
                    <a:pt x="27530" y="29659"/>
                  </a:cubicBezTo>
                  <a:cubicBezTo>
                    <a:pt x="26357" y="29534"/>
                    <a:pt x="25233" y="29474"/>
                    <a:pt x="24158" y="29474"/>
                  </a:cubicBezTo>
                  <a:cubicBezTo>
                    <a:pt x="0" y="29474"/>
                    <a:pt x="152" y="59698"/>
                    <a:pt x="12319" y="60081"/>
                  </a:cubicBezTo>
                  <a:cubicBezTo>
                    <a:pt x="12820" y="60114"/>
                    <a:pt x="13787" y="60148"/>
                    <a:pt x="15121" y="60148"/>
                  </a:cubicBezTo>
                  <a:cubicBezTo>
                    <a:pt x="12170" y="51167"/>
                    <a:pt x="17081" y="35948"/>
                    <a:pt x="34253" y="35948"/>
                  </a:cubicBezTo>
                  <a:cubicBezTo>
                    <a:pt x="35322" y="35948"/>
                    <a:pt x="36439" y="36007"/>
                    <a:pt x="37604" y="36131"/>
                  </a:cubicBezTo>
                  <a:cubicBezTo>
                    <a:pt x="34161" y="30966"/>
                    <a:pt x="38916" y="26290"/>
                    <a:pt x="43782" y="26290"/>
                  </a:cubicBezTo>
                  <a:cubicBezTo>
                    <a:pt x="45987" y="26290"/>
                    <a:pt x="48215" y="27250"/>
                    <a:pt x="49713" y="29559"/>
                  </a:cubicBezTo>
                  <a:cubicBezTo>
                    <a:pt x="46621" y="13872"/>
                    <a:pt x="57496" y="6460"/>
                    <a:pt x="68204" y="6460"/>
                  </a:cubicBezTo>
                  <a:cubicBezTo>
                    <a:pt x="70088" y="6460"/>
                    <a:pt x="71967" y="6689"/>
                    <a:pt x="73763" y="7143"/>
                  </a:cubicBezTo>
                  <a:cubicBezTo>
                    <a:pt x="70395" y="2437"/>
                    <a:pt x="64300" y="1"/>
                    <a:pt x="58150"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49"/>
            <p:cNvSpPr/>
            <p:nvPr/>
          </p:nvSpPr>
          <p:spPr>
            <a:xfrm>
              <a:off x="2910523" y="-893354"/>
              <a:ext cx="2045651" cy="1536762"/>
            </a:xfrm>
            <a:custGeom>
              <a:avLst/>
              <a:gdLst/>
              <a:ahLst/>
              <a:cxnLst/>
              <a:rect l="l" t="t" r="r" b="b"/>
              <a:pathLst>
                <a:path w="73380" h="59323" extrusionOk="0">
                  <a:moveTo>
                    <a:pt x="57828" y="1"/>
                  </a:moveTo>
                  <a:cubicBezTo>
                    <a:pt x="47104" y="1"/>
                    <a:pt x="36219" y="7412"/>
                    <a:pt x="39322" y="23097"/>
                  </a:cubicBezTo>
                  <a:cubicBezTo>
                    <a:pt x="37824" y="20788"/>
                    <a:pt x="35596" y="19828"/>
                    <a:pt x="33392" y="19828"/>
                  </a:cubicBezTo>
                  <a:cubicBezTo>
                    <a:pt x="28525" y="19828"/>
                    <a:pt x="23770" y="24503"/>
                    <a:pt x="27213" y="29668"/>
                  </a:cubicBezTo>
                  <a:cubicBezTo>
                    <a:pt x="26047" y="29545"/>
                    <a:pt x="24929" y="29485"/>
                    <a:pt x="23859" y="29485"/>
                  </a:cubicBezTo>
                  <a:cubicBezTo>
                    <a:pt x="1826" y="29485"/>
                    <a:pt x="0" y="54583"/>
                    <a:pt x="9067" y="59323"/>
                  </a:cubicBezTo>
                  <a:cubicBezTo>
                    <a:pt x="4207" y="51023"/>
                    <a:pt x="8304" y="32720"/>
                    <a:pt x="27121" y="32720"/>
                  </a:cubicBezTo>
                  <a:cubicBezTo>
                    <a:pt x="28193" y="32720"/>
                    <a:pt x="29313" y="32780"/>
                    <a:pt x="30482" y="32904"/>
                  </a:cubicBezTo>
                  <a:cubicBezTo>
                    <a:pt x="27039" y="27739"/>
                    <a:pt x="31779" y="23064"/>
                    <a:pt x="36635" y="23064"/>
                  </a:cubicBezTo>
                  <a:cubicBezTo>
                    <a:pt x="38835" y="23064"/>
                    <a:pt x="41060" y="24023"/>
                    <a:pt x="42558" y="26333"/>
                  </a:cubicBezTo>
                  <a:cubicBezTo>
                    <a:pt x="39474" y="10655"/>
                    <a:pt x="50360" y="3251"/>
                    <a:pt x="61079" y="3251"/>
                  </a:cubicBezTo>
                  <a:cubicBezTo>
                    <a:pt x="65550" y="3251"/>
                    <a:pt x="69992" y="4539"/>
                    <a:pt x="73380" y="7052"/>
                  </a:cubicBezTo>
                  <a:cubicBezTo>
                    <a:pt x="69990" y="2404"/>
                    <a:pt x="63936" y="1"/>
                    <a:pt x="5782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49"/>
            <p:cNvSpPr/>
            <p:nvPr/>
          </p:nvSpPr>
          <p:spPr>
            <a:xfrm>
              <a:off x="6047231" y="-1161100"/>
              <a:ext cx="2579931" cy="1815552"/>
            </a:xfrm>
            <a:custGeom>
              <a:avLst/>
              <a:gdLst/>
              <a:ahLst/>
              <a:cxnLst/>
              <a:rect l="l" t="t" r="r" b="b"/>
              <a:pathLst>
                <a:path w="99592" h="70085" extrusionOk="0">
                  <a:moveTo>
                    <a:pt x="77275" y="1"/>
                  </a:moveTo>
                  <a:cubicBezTo>
                    <a:pt x="48988" y="1"/>
                    <a:pt x="41249" y="24185"/>
                    <a:pt x="46353" y="38095"/>
                  </a:cubicBezTo>
                  <a:cubicBezTo>
                    <a:pt x="40876" y="36785"/>
                    <a:pt x="36066" y="36205"/>
                    <a:pt x="31863" y="36205"/>
                  </a:cubicBezTo>
                  <a:cubicBezTo>
                    <a:pt x="1" y="36205"/>
                    <a:pt x="2966" y="69495"/>
                    <a:pt x="13663" y="70084"/>
                  </a:cubicBezTo>
                  <a:cubicBezTo>
                    <a:pt x="8274" y="61806"/>
                    <a:pt x="12486" y="38234"/>
                    <a:pt x="35298" y="38234"/>
                  </a:cubicBezTo>
                  <a:cubicBezTo>
                    <a:pt x="39877" y="38234"/>
                    <a:pt x="45206" y="39183"/>
                    <a:pt x="51357" y="41397"/>
                  </a:cubicBezTo>
                  <a:cubicBezTo>
                    <a:pt x="47687" y="21049"/>
                    <a:pt x="53959" y="3303"/>
                    <a:pt x="82279" y="3303"/>
                  </a:cubicBezTo>
                  <a:cubicBezTo>
                    <a:pt x="89384" y="3303"/>
                    <a:pt x="95088" y="4738"/>
                    <a:pt x="99591" y="7039"/>
                  </a:cubicBezTo>
                  <a:cubicBezTo>
                    <a:pt x="94621" y="2836"/>
                    <a:pt x="87349" y="1"/>
                    <a:pt x="77275"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49"/>
            <p:cNvSpPr/>
            <p:nvPr/>
          </p:nvSpPr>
          <p:spPr>
            <a:xfrm>
              <a:off x="-334800" y="-1034326"/>
              <a:ext cx="4676034" cy="1815529"/>
            </a:xfrm>
            <a:custGeom>
              <a:avLst/>
              <a:gdLst/>
              <a:ahLst/>
              <a:cxnLst/>
              <a:rect l="l" t="t" r="r" b="b"/>
              <a:pathLst>
                <a:path w="171299" h="81259" extrusionOk="0">
                  <a:moveTo>
                    <a:pt x="89907" y="0"/>
                  </a:moveTo>
                  <a:cubicBezTo>
                    <a:pt x="57084" y="0"/>
                    <a:pt x="48144" y="28054"/>
                    <a:pt x="54048" y="44132"/>
                  </a:cubicBezTo>
                  <a:lnTo>
                    <a:pt x="54048" y="44132"/>
                  </a:lnTo>
                  <a:cubicBezTo>
                    <a:pt x="47711" y="42619"/>
                    <a:pt x="42146" y="41950"/>
                    <a:pt x="37282" y="41950"/>
                  </a:cubicBezTo>
                  <a:cubicBezTo>
                    <a:pt x="1" y="41950"/>
                    <a:pt x="3863" y="81258"/>
                    <a:pt x="16521" y="81258"/>
                  </a:cubicBezTo>
                  <a:lnTo>
                    <a:pt x="160291" y="81258"/>
                  </a:lnTo>
                  <a:cubicBezTo>
                    <a:pt x="171298" y="81258"/>
                    <a:pt x="168794" y="55869"/>
                    <a:pt x="147380" y="55869"/>
                  </a:cubicBezTo>
                  <a:cubicBezTo>
                    <a:pt x="146731" y="55869"/>
                    <a:pt x="146064" y="55892"/>
                    <a:pt x="145380" y="55940"/>
                  </a:cubicBezTo>
                  <a:cubicBezTo>
                    <a:pt x="148684" y="47296"/>
                    <a:pt x="143002" y="37081"/>
                    <a:pt x="133081" y="37081"/>
                  </a:cubicBezTo>
                  <a:cubicBezTo>
                    <a:pt x="130482" y="37081"/>
                    <a:pt x="127593" y="37782"/>
                    <a:pt x="124499" y="39395"/>
                  </a:cubicBezTo>
                  <a:cubicBezTo>
                    <a:pt x="129869" y="26252"/>
                    <a:pt x="122697" y="0"/>
                    <a:pt x="899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49"/>
            <p:cNvSpPr/>
            <p:nvPr/>
          </p:nvSpPr>
          <p:spPr>
            <a:xfrm>
              <a:off x="1572102" y="-1034326"/>
              <a:ext cx="2767366" cy="1815529"/>
            </a:xfrm>
            <a:custGeom>
              <a:avLst/>
              <a:gdLst/>
              <a:ahLst/>
              <a:cxnLst/>
              <a:rect l="l" t="t" r="r" b="b"/>
              <a:pathLst>
                <a:path w="101378" h="81259" extrusionOk="0">
                  <a:moveTo>
                    <a:pt x="20048" y="0"/>
                  </a:moveTo>
                  <a:cubicBezTo>
                    <a:pt x="11942" y="0"/>
                    <a:pt x="5338" y="1701"/>
                    <a:pt x="1" y="4503"/>
                  </a:cubicBezTo>
                  <a:cubicBezTo>
                    <a:pt x="4537" y="2802"/>
                    <a:pt x="9874" y="1801"/>
                    <a:pt x="16012" y="1801"/>
                  </a:cubicBezTo>
                  <a:cubicBezTo>
                    <a:pt x="48835" y="1801"/>
                    <a:pt x="56007" y="28054"/>
                    <a:pt x="50637" y="41196"/>
                  </a:cubicBezTo>
                  <a:cubicBezTo>
                    <a:pt x="53731" y="39583"/>
                    <a:pt x="56621" y="38883"/>
                    <a:pt x="59219" y="38883"/>
                  </a:cubicBezTo>
                  <a:cubicBezTo>
                    <a:pt x="69139" y="38883"/>
                    <a:pt x="74816" y="49098"/>
                    <a:pt x="71485" y="57742"/>
                  </a:cubicBezTo>
                  <a:lnTo>
                    <a:pt x="71485" y="57742"/>
                  </a:lnTo>
                  <a:cubicBezTo>
                    <a:pt x="72167" y="57694"/>
                    <a:pt x="72831" y="57671"/>
                    <a:pt x="73478" y="57671"/>
                  </a:cubicBezTo>
                  <a:cubicBezTo>
                    <a:pt x="91417" y="57671"/>
                    <a:pt x="96108" y="75431"/>
                    <a:pt x="90699" y="81258"/>
                  </a:cubicBezTo>
                  <a:cubicBezTo>
                    <a:pt x="101378" y="80838"/>
                    <a:pt x="98777" y="55868"/>
                    <a:pt x="77538" y="55868"/>
                  </a:cubicBezTo>
                  <a:cubicBezTo>
                    <a:pt x="76883" y="55868"/>
                    <a:pt x="76211" y="55891"/>
                    <a:pt x="75521" y="55940"/>
                  </a:cubicBezTo>
                  <a:lnTo>
                    <a:pt x="75521" y="55940"/>
                  </a:lnTo>
                  <a:cubicBezTo>
                    <a:pt x="78828" y="47289"/>
                    <a:pt x="73134" y="37065"/>
                    <a:pt x="63198" y="37065"/>
                  </a:cubicBezTo>
                  <a:cubicBezTo>
                    <a:pt x="60605" y="37065"/>
                    <a:pt x="57725" y="37761"/>
                    <a:pt x="54640" y="39362"/>
                  </a:cubicBezTo>
                  <a:cubicBezTo>
                    <a:pt x="60010" y="26252"/>
                    <a:pt x="52838" y="0"/>
                    <a:pt x="20048"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49"/>
            <p:cNvSpPr/>
            <p:nvPr/>
          </p:nvSpPr>
          <p:spPr>
            <a:xfrm>
              <a:off x="4427388" y="-440032"/>
              <a:ext cx="3840753" cy="1652946"/>
            </a:xfrm>
            <a:custGeom>
              <a:avLst/>
              <a:gdLst/>
              <a:ahLst/>
              <a:cxnLst/>
              <a:rect l="l" t="t" r="r" b="b"/>
              <a:pathLst>
                <a:path w="148263" h="63808" extrusionOk="0">
                  <a:moveTo>
                    <a:pt x="87046" y="0"/>
                  </a:moveTo>
                  <a:cubicBezTo>
                    <a:pt x="76284" y="0"/>
                    <a:pt x="65686" y="7090"/>
                    <a:pt x="68160" y="20473"/>
                  </a:cubicBezTo>
                  <a:cubicBezTo>
                    <a:pt x="66358" y="17176"/>
                    <a:pt x="63817" y="15869"/>
                    <a:pt x="61401" y="15869"/>
                  </a:cubicBezTo>
                  <a:cubicBezTo>
                    <a:pt x="56755" y="15869"/>
                    <a:pt x="52570" y="20704"/>
                    <a:pt x="54984" y="25510"/>
                  </a:cubicBezTo>
                  <a:cubicBezTo>
                    <a:pt x="52677" y="22305"/>
                    <a:pt x="47159" y="20060"/>
                    <a:pt x="41298" y="20060"/>
                  </a:cubicBezTo>
                  <a:cubicBezTo>
                    <a:pt x="33010" y="20060"/>
                    <a:pt x="24038" y="24548"/>
                    <a:pt x="22495" y="37152"/>
                  </a:cubicBezTo>
                  <a:cubicBezTo>
                    <a:pt x="22158" y="37137"/>
                    <a:pt x="21827" y="37130"/>
                    <a:pt x="21500" y="37130"/>
                  </a:cubicBezTo>
                  <a:cubicBezTo>
                    <a:pt x="2007" y="37130"/>
                    <a:pt x="0" y="62188"/>
                    <a:pt x="19226" y="63270"/>
                  </a:cubicBezTo>
                  <a:cubicBezTo>
                    <a:pt x="27781" y="63672"/>
                    <a:pt x="44650" y="63807"/>
                    <a:pt x="62952" y="63807"/>
                  </a:cubicBezTo>
                  <a:cubicBezTo>
                    <a:pt x="94812" y="63807"/>
                    <a:pt x="131017" y="63398"/>
                    <a:pt x="135275" y="63270"/>
                  </a:cubicBezTo>
                  <a:cubicBezTo>
                    <a:pt x="148117" y="62855"/>
                    <a:pt x="148263" y="31022"/>
                    <a:pt x="122794" y="31022"/>
                  </a:cubicBezTo>
                  <a:cubicBezTo>
                    <a:pt x="121667" y="31022"/>
                    <a:pt x="120491" y="31084"/>
                    <a:pt x="119264" y="31214"/>
                  </a:cubicBezTo>
                  <a:cubicBezTo>
                    <a:pt x="122889" y="25776"/>
                    <a:pt x="117896" y="20874"/>
                    <a:pt x="112787" y="20874"/>
                  </a:cubicBezTo>
                  <a:cubicBezTo>
                    <a:pt x="110469" y="20874"/>
                    <a:pt x="108127" y="21883"/>
                    <a:pt x="106555" y="24309"/>
                  </a:cubicBezTo>
                  <a:cubicBezTo>
                    <a:pt x="109799" y="7797"/>
                    <a:pt x="98332" y="0"/>
                    <a:pt x="87046" y="0"/>
                  </a:cubicBezTo>
                  <a:close/>
                </a:path>
              </a:pathLst>
            </a:custGeom>
            <a:solidFill>
              <a:srgbClr val="F2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49"/>
            <p:cNvSpPr/>
            <p:nvPr/>
          </p:nvSpPr>
          <p:spPr>
            <a:xfrm>
              <a:off x="4469455" y="-29389"/>
              <a:ext cx="1716724" cy="1141089"/>
            </a:xfrm>
            <a:custGeom>
              <a:avLst/>
              <a:gdLst/>
              <a:ahLst/>
              <a:cxnLst/>
              <a:rect l="l" t="t" r="r" b="b"/>
              <a:pathLst>
                <a:path w="66270" h="44049" extrusionOk="0">
                  <a:moveTo>
                    <a:pt x="59764" y="1"/>
                  </a:moveTo>
                  <a:cubicBezTo>
                    <a:pt x="55127" y="1"/>
                    <a:pt x="50954" y="4844"/>
                    <a:pt x="53360" y="9657"/>
                  </a:cubicBezTo>
                  <a:cubicBezTo>
                    <a:pt x="51053" y="6452"/>
                    <a:pt x="45535" y="4207"/>
                    <a:pt x="39674" y="4207"/>
                  </a:cubicBezTo>
                  <a:cubicBezTo>
                    <a:pt x="31386" y="4207"/>
                    <a:pt x="22414" y="8695"/>
                    <a:pt x="20871" y="21299"/>
                  </a:cubicBezTo>
                  <a:cubicBezTo>
                    <a:pt x="20529" y="21284"/>
                    <a:pt x="20193" y="21277"/>
                    <a:pt x="19862" y="21277"/>
                  </a:cubicBezTo>
                  <a:cubicBezTo>
                    <a:pt x="4461" y="21277"/>
                    <a:pt x="1" y="36962"/>
                    <a:pt x="8295" y="44048"/>
                  </a:cubicBezTo>
                  <a:cubicBezTo>
                    <a:pt x="3504" y="36291"/>
                    <a:pt x="8585" y="23980"/>
                    <a:pt x="22231" y="23980"/>
                  </a:cubicBezTo>
                  <a:cubicBezTo>
                    <a:pt x="22551" y="23980"/>
                    <a:pt x="22876" y="23987"/>
                    <a:pt x="23206" y="24001"/>
                  </a:cubicBezTo>
                  <a:cubicBezTo>
                    <a:pt x="24749" y="11418"/>
                    <a:pt x="33720" y="6926"/>
                    <a:pt x="42008" y="6926"/>
                  </a:cubicBezTo>
                  <a:cubicBezTo>
                    <a:pt x="47869" y="6926"/>
                    <a:pt x="53388" y="9173"/>
                    <a:pt x="55695" y="12392"/>
                  </a:cubicBezTo>
                  <a:cubicBezTo>
                    <a:pt x="53287" y="7577"/>
                    <a:pt x="57470" y="2721"/>
                    <a:pt x="62108" y="2721"/>
                  </a:cubicBezTo>
                  <a:cubicBezTo>
                    <a:pt x="63510" y="2721"/>
                    <a:pt x="64954" y="3165"/>
                    <a:pt x="66270" y="4187"/>
                  </a:cubicBezTo>
                  <a:cubicBezTo>
                    <a:pt x="64487" y="1197"/>
                    <a:pt x="62068" y="1"/>
                    <a:pt x="59764"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49"/>
            <p:cNvSpPr/>
            <p:nvPr/>
          </p:nvSpPr>
          <p:spPr>
            <a:xfrm>
              <a:off x="6132306" y="-440161"/>
              <a:ext cx="988742" cy="590997"/>
            </a:xfrm>
            <a:custGeom>
              <a:avLst/>
              <a:gdLst/>
              <a:ahLst/>
              <a:cxnLst/>
              <a:rect l="l" t="t" r="r" b="b"/>
              <a:pathLst>
                <a:path w="38168" h="22814" extrusionOk="0">
                  <a:moveTo>
                    <a:pt x="21242" y="1"/>
                  </a:moveTo>
                  <a:cubicBezTo>
                    <a:pt x="10545" y="1"/>
                    <a:pt x="0" y="6997"/>
                    <a:pt x="2275" y="20211"/>
                  </a:cubicBezTo>
                  <a:cubicBezTo>
                    <a:pt x="3042" y="20812"/>
                    <a:pt x="3742" y="21646"/>
                    <a:pt x="4376" y="22680"/>
                  </a:cubicBezTo>
                  <a:cubicBezTo>
                    <a:pt x="4443" y="22713"/>
                    <a:pt x="4510" y="22746"/>
                    <a:pt x="4610" y="22813"/>
                  </a:cubicBezTo>
                  <a:cubicBezTo>
                    <a:pt x="2411" y="9667"/>
                    <a:pt x="12912" y="2715"/>
                    <a:pt x="23573" y="2715"/>
                  </a:cubicBezTo>
                  <a:cubicBezTo>
                    <a:pt x="28926" y="2715"/>
                    <a:pt x="34320" y="4468"/>
                    <a:pt x="38167" y="8069"/>
                  </a:cubicBezTo>
                  <a:cubicBezTo>
                    <a:pt x="34414" y="2630"/>
                    <a:pt x="27800" y="1"/>
                    <a:pt x="21242"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49"/>
            <p:cNvSpPr/>
            <p:nvPr/>
          </p:nvSpPr>
          <p:spPr>
            <a:xfrm>
              <a:off x="6326010" y="231118"/>
              <a:ext cx="6943" cy="11269"/>
            </a:xfrm>
            <a:custGeom>
              <a:avLst/>
              <a:gdLst/>
              <a:ahLst/>
              <a:cxnLst/>
              <a:rect l="l" t="t" r="r" b="b"/>
              <a:pathLst>
                <a:path w="268" h="435" extrusionOk="0">
                  <a:moveTo>
                    <a:pt x="0" y="0"/>
                  </a:moveTo>
                  <a:lnTo>
                    <a:pt x="0" y="0"/>
                  </a:lnTo>
                  <a:cubicBezTo>
                    <a:pt x="101" y="134"/>
                    <a:pt x="201" y="301"/>
                    <a:pt x="267" y="434"/>
                  </a:cubicBezTo>
                  <a:cubicBezTo>
                    <a:pt x="234" y="334"/>
                    <a:pt x="234" y="267"/>
                    <a:pt x="234" y="167"/>
                  </a:cubicBezTo>
                  <a:cubicBezTo>
                    <a:pt x="167" y="100"/>
                    <a:pt x="101" y="67"/>
                    <a:pt x="0" y="0"/>
                  </a:cubicBezTo>
                  <a:close/>
                </a:path>
              </a:pathLst>
            </a:custGeom>
            <a:solidFill>
              <a:srgbClr val="F2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49"/>
            <p:cNvSpPr/>
            <p:nvPr/>
          </p:nvSpPr>
          <p:spPr>
            <a:xfrm>
              <a:off x="6186029" y="79041"/>
              <a:ext cx="6943" cy="11269"/>
            </a:xfrm>
            <a:custGeom>
              <a:avLst/>
              <a:gdLst/>
              <a:ahLst/>
              <a:cxnLst/>
              <a:rect l="l" t="t" r="r" b="b"/>
              <a:pathLst>
                <a:path w="268" h="435" extrusionOk="0">
                  <a:moveTo>
                    <a:pt x="1" y="1"/>
                  </a:moveTo>
                  <a:lnTo>
                    <a:pt x="1" y="1"/>
                  </a:lnTo>
                  <a:cubicBezTo>
                    <a:pt x="101" y="134"/>
                    <a:pt x="167" y="267"/>
                    <a:pt x="267" y="434"/>
                  </a:cubicBezTo>
                  <a:cubicBezTo>
                    <a:pt x="234" y="334"/>
                    <a:pt x="234" y="234"/>
                    <a:pt x="201" y="167"/>
                  </a:cubicBezTo>
                  <a:cubicBezTo>
                    <a:pt x="134" y="101"/>
                    <a:pt x="67" y="34"/>
                    <a:pt x="1" y="1"/>
                  </a:cubicBezTo>
                  <a:close/>
                </a:path>
              </a:pathLst>
            </a:custGeom>
            <a:solidFill>
              <a:srgbClr val="F2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49"/>
            <p:cNvSpPr/>
            <p:nvPr/>
          </p:nvSpPr>
          <p:spPr>
            <a:xfrm>
              <a:off x="7499004" y="307641"/>
              <a:ext cx="6943" cy="11269"/>
            </a:xfrm>
            <a:custGeom>
              <a:avLst/>
              <a:gdLst/>
              <a:ahLst/>
              <a:cxnLst/>
              <a:rect l="l" t="t" r="r" b="b"/>
              <a:pathLst>
                <a:path w="268" h="435" extrusionOk="0">
                  <a:moveTo>
                    <a:pt x="1" y="1"/>
                  </a:moveTo>
                  <a:lnTo>
                    <a:pt x="1" y="1"/>
                  </a:lnTo>
                  <a:cubicBezTo>
                    <a:pt x="101" y="134"/>
                    <a:pt x="167" y="267"/>
                    <a:pt x="267" y="434"/>
                  </a:cubicBezTo>
                  <a:cubicBezTo>
                    <a:pt x="234" y="334"/>
                    <a:pt x="234" y="234"/>
                    <a:pt x="201" y="167"/>
                  </a:cubicBezTo>
                  <a:cubicBezTo>
                    <a:pt x="134" y="101"/>
                    <a:pt x="67" y="34"/>
                    <a:pt x="1" y="1"/>
                  </a:cubicBezTo>
                  <a:close/>
                </a:path>
              </a:pathLst>
            </a:custGeom>
            <a:solidFill>
              <a:srgbClr val="F2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49"/>
            <p:cNvSpPr/>
            <p:nvPr/>
          </p:nvSpPr>
          <p:spPr>
            <a:xfrm>
              <a:off x="-334800" y="-1034326"/>
              <a:ext cx="4676034" cy="1815529"/>
            </a:xfrm>
            <a:custGeom>
              <a:avLst/>
              <a:gdLst/>
              <a:ahLst/>
              <a:cxnLst/>
              <a:rect l="l" t="t" r="r" b="b"/>
              <a:pathLst>
                <a:path w="171299" h="81259" extrusionOk="0">
                  <a:moveTo>
                    <a:pt x="89907" y="0"/>
                  </a:moveTo>
                  <a:cubicBezTo>
                    <a:pt x="57084" y="0"/>
                    <a:pt x="48144" y="28054"/>
                    <a:pt x="54048" y="44132"/>
                  </a:cubicBezTo>
                  <a:lnTo>
                    <a:pt x="54048" y="44132"/>
                  </a:lnTo>
                  <a:cubicBezTo>
                    <a:pt x="47711" y="42619"/>
                    <a:pt x="42146" y="41950"/>
                    <a:pt x="37282" y="41950"/>
                  </a:cubicBezTo>
                  <a:cubicBezTo>
                    <a:pt x="1" y="41950"/>
                    <a:pt x="3863" y="81258"/>
                    <a:pt x="16521" y="81258"/>
                  </a:cubicBezTo>
                  <a:lnTo>
                    <a:pt x="160291" y="81258"/>
                  </a:lnTo>
                  <a:cubicBezTo>
                    <a:pt x="171298" y="81258"/>
                    <a:pt x="168794" y="55869"/>
                    <a:pt x="147380" y="55869"/>
                  </a:cubicBezTo>
                  <a:cubicBezTo>
                    <a:pt x="146731" y="55869"/>
                    <a:pt x="146064" y="55892"/>
                    <a:pt x="145380" y="55940"/>
                  </a:cubicBezTo>
                  <a:cubicBezTo>
                    <a:pt x="148684" y="47296"/>
                    <a:pt x="143002" y="37081"/>
                    <a:pt x="133081" y="37081"/>
                  </a:cubicBezTo>
                  <a:cubicBezTo>
                    <a:pt x="130482" y="37081"/>
                    <a:pt x="127593" y="37782"/>
                    <a:pt x="124499" y="39395"/>
                  </a:cubicBezTo>
                  <a:cubicBezTo>
                    <a:pt x="129869" y="26252"/>
                    <a:pt x="122697" y="0"/>
                    <a:pt x="89907"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49"/>
            <p:cNvSpPr/>
            <p:nvPr/>
          </p:nvSpPr>
          <p:spPr>
            <a:xfrm>
              <a:off x="4452540" y="-440161"/>
              <a:ext cx="2690208" cy="1590774"/>
            </a:xfrm>
            <a:custGeom>
              <a:avLst/>
              <a:gdLst/>
              <a:ahLst/>
              <a:cxnLst/>
              <a:rect l="l" t="t" r="r" b="b"/>
              <a:pathLst>
                <a:path w="103849" h="61408" extrusionOk="0">
                  <a:moveTo>
                    <a:pt x="86058" y="1"/>
                  </a:moveTo>
                  <a:cubicBezTo>
                    <a:pt x="75305" y="1"/>
                    <a:pt x="64717" y="7089"/>
                    <a:pt x="67189" y="20478"/>
                  </a:cubicBezTo>
                  <a:cubicBezTo>
                    <a:pt x="65387" y="17169"/>
                    <a:pt x="62846" y="15859"/>
                    <a:pt x="60431" y="15859"/>
                  </a:cubicBezTo>
                  <a:cubicBezTo>
                    <a:pt x="55784" y="15859"/>
                    <a:pt x="51599" y="20709"/>
                    <a:pt x="54013" y="25515"/>
                  </a:cubicBezTo>
                  <a:cubicBezTo>
                    <a:pt x="51706" y="22310"/>
                    <a:pt x="46188" y="20065"/>
                    <a:pt x="40327" y="20065"/>
                  </a:cubicBezTo>
                  <a:cubicBezTo>
                    <a:pt x="32039" y="20065"/>
                    <a:pt x="23067" y="24553"/>
                    <a:pt x="21524" y="37157"/>
                  </a:cubicBezTo>
                  <a:cubicBezTo>
                    <a:pt x="21177" y="37142"/>
                    <a:pt x="20836" y="37134"/>
                    <a:pt x="20500" y="37134"/>
                  </a:cubicBezTo>
                  <a:cubicBezTo>
                    <a:pt x="3881" y="37134"/>
                    <a:pt x="1" y="55424"/>
                    <a:pt x="11183" y="61407"/>
                  </a:cubicBezTo>
                  <a:cubicBezTo>
                    <a:pt x="7962" y="53698"/>
                    <a:pt x="13212" y="43007"/>
                    <a:pt x="25972" y="43007"/>
                  </a:cubicBezTo>
                  <a:cubicBezTo>
                    <a:pt x="26297" y="43007"/>
                    <a:pt x="26626" y="43014"/>
                    <a:pt x="26961" y="43028"/>
                  </a:cubicBezTo>
                  <a:cubicBezTo>
                    <a:pt x="28504" y="30424"/>
                    <a:pt x="37477" y="25936"/>
                    <a:pt x="45758" y="25936"/>
                  </a:cubicBezTo>
                  <a:cubicBezTo>
                    <a:pt x="51613" y="25936"/>
                    <a:pt x="57124" y="28180"/>
                    <a:pt x="59417" y="31386"/>
                  </a:cubicBezTo>
                  <a:cubicBezTo>
                    <a:pt x="57025" y="26579"/>
                    <a:pt x="61203" y="21730"/>
                    <a:pt x="65842" y="21730"/>
                  </a:cubicBezTo>
                  <a:cubicBezTo>
                    <a:pt x="68254" y="21730"/>
                    <a:pt x="70791" y="23040"/>
                    <a:pt x="72593" y="26349"/>
                  </a:cubicBezTo>
                  <a:cubicBezTo>
                    <a:pt x="70130" y="12965"/>
                    <a:pt x="80721" y="5872"/>
                    <a:pt x="91476" y="5872"/>
                  </a:cubicBezTo>
                  <a:cubicBezTo>
                    <a:pt x="95865" y="5872"/>
                    <a:pt x="100282" y="7053"/>
                    <a:pt x="103849" y="9470"/>
                  </a:cubicBezTo>
                  <a:cubicBezTo>
                    <a:pt x="100310" y="3082"/>
                    <a:pt x="93148" y="1"/>
                    <a:pt x="8605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9" name="Google Shape;6529;p49"/>
            <p:cNvGrpSpPr/>
            <p:nvPr/>
          </p:nvGrpSpPr>
          <p:grpSpPr>
            <a:xfrm>
              <a:off x="1568426" y="-398888"/>
              <a:ext cx="3649211" cy="1570672"/>
              <a:chOff x="1568426" y="-228326"/>
              <a:chExt cx="3649211" cy="1570672"/>
            </a:xfrm>
          </p:grpSpPr>
          <p:sp>
            <p:nvSpPr>
              <p:cNvPr id="6530" name="Google Shape;6530;p49"/>
              <p:cNvSpPr/>
              <p:nvPr/>
            </p:nvSpPr>
            <p:spPr>
              <a:xfrm>
                <a:off x="1568426" y="-228326"/>
                <a:ext cx="3649211" cy="1570672"/>
              </a:xfrm>
              <a:custGeom>
                <a:avLst/>
                <a:gdLst/>
                <a:ahLst/>
                <a:cxnLst/>
                <a:rect l="l" t="t" r="r" b="b"/>
                <a:pathLst>
                  <a:path w="140869" h="60632" extrusionOk="0">
                    <a:moveTo>
                      <a:pt x="58159" y="0"/>
                    </a:moveTo>
                    <a:cubicBezTo>
                      <a:pt x="47435" y="0"/>
                      <a:pt x="36548" y="7415"/>
                      <a:pt x="39639" y="23108"/>
                    </a:cubicBezTo>
                    <a:cubicBezTo>
                      <a:pt x="38141" y="20799"/>
                      <a:pt x="35913" y="19839"/>
                      <a:pt x="33709" y="19839"/>
                    </a:cubicBezTo>
                    <a:cubicBezTo>
                      <a:pt x="28842" y="19839"/>
                      <a:pt x="24087" y="24514"/>
                      <a:pt x="27530" y="29679"/>
                    </a:cubicBezTo>
                    <a:cubicBezTo>
                      <a:pt x="26357" y="29554"/>
                      <a:pt x="25233" y="29494"/>
                      <a:pt x="24158" y="29494"/>
                    </a:cubicBezTo>
                    <a:cubicBezTo>
                      <a:pt x="0" y="29494"/>
                      <a:pt x="152" y="59718"/>
                      <a:pt x="12319" y="60101"/>
                    </a:cubicBezTo>
                    <a:cubicBezTo>
                      <a:pt x="16345" y="60248"/>
                      <a:pt x="50070" y="60632"/>
                      <a:pt x="80104" y="60632"/>
                    </a:cubicBezTo>
                    <a:cubicBezTo>
                      <a:pt x="97857" y="60632"/>
                      <a:pt x="114320" y="60498"/>
                      <a:pt x="122598" y="60101"/>
                    </a:cubicBezTo>
                    <a:cubicBezTo>
                      <a:pt x="140868" y="59084"/>
                      <a:pt x="138947" y="35296"/>
                      <a:pt x="120451" y="35296"/>
                    </a:cubicBezTo>
                    <a:cubicBezTo>
                      <a:pt x="120137" y="35296"/>
                      <a:pt x="119819" y="35303"/>
                      <a:pt x="119496" y="35317"/>
                    </a:cubicBezTo>
                    <a:cubicBezTo>
                      <a:pt x="118030" y="23336"/>
                      <a:pt x="109499" y="19074"/>
                      <a:pt x="101625" y="19074"/>
                    </a:cubicBezTo>
                    <a:cubicBezTo>
                      <a:pt x="96060" y="19074"/>
                      <a:pt x="90823" y="21203"/>
                      <a:pt x="88641" y="24242"/>
                    </a:cubicBezTo>
                    <a:cubicBezTo>
                      <a:pt x="90922" y="19679"/>
                      <a:pt x="86957" y="15087"/>
                      <a:pt x="82551" y="15087"/>
                    </a:cubicBezTo>
                    <a:cubicBezTo>
                      <a:pt x="80257" y="15087"/>
                      <a:pt x="77845" y="16332"/>
                      <a:pt x="76132" y="19472"/>
                    </a:cubicBezTo>
                    <a:cubicBezTo>
                      <a:pt x="78460" y="6740"/>
                      <a:pt x="68384" y="0"/>
                      <a:pt x="58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49"/>
              <p:cNvSpPr/>
              <p:nvPr/>
            </p:nvSpPr>
            <p:spPr>
              <a:xfrm>
                <a:off x="1576637" y="-228041"/>
                <a:ext cx="1900909" cy="1536762"/>
              </a:xfrm>
              <a:custGeom>
                <a:avLst/>
                <a:gdLst/>
                <a:ahLst/>
                <a:cxnLst/>
                <a:rect l="l" t="t" r="r" b="b"/>
                <a:pathLst>
                  <a:path w="73380" h="59323" extrusionOk="0">
                    <a:moveTo>
                      <a:pt x="57828" y="1"/>
                    </a:moveTo>
                    <a:cubicBezTo>
                      <a:pt x="47104" y="1"/>
                      <a:pt x="36219" y="7412"/>
                      <a:pt x="39322" y="23097"/>
                    </a:cubicBezTo>
                    <a:cubicBezTo>
                      <a:pt x="37824" y="20788"/>
                      <a:pt x="35596" y="19828"/>
                      <a:pt x="33392" y="19828"/>
                    </a:cubicBezTo>
                    <a:cubicBezTo>
                      <a:pt x="28525" y="19828"/>
                      <a:pt x="23770" y="24503"/>
                      <a:pt x="27213" y="29668"/>
                    </a:cubicBezTo>
                    <a:cubicBezTo>
                      <a:pt x="26047" y="29545"/>
                      <a:pt x="24929" y="29485"/>
                      <a:pt x="23859" y="29485"/>
                    </a:cubicBezTo>
                    <a:cubicBezTo>
                      <a:pt x="1826" y="29485"/>
                      <a:pt x="0" y="54583"/>
                      <a:pt x="9067" y="59323"/>
                    </a:cubicBezTo>
                    <a:cubicBezTo>
                      <a:pt x="4207" y="51023"/>
                      <a:pt x="8304" y="32720"/>
                      <a:pt x="27121" y="32720"/>
                    </a:cubicBezTo>
                    <a:cubicBezTo>
                      <a:pt x="28193" y="32720"/>
                      <a:pt x="29313" y="32780"/>
                      <a:pt x="30482" y="32904"/>
                    </a:cubicBezTo>
                    <a:cubicBezTo>
                      <a:pt x="27039" y="27739"/>
                      <a:pt x="31779" y="23064"/>
                      <a:pt x="36635" y="23064"/>
                    </a:cubicBezTo>
                    <a:cubicBezTo>
                      <a:pt x="38835" y="23064"/>
                      <a:pt x="41060" y="24023"/>
                      <a:pt x="42558" y="26333"/>
                    </a:cubicBezTo>
                    <a:cubicBezTo>
                      <a:pt x="39474" y="10655"/>
                      <a:pt x="50360" y="3251"/>
                      <a:pt x="61079" y="3251"/>
                    </a:cubicBezTo>
                    <a:cubicBezTo>
                      <a:pt x="65550" y="3251"/>
                      <a:pt x="69992" y="4539"/>
                      <a:pt x="73380" y="7052"/>
                    </a:cubicBezTo>
                    <a:cubicBezTo>
                      <a:pt x="69990" y="2404"/>
                      <a:pt x="63936" y="1"/>
                      <a:pt x="5782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49"/>
              <p:cNvSpPr/>
              <p:nvPr/>
            </p:nvSpPr>
            <p:spPr>
              <a:xfrm>
                <a:off x="1568426" y="-227808"/>
                <a:ext cx="1910856" cy="1558134"/>
              </a:xfrm>
              <a:custGeom>
                <a:avLst/>
                <a:gdLst/>
                <a:ahLst/>
                <a:cxnLst/>
                <a:rect l="l" t="t" r="r" b="b"/>
                <a:pathLst>
                  <a:path w="73764" h="60148" extrusionOk="0">
                    <a:moveTo>
                      <a:pt x="58150" y="1"/>
                    </a:moveTo>
                    <a:cubicBezTo>
                      <a:pt x="47430" y="1"/>
                      <a:pt x="36544" y="7403"/>
                      <a:pt x="39639" y="23088"/>
                    </a:cubicBezTo>
                    <a:cubicBezTo>
                      <a:pt x="38141" y="20779"/>
                      <a:pt x="35913" y="19819"/>
                      <a:pt x="33709" y="19819"/>
                    </a:cubicBezTo>
                    <a:cubicBezTo>
                      <a:pt x="28842" y="19819"/>
                      <a:pt x="24087" y="24494"/>
                      <a:pt x="27530" y="29659"/>
                    </a:cubicBezTo>
                    <a:cubicBezTo>
                      <a:pt x="26357" y="29534"/>
                      <a:pt x="25233" y="29474"/>
                      <a:pt x="24158" y="29474"/>
                    </a:cubicBezTo>
                    <a:cubicBezTo>
                      <a:pt x="0" y="29474"/>
                      <a:pt x="152" y="59698"/>
                      <a:pt x="12319" y="60081"/>
                    </a:cubicBezTo>
                    <a:cubicBezTo>
                      <a:pt x="12820" y="60114"/>
                      <a:pt x="13787" y="60148"/>
                      <a:pt x="15121" y="60148"/>
                    </a:cubicBezTo>
                    <a:cubicBezTo>
                      <a:pt x="12170" y="51167"/>
                      <a:pt x="17081" y="35948"/>
                      <a:pt x="34253" y="35948"/>
                    </a:cubicBezTo>
                    <a:cubicBezTo>
                      <a:pt x="35322" y="35948"/>
                      <a:pt x="36439" y="36007"/>
                      <a:pt x="37604" y="36131"/>
                    </a:cubicBezTo>
                    <a:cubicBezTo>
                      <a:pt x="34161" y="30966"/>
                      <a:pt x="38916" y="26290"/>
                      <a:pt x="43782" y="26290"/>
                    </a:cubicBezTo>
                    <a:cubicBezTo>
                      <a:pt x="45987" y="26290"/>
                      <a:pt x="48215" y="27250"/>
                      <a:pt x="49713" y="29559"/>
                    </a:cubicBezTo>
                    <a:cubicBezTo>
                      <a:pt x="46621" y="13872"/>
                      <a:pt x="57496" y="6460"/>
                      <a:pt x="68204" y="6460"/>
                    </a:cubicBezTo>
                    <a:cubicBezTo>
                      <a:pt x="70088" y="6460"/>
                      <a:pt x="71967" y="6689"/>
                      <a:pt x="73763" y="7143"/>
                    </a:cubicBezTo>
                    <a:cubicBezTo>
                      <a:pt x="70395" y="2437"/>
                      <a:pt x="64300" y="1"/>
                      <a:pt x="58150"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33" name="Google Shape;6533;p49"/>
          <p:cNvSpPr txBox="1">
            <a:spLocks noGrp="1"/>
          </p:cNvSpPr>
          <p:nvPr>
            <p:ph type="subTitle" idx="1"/>
          </p:nvPr>
        </p:nvSpPr>
        <p:spPr>
          <a:xfrm>
            <a:off x="2854650" y="1876425"/>
            <a:ext cx="3434700" cy="127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a:solidFill>
                  <a:srgbClr val="434343"/>
                </a:solidFill>
              </a:rPr>
              <a:t>Do you have any questions?</a:t>
            </a:r>
            <a:endParaRPr>
              <a:solidFill>
                <a:srgbClr val="434343"/>
              </a:solidFill>
            </a:endParaRPr>
          </a:p>
          <a:p>
            <a:pPr marL="0" lvl="0" indent="0" algn="ctr" rtl="0">
              <a:spcBef>
                <a:spcPts val="1000"/>
              </a:spcBef>
              <a:spcAft>
                <a:spcPts val="0"/>
              </a:spcAft>
              <a:buClr>
                <a:schemeClr val="lt1"/>
              </a:buClr>
              <a:buSzPts val="1100"/>
              <a:buFont typeface="Arial"/>
              <a:buNone/>
            </a:pPr>
            <a:r>
              <a:rPr lang="en">
                <a:solidFill>
                  <a:srgbClr val="434343"/>
                </a:solidFill>
              </a:rPr>
              <a:t>youremail@freepik.com </a:t>
            </a:r>
            <a:endParaRPr>
              <a:solidFill>
                <a:srgbClr val="434343"/>
              </a:solidFill>
            </a:endParaRPr>
          </a:p>
          <a:p>
            <a:pPr marL="0" lvl="0" indent="0" algn="ctr" rtl="0">
              <a:spcBef>
                <a:spcPts val="0"/>
              </a:spcBef>
              <a:spcAft>
                <a:spcPts val="0"/>
              </a:spcAft>
              <a:buClr>
                <a:schemeClr val="lt1"/>
              </a:buClr>
              <a:buSzPts val="1100"/>
              <a:buFont typeface="Arial"/>
              <a:buNone/>
            </a:pPr>
            <a:r>
              <a:rPr lang="en">
                <a:solidFill>
                  <a:srgbClr val="434343"/>
                </a:solidFill>
              </a:rPr>
              <a:t>+91  620 421 838 </a:t>
            </a:r>
            <a:endParaRPr>
              <a:solidFill>
                <a:srgbClr val="434343"/>
              </a:solidFill>
            </a:endParaRPr>
          </a:p>
          <a:p>
            <a:pPr marL="0" lvl="0" indent="0" algn="ctr" rtl="0">
              <a:spcBef>
                <a:spcPts val="0"/>
              </a:spcBef>
              <a:spcAft>
                <a:spcPts val="0"/>
              </a:spcAft>
              <a:buNone/>
            </a:pPr>
            <a:r>
              <a:rPr lang="en">
                <a:solidFill>
                  <a:srgbClr val="434343"/>
                </a:solidFill>
              </a:rPr>
              <a:t>yourcompany.com</a:t>
            </a:r>
            <a:endParaRPr/>
          </a:p>
        </p:txBody>
      </p:sp>
      <p:sp>
        <p:nvSpPr>
          <p:cNvPr id="6534" name="Google Shape;6534;p49"/>
          <p:cNvSpPr txBox="1"/>
          <p:nvPr/>
        </p:nvSpPr>
        <p:spPr>
          <a:xfrm>
            <a:off x="3072000" y="4364674"/>
            <a:ext cx="3000000" cy="2538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rgbClr val="434343"/>
                </a:solidFill>
                <a:latin typeface="Oswald Light"/>
                <a:ea typeface="Oswald Light"/>
                <a:cs typeface="Oswald Light"/>
                <a:sym typeface="Oswald Light"/>
              </a:rPr>
              <a:t>Please keep this slide for attribution</a:t>
            </a:r>
            <a:endParaRPr sz="1200">
              <a:solidFill>
                <a:srgbClr val="434343"/>
              </a:solidFill>
              <a:latin typeface="Oswald Light"/>
              <a:ea typeface="Oswald Light"/>
              <a:cs typeface="Oswald Light"/>
              <a:sym typeface="Oswald Light"/>
            </a:endParaRPr>
          </a:p>
        </p:txBody>
      </p:sp>
      <p:grpSp>
        <p:nvGrpSpPr>
          <p:cNvPr id="6535" name="Google Shape;6535;p49"/>
          <p:cNvGrpSpPr/>
          <p:nvPr/>
        </p:nvGrpSpPr>
        <p:grpSpPr>
          <a:xfrm>
            <a:off x="2424622" y="50311"/>
            <a:ext cx="4294757" cy="1718001"/>
            <a:chOff x="1339826" y="305074"/>
            <a:chExt cx="3649211" cy="1570672"/>
          </a:xfrm>
        </p:grpSpPr>
        <p:sp>
          <p:nvSpPr>
            <p:cNvPr id="6536" name="Google Shape;6536;p49"/>
            <p:cNvSpPr/>
            <p:nvPr/>
          </p:nvSpPr>
          <p:spPr>
            <a:xfrm>
              <a:off x="1339826" y="305074"/>
              <a:ext cx="3649211" cy="1570672"/>
            </a:xfrm>
            <a:custGeom>
              <a:avLst/>
              <a:gdLst/>
              <a:ahLst/>
              <a:cxnLst/>
              <a:rect l="l" t="t" r="r" b="b"/>
              <a:pathLst>
                <a:path w="140869" h="60632" extrusionOk="0">
                  <a:moveTo>
                    <a:pt x="58159" y="0"/>
                  </a:moveTo>
                  <a:cubicBezTo>
                    <a:pt x="47435" y="0"/>
                    <a:pt x="36548" y="7415"/>
                    <a:pt x="39639" y="23108"/>
                  </a:cubicBezTo>
                  <a:cubicBezTo>
                    <a:pt x="38141" y="20799"/>
                    <a:pt x="35913" y="19839"/>
                    <a:pt x="33709" y="19839"/>
                  </a:cubicBezTo>
                  <a:cubicBezTo>
                    <a:pt x="28842" y="19839"/>
                    <a:pt x="24087" y="24514"/>
                    <a:pt x="27530" y="29679"/>
                  </a:cubicBezTo>
                  <a:cubicBezTo>
                    <a:pt x="26357" y="29554"/>
                    <a:pt x="25233" y="29494"/>
                    <a:pt x="24158" y="29494"/>
                  </a:cubicBezTo>
                  <a:cubicBezTo>
                    <a:pt x="0" y="29494"/>
                    <a:pt x="152" y="59718"/>
                    <a:pt x="12319" y="60101"/>
                  </a:cubicBezTo>
                  <a:cubicBezTo>
                    <a:pt x="16345" y="60248"/>
                    <a:pt x="50070" y="60632"/>
                    <a:pt x="80104" y="60632"/>
                  </a:cubicBezTo>
                  <a:cubicBezTo>
                    <a:pt x="97857" y="60632"/>
                    <a:pt x="114320" y="60498"/>
                    <a:pt x="122598" y="60101"/>
                  </a:cubicBezTo>
                  <a:cubicBezTo>
                    <a:pt x="140868" y="59084"/>
                    <a:pt x="138947" y="35296"/>
                    <a:pt x="120451" y="35296"/>
                  </a:cubicBezTo>
                  <a:cubicBezTo>
                    <a:pt x="120137" y="35296"/>
                    <a:pt x="119819" y="35303"/>
                    <a:pt x="119496" y="35317"/>
                  </a:cubicBezTo>
                  <a:cubicBezTo>
                    <a:pt x="118030" y="23336"/>
                    <a:pt x="109499" y="19074"/>
                    <a:pt x="101625" y="19074"/>
                  </a:cubicBezTo>
                  <a:cubicBezTo>
                    <a:pt x="96060" y="19074"/>
                    <a:pt x="90823" y="21203"/>
                    <a:pt x="88641" y="24242"/>
                  </a:cubicBezTo>
                  <a:cubicBezTo>
                    <a:pt x="90922" y="19679"/>
                    <a:pt x="86957" y="15087"/>
                    <a:pt x="82551" y="15087"/>
                  </a:cubicBezTo>
                  <a:cubicBezTo>
                    <a:pt x="80257" y="15087"/>
                    <a:pt x="77845" y="16332"/>
                    <a:pt x="76132" y="19472"/>
                  </a:cubicBezTo>
                  <a:cubicBezTo>
                    <a:pt x="78460" y="6740"/>
                    <a:pt x="68384" y="0"/>
                    <a:pt x="58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37" name="Google Shape;6537;p49"/>
            <p:cNvSpPr/>
            <p:nvPr/>
          </p:nvSpPr>
          <p:spPr>
            <a:xfrm>
              <a:off x="1339826" y="305592"/>
              <a:ext cx="1910856" cy="1558134"/>
            </a:xfrm>
            <a:custGeom>
              <a:avLst/>
              <a:gdLst/>
              <a:ahLst/>
              <a:cxnLst/>
              <a:rect l="l" t="t" r="r" b="b"/>
              <a:pathLst>
                <a:path w="73764" h="60148" extrusionOk="0">
                  <a:moveTo>
                    <a:pt x="58150" y="1"/>
                  </a:moveTo>
                  <a:cubicBezTo>
                    <a:pt x="47430" y="1"/>
                    <a:pt x="36544" y="7403"/>
                    <a:pt x="39639" y="23088"/>
                  </a:cubicBezTo>
                  <a:cubicBezTo>
                    <a:pt x="38141" y="20779"/>
                    <a:pt x="35913" y="19819"/>
                    <a:pt x="33709" y="19819"/>
                  </a:cubicBezTo>
                  <a:cubicBezTo>
                    <a:pt x="28842" y="19819"/>
                    <a:pt x="24087" y="24494"/>
                    <a:pt x="27530" y="29659"/>
                  </a:cubicBezTo>
                  <a:cubicBezTo>
                    <a:pt x="26357" y="29534"/>
                    <a:pt x="25233" y="29474"/>
                    <a:pt x="24158" y="29474"/>
                  </a:cubicBezTo>
                  <a:cubicBezTo>
                    <a:pt x="0" y="29474"/>
                    <a:pt x="152" y="59698"/>
                    <a:pt x="12319" y="60081"/>
                  </a:cubicBezTo>
                  <a:cubicBezTo>
                    <a:pt x="12820" y="60114"/>
                    <a:pt x="13787" y="60148"/>
                    <a:pt x="15121" y="60148"/>
                  </a:cubicBezTo>
                  <a:cubicBezTo>
                    <a:pt x="12170" y="51167"/>
                    <a:pt x="17081" y="35948"/>
                    <a:pt x="34253" y="35948"/>
                  </a:cubicBezTo>
                  <a:cubicBezTo>
                    <a:pt x="35322" y="35948"/>
                    <a:pt x="36439" y="36007"/>
                    <a:pt x="37604" y="36131"/>
                  </a:cubicBezTo>
                  <a:cubicBezTo>
                    <a:pt x="34161" y="30966"/>
                    <a:pt x="38916" y="26290"/>
                    <a:pt x="43782" y="26290"/>
                  </a:cubicBezTo>
                  <a:cubicBezTo>
                    <a:pt x="45987" y="26290"/>
                    <a:pt x="48215" y="27250"/>
                    <a:pt x="49713" y="29559"/>
                  </a:cubicBezTo>
                  <a:cubicBezTo>
                    <a:pt x="46621" y="13872"/>
                    <a:pt x="57496" y="6460"/>
                    <a:pt x="68204" y="6460"/>
                  </a:cubicBezTo>
                  <a:cubicBezTo>
                    <a:pt x="70088" y="6460"/>
                    <a:pt x="71967" y="6689"/>
                    <a:pt x="73763" y="7143"/>
                  </a:cubicBezTo>
                  <a:cubicBezTo>
                    <a:pt x="70395" y="2437"/>
                    <a:pt x="64300" y="1"/>
                    <a:pt x="58150"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38" name="Google Shape;6538;p49"/>
            <p:cNvSpPr/>
            <p:nvPr/>
          </p:nvSpPr>
          <p:spPr>
            <a:xfrm>
              <a:off x="1348037" y="305359"/>
              <a:ext cx="1900909" cy="1536762"/>
            </a:xfrm>
            <a:custGeom>
              <a:avLst/>
              <a:gdLst/>
              <a:ahLst/>
              <a:cxnLst/>
              <a:rect l="l" t="t" r="r" b="b"/>
              <a:pathLst>
                <a:path w="73380" h="59323" extrusionOk="0">
                  <a:moveTo>
                    <a:pt x="57828" y="1"/>
                  </a:moveTo>
                  <a:cubicBezTo>
                    <a:pt x="47104" y="1"/>
                    <a:pt x="36219" y="7412"/>
                    <a:pt x="39322" y="23097"/>
                  </a:cubicBezTo>
                  <a:cubicBezTo>
                    <a:pt x="37824" y="20788"/>
                    <a:pt x="35596" y="19828"/>
                    <a:pt x="33392" y="19828"/>
                  </a:cubicBezTo>
                  <a:cubicBezTo>
                    <a:pt x="28525" y="19828"/>
                    <a:pt x="23770" y="24503"/>
                    <a:pt x="27213" y="29668"/>
                  </a:cubicBezTo>
                  <a:cubicBezTo>
                    <a:pt x="26047" y="29545"/>
                    <a:pt x="24929" y="29485"/>
                    <a:pt x="23859" y="29485"/>
                  </a:cubicBezTo>
                  <a:cubicBezTo>
                    <a:pt x="1826" y="29485"/>
                    <a:pt x="0" y="54583"/>
                    <a:pt x="9067" y="59323"/>
                  </a:cubicBezTo>
                  <a:cubicBezTo>
                    <a:pt x="4207" y="51023"/>
                    <a:pt x="8304" y="32720"/>
                    <a:pt x="27121" y="32720"/>
                  </a:cubicBezTo>
                  <a:cubicBezTo>
                    <a:pt x="28193" y="32720"/>
                    <a:pt x="29313" y="32780"/>
                    <a:pt x="30482" y="32904"/>
                  </a:cubicBezTo>
                  <a:cubicBezTo>
                    <a:pt x="27039" y="27739"/>
                    <a:pt x="31779" y="23064"/>
                    <a:pt x="36635" y="23064"/>
                  </a:cubicBezTo>
                  <a:cubicBezTo>
                    <a:pt x="38835" y="23064"/>
                    <a:pt x="41060" y="24023"/>
                    <a:pt x="42558" y="26333"/>
                  </a:cubicBezTo>
                  <a:cubicBezTo>
                    <a:pt x="39474" y="10655"/>
                    <a:pt x="50360" y="3251"/>
                    <a:pt x="61079" y="3251"/>
                  </a:cubicBezTo>
                  <a:cubicBezTo>
                    <a:pt x="65550" y="3251"/>
                    <a:pt x="69992" y="4539"/>
                    <a:pt x="73380" y="7052"/>
                  </a:cubicBezTo>
                  <a:cubicBezTo>
                    <a:pt x="69990" y="2404"/>
                    <a:pt x="63936" y="1"/>
                    <a:pt x="5782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6539" name="Google Shape;6539;p49"/>
          <p:cNvSpPr txBox="1">
            <a:spLocks noGrp="1"/>
          </p:cNvSpPr>
          <p:nvPr>
            <p:ph type="title"/>
          </p:nvPr>
        </p:nvSpPr>
        <p:spPr>
          <a:xfrm>
            <a:off x="2424600" y="529925"/>
            <a:ext cx="4294800" cy="100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grpSp>
        <p:nvGrpSpPr>
          <p:cNvPr id="6540" name="Google Shape;6540;p49"/>
          <p:cNvGrpSpPr/>
          <p:nvPr/>
        </p:nvGrpSpPr>
        <p:grpSpPr>
          <a:xfrm>
            <a:off x="3389341" y="3290098"/>
            <a:ext cx="2365318" cy="364330"/>
            <a:chOff x="3389341" y="3269323"/>
            <a:chExt cx="2365318" cy="364330"/>
          </a:xfrm>
        </p:grpSpPr>
        <p:grpSp>
          <p:nvGrpSpPr>
            <p:cNvPr id="6541" name="Google Shape;6541;p49"/>
            <p:cNvGrpSpPr/>
            <p:nvPr/>
          </p:nvGrpSpPr>
          <p:grpSpPr>
            <a:xfrm>
              <a:off x="4386852" y="3273357"/>
              <a:ext cx="363314" cy="356576"/>
              <a:chOff x="4386849" y="3273357"/>
              <a:chExt cx="363314" cy="356576"/>
            </a:xfrm>
          </p:grpSpPr>
          <p:sp>
            <p:nvSpPr>
              <p:cNvPr id="6542" name="Google Shape;6542;p49"/>
              <p:cNvSpPr/>
              <p:nvPr/>
            </p:nvSpPr>
            <p:spPr>
              <a:xfrm>
                <a:off x="4386849" y="3273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49"/>
              <p:cNvSpPr/>
              <p:nvPr/>
            </p:nvSpPr>
            <p:spPr>
              <a:xfrm>
                <a:off x="4541990" y="3273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49"/>
              <p:cNvSpPr/>
              <p:nvPr/>
            </p:nvSpPr>
            <p:spPr>
              <a:xfrm>
                <a:off x="4471996" y="3420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49"/>
              <p:cNvSpPr/>
              <p:nvPr/>
            </p:nvSpPr>
            <p:spPr>
              <a:xfrm>
                <a:off x="4456083" y="3350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49"/>
              <p:cNvSpPr/>
              <p:nvPr/>
            </p:nvSpPr>
            <p:spPr>
              <a:xfrm>
                <a:off x="4549566" y="3420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49"/>
            <p:cNvGrpSpPr/>
            <p:nvPr/>
          </p:nvGrpSpPr>
          <p:grpSpPr>
            <a:xfrm>
              <a:off x="4886001" y="3273357"/>
              <a:ext cx="362947" cy="356576"/>
              <a:chOff x="4943148" y="3273357"/>
              <a:chExt cx="362947" cy="356576"/>
            </a:xfrm>
          </p:grpSpPr>
          <p:sp>
            <p:nvSpPr>
              <p:cNvPr id="6548" name="Google Shape;6548;p49"/>
              <p:cNvSpPr/>
              <p:nvPr/>
            </p:nvSpPr>
            <p:spPr>
              <a:xfrm>
                <a:off x="4943148" y="3273357"/>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49"/>
              <p:cNvSpPr/>
              <p:nvPr/>
            </p:nvSpPr>
            <p:spPr>
              <a:xfrm>
                <a:off x="5097922" y="3273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49"/>
              <p:cNvSpPr/>
              <p:nvPr/>
            </p:nvSpPr>
            <p:spPr>
              <a:xfrm>
                <a:off x="5019224" y="3365555"/>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49"/>
            <p:cNvGrpSpPr/>
            <p:nvPr/>
          </p:nvGrpSpPr>
          <p:grpSpPr>
            <a:xfrm>
              <a:off x="3888097" y="3273357"/>
              <a:ext cx="362920" cy="356865"/>
              <a:chOff x="3314750" y="3817357"/>
              <a:chExt cx="362920" cy="356865"/>
            </a:xfrm>
          </p:grpSpPr>
          <p:grpSp>
            <p:nvGrpSpPr>
              <p:cNvPr id="6552" name="Google Shape;6552;p49"/>
              <p:cNvGrpSpPr/>
              <p:nvPr/>
            </p:nvGrpSpPr>
            <p:grpSpPr>
              <a:xfrm>
                <a:off x="3314750" y="3817357"/>
                <a:ext cx="362920" cy="356865"/>
                <a:chOff x="3314750" y="3817357"/>
                <a:chExt cx="362920" cy="356865"/>
              </a:xfrm>
            </p:grpSpPr>
            <p:sp>
              <p:nvSpPr>
                <p:cNvPr id="6553" name="Google Shape;6553;p49"/>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49"/>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49"/>
              <p:cNvGrpSpPr/>
              <p:nvPr/>
            </p:nvGrpSpPr>
            <p:grpSpPr>
              <a:xfrm>
                <a:off x="3394986" y="3894612"/>
                <a:ext cx="202339" cy="202323"/>
                <a:chOff x="935197" y="1793977"/>
                <a:chExt cx="256451" cy="256430"/>
              </a:xfrm>
            </p:grpSpPr>
            <p:sp>
              <p:nvSpPr>
                <p:cNvPr id="6556" name="Google Shape;6556;p4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4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58" name="Google Shape;6558;p49"/>
            <p:cNvGrpSpPr/>
            <p:nvPr/>
          </p:nvGrpSpPr>
          <p:grpSpPr>
            <a:xfrm>
              <a:off x="3389341" y="3273357"/>
              <a:ext cx="362920" cy="356865"/>
              <a:chOff x="2866317" y="3817357"/>
              <a:chExt cx="362920" cy="356865"/>
            </a:xfrm>
          </p:grpSpPr>
          <p:sp>
            <p:nvSpPr>
              <p:cNvPr id="6559" name="Google Shape;6559;p49"/>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49"/>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49"/>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49"/>
            <p:cNvGrpSpPr/>
            <p:nvPr/>
          </p:nvGrpSpPr>
          <p:grpSpPr>
            <a:xfrm>
              <a:off x="5384783" y="3269323"/>
              <a:ext cx="369876" cy="364330"/>
              <a:chOff x="5422880" y="3269323"/>
              <a:chExt cx="369876" cy="364330"/>
            </a:xfrm>
          </p:grpSpPr>
          <p:sp>
            <p:nvSpPr>
              <p:cNvPr id="6563" name="Google Shape;6563;p49"/>
              <p:cNvSpPr/>
              <p:nvPr/>
            </p:nvSpPr>
            <p:spPr>
              <a:xfrm>
                <a:off x="5422880" y="3269323"/>
                <a:ext cx="363282" cy="364324"/>
              </a:xfrm>
              <a:custGeom>
                <a:avLst/>
                <a:gdLst/>
                <a:ahLst/>
                <a:cxnLst/>
                <a:rect l="l" t="t" r="r" b="b"/>
                <a:pathLst>
                  <a:path w="208483" h="208483" extrusionOk="0">
                    <a:moveTo>
                      <a:pt x="104241" y="0"/>
                    </a:moveTo>
                    <a:cubicBezTo>
                      <a:pt x="46667" y="0"/>
                      <a:pt x="0" y="46667"/>
                      <a:pt x="0" y="104241"/>
                    </a:cubicBezTo>
                    <a:cubicBezTo>
                      <a:pt x="0" y="161816"/>
                      <a:pt x="46667" y="208483"/>
                      <a:pt x="104241" y="208483"/>
                    </a:cubicBezTo>
                    <a:cubicBezTo>
                      <a:pt x="161816" y="208483"/>
                      <a:pt x="208482" y="161816"/>
                      <a:pt x="208482" y="104241"/>
                    </a:cubicBezTo>
                    <a:cubicBezTo>
                      <a:pt x="208482" y="46667"/>
                      <a:pt x="161816" y="0"/>
                      <a:pt x="1042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49"/>
              <p:cNvSpPr/>
              <p:nvPr/>
            </p:nvSpPr>
            <p:spPr>
              <a:xfrm>
                <a:off x="5504996" y="3337985"/>
                <a:ext cx="199011" cy="226983"/>
              </a:xfrm>
              <a:custGeom>
                <a:avLst/>
                <a:gdLst/>
                <a:ahLst/>
                <a:cxnLst/>
                <a:rect l="l" t="t" r="r" b="b"/>
                <a:pathLst>
                  <a:path w="130928" h="148841" extrusionOk="0">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49"/>
              <p:cNvSpPr/>
              <p:nvPr/>
            </p:nvSpPr>
            <p:spPr>
              <a:xfrm>
                <a:off x="5581073" y="3269323"/>
                <a:ext cx="211684" cy="364330"/>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69"/>
        <p:cNvGrpSpPr/>
        <p:nvPr/>
      </p:nvGrpSpPr>
      <p:grpSpPr>
        <a:xfrm>
          <a:off x="0" y="0"/>
          <a:ext cx="0" cy="0"/>
          <a:chOff x="0" y="0"/>
          <a:chExt cx="0" cy="0"/>
        </a:xfrm>
      </p:grpSpPr>
      <p:sp>
        <p:nvSpPr>
          <p:cNvPr id="6570" name="Google Shape;6570;p50"/>
          <p:cNvSpPr/>
          <p:nvPr/>
        </p:nvSpPr>
        <p:spPr>
          <a:xfrm>
            <a:off x="551787" y="510050"/>
            <a:ext cx="8040437"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6571" name="Google Shape;6571;p50"/>
          <p:cNvSpPr/>
          <p:nvPr/>
        </p:nvSpPr>
        <p:spPr>
          <a:xfrm>
            <a:off x="506350" y="1376925"/>
            <a:ext cx="8131728" cy="3357922"/>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6572" name="Google Shape;6572;p50"/>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WEATHER ICON PACK</a:t>
            </a:r>
            <a:endParaRPr>
              <a:solidFill>
                <a:srgbClr val="D9D9D9"/>
              </a:solidFill>
            </a:endParaRPr>
          </a:p>
        </p:txBody>
      </p:sp>
      <p:grpSp>
        <p:nvGrpSpPr>
          <p:cNvPr id="6573" name="Google Shape;6573;p50"/>
          <p:cNvGrpSpPr/>
          <p:nvPr/>
        </p:nvGrpSpPr>
        <p:grpSpPr>
          <a:xfrm>
            <a:off x="1121880" y="1587360"/>
            <a:ext cx="242969" cy="255744"/>
            <a:chOff x="822084" y="1461429"/>
            <a:chExt cx="264096" cy="277983"/>
          </a:xfrm>
        </p:grpSpPr>
        <p:sp>
          <p:nvSpPr>
            <p:cNvPr id="6574" name="Google Shape;6574;p50"/>
            <p:cNvSpPr/>
            <p:nvPr/>
          </p:nvSpPr>
          <p:spPr>
            <a:xfrm>
              <a:off x="834845" y="1461429"/>
              <a:ext cx="129066" cy="127533"/>
            </a:xfrm>
            <a:custGeom>
              <a:avLst/>
              <a:gdLst/>
              <a:ahLst/>
              <a:cxnLst/>
              <a:rect l="l" t="t" r="r" b="b"/>
              <a:pathLst>
                <a:path w="80165" h="79213" extrusionOk="0">
                  <a:moveTo>
                    <a:pt x="58147" y="1"/>
                  </a:moveTo>
                  <a:cubicBezTo>
                    <a:pt x="55991" y="1"/>
                    <a:pt x="54114" y="2137"/>
                    <a:pt x="54898" y="4507"/>
                  </a:cubicBezTo>
                  <a:cubicBezTo>
                    <a:pt x="56207" y="8412"/>
                    <a:pt x="56922" y="12580"/>
                    <a:pt x="56922" y="16914"/>
                  </a:cubicBezTo>
                  <a:cubicBezTo>
                    <a:pt x="56922" y="38451"/>
                    <a:pt x="39394" y="55970"/>
                    <a:pt x="17886" y="55970"/>
                  </a:cubicBezTo>
                  <a:cubicBezTo>
                    <a:pt x="17871" y="55970"/>
                    <a:pt x="17857" y="55970"/>
                    <a:pt x="17842" y="55970"/>
                  </a:cubicBezTo>
                  <a:cubicBezTo>
                    <a:pt x="13508" y="55970"/>
                    <a:pt x="9364" y="55255"/>
                    <a:pt x="5459" y="53945"/>
                  </a:cubicBezTo>
                  <a:cubicBezTo>
                    <a:pt x="5083" y="53821"/>
                    <a:pt x="4713" y="53764"/>
                    <a:pt x="4357" y="53764"/>
                  </a:cubicBezTo>
                  <a:cubicBezTo>
                    <a:pt x="1845" y="53764"/>
                    <a:pt x="1" y="56616"/>
                    <a:pt x="1482" y="58994"/>
                  </a:cubicBezTo>
                  <a:cubicBezTo>
                    <a:pt x="8959" y="71116"/>
                    <a:pt x="22367" y="79212"/>
                    <a:pt x="37656" y="79212"/>
                  </a:cubicBezTo>
                  <a:cubicBezTo>
                    <a:pt x="61161" y="79212"/>
                    <a:pt x="80165" y="60209"/>
                    <a:pt x="80165" y="36704"/>
                  </a:cubicBezTo>
                  <a:cubicBezTo>
                    <a:pt x="80165" y="21415"/>
                    <a:pt x="72068" y="8007"/>
                    <a:pt x="59946" y="530"/>
                  </a:cubicBezTo>
                  <a:cubicBezTo>
                    <a:pt x="59359" y="164"/>
                    <a:pt x="58742" y="1"/>
                    <a:pt x="58147" y="1"/>
                  </a:cubicBezTo>
                  <a:close/>
                </a:path>
              </a:pathLst>
            </a:custGeom>
            <a:solidFill>
              <a:srgbClr val="F6C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50"/>
            <p:cNvSpPr/>
            <p:nvPr/>
          </p:nvSpPr>
          <p:spPr>
            <a:xfrm>
              <a:off x="839338" y="1464390"/>
              <a:ext cx="124572" cy="124572"/>
            </a:xfrm>
            <a:custGeom>
              <a:avLst/>
              <a:gdLst/>
              <a:ahLst/>
              <a:cxnLst/>
              <a:rect l="l" t="t" r="r" b="b"/>
              <a:pathLst>
                <a:path w="77374" h="77374" extrusionOk="0">
                  <a:moveTo>
                    <a:pt x="59179" y="1"/>
                  </a:moveTo>
                  <a:cubicBezTo>
                    <a:pt x="63990" y="6907"/>
                    <a:pt x="66800" y="15266"/>
                    <a:pt x="66800" y="24315"/>
                  </a:cubicBezTo>
                  <a:cubicBezTo>
                    <a:pt x="66800" y="47772"/>
                    <a:pt x="47772" y="66800"/>
                    <a:pt x="24291" y="66800"/>
                  </a:cubicBezTo>
                  <a:cubicBezTo>
                    <a:pt x="15266" y="66800"/>
                    <a:pt x="6883" y="63990"/>
                    <a:pt x="1" y="59179"/>
                  </a:cubicBezTo>
                  <a:lnTo>
                    <a:pt x="1" y="59179"/>
                  </a:lnTo>
                  <a:cubicBezTo>
                    <a:pt x="7693" y="70181"/>
                    <a:pt x="20433" y="77373"/>
                    <a:pt x="34865" y="77373"/>
                  </a:cubicBezTo>
                  <a:cubicBezTo>
                    <a:pt x="58346" y="77373"/>
                    <a:pt x="77374" y="58346"/>
                    <a:pt x="77374" y="34865"/>
                  </a:cubicBezTo>
                  <a:cubicBezTo>
                    <a:pt x="77374" y="20433"/>
                    <a:pt x="70182" y="7693"/>
                    <a:pt x="59179" y="1"/>
                  </a:cubicBezTo>
                  <a:close/>
                </a:path>
              </a:pathLst>
            </a:custGeom>
            <a:solidFill>
              <a:srgbClr val="FAB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0"/>
            <p:cNvSpPr/>
            <p:nvPr/>
          </p:nvSpPr>
          <p:spPr>
            <a:xfrm>
              <a:off x="878025" y="1525161"/>
              <a:ext cx="208155" cy="119241"/>
            </a:xfrm>
            <a:custGeom>
              <a:avLst/>
              <a:gdLst/>
              <a:ahLst/>
              <a:cxnLst/>
              <a:rect l="l" t="t" r="r" b="b"/>
              <a:pathLst>
                <a:path w="129289" h="74063" extrusionOk="0">
                  <a:moveTo>
                    <a:pt x="67276" y="0"/>
                  </a:moveTo>
                  <a:cubicBezTo>
                    <a:pt x="51392" y="0"/>
                    <a:pt x="37842" y="9979"/>
                    <a:pt x="32579" y="24029"/>
                  </a:cubicBezTo>
                  <a:cubicBezTo>
                    <a:pt x="13813" y="24267"/>
                    <a:pt x="0" y="45176"/>
                    <a:pt x="12955" y="65061"/>
                  </a:cubicBezTo>
                  <a:cubicBezTo>
                    <a:pt x="16623" y="70705"/>
                    <a:pt x="22934" y="74063"/>
                    <a:pt x="29649" y="74063"/>
                  </a:cubicBezTo>
                  <a:lnTo>
                    <a:pt x="106070" y="74063"/>
                  </a:lnTo>
                  <a:cubicBezTo>
                    <a:pt x="110738" y="74063"/>
                    <a:pt x="116691" y="70872"/>
                    <a:pt x="119239" y="66966"/>
                  </a:cubicBezTo>
                  <a:cubicBezTo>
                    <a:pt x="129289" y="51511"/>
                    <a:pt x="118763" y="35246"/>
                    <a:pt x="104236" y="34745"/>
                  </a:cubicBezTo>
                  <a:cubicBezTo>
                    <a:pt x="103069" y="15361"/>
                    <a:pt x="86971" y="0"/>
                    <a:pt x="67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0"/>
            <p:cNvSpPr/>
            <p:nvPr/>
          </p:nvSpPr>
          <p:spPr>
            <a:xfrm>
              <a:off x="943359" y="1525161"/>
              <a:ext cx="133467" cy="119241"/>
            </a:xfrm>
            <a:custGeom>
              <a:avLst/>
              <a:gdLst/>
              <a:ahLst/>
              <a:cxnLst/>
              <a:rect l="l" t="t" r="r" b="b"/>
              <a:pathLst>
                <a:path w="82899" h="74063" extrusionOk="0">
                  <a:moveTo>
                    <a:pt x="26696" y="0"/>
                  </a:moveTo>
                  <a:cubicBezTo>
                    <a:pt x="16194" y="0"/>
                    <a:pt x="6740" y="4358"/>
                    <a:pt x="0" y="11360"/>
                  </a:cubicBezTo>
                  <a:cubicBezTo>
                    <a:pt x="2501" y="10836"/>
                    <a:pt x="5073" y="10550"/>
                    <a:pt x="7740" y="10550"/>
                  </a:cubicBezTo>
                  <a:cubicBezTo>
                    <a:pt x="27434" y="10550"/>
                    <a:pt x="43533" y="25910"/>
                    <a:pt x="44700" y="45295"/>
                  </a:cubicBezTo>
                  <a:cubicBezTo>
                    <a:pt x="55250" y="45676"/>
                    <a:pt x="63680" y="54321"/>
                    <a:pt x="63680" y="64942"/>
                  </a:cubicBezTo>
                  <a:cubicBezTo>
                    <a:pt x="63680" y="68228"/>
                    <a:pt x="62870" y="71348"/>
                    <a:pt x="61442" y="74063"/>
                  </a:cubicBezTo>
                  <a:lnTo>
                    <a:pt x="62680" y="74063"/>
                  </a:lnTo>
                  <a:cubicBezTo>
                    <a:pt x="73230" y="74063"/>
                    <a:pt x="82351" y="65442"/>
                    <a:pt x="82613" y="54892"/>
                  </a:cubicBezTo>
                  <a:cubicBezTo>
                    <a:pt x="82898" y="44033"/>
                    <a:pt x="74349" y="35127"/>
                    <a:pt x="63656" y="34745"/>
                  </a:cubicBezTo>
                  <a:cubicBezTo>
                    <a:pt x="62466" y="15361"/>
                    <a:pt x="46367" y="0"/>
                    <a:pt x="266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50"/>
            <p:cNvSpPr/>
            <p:nvPr/>
          </p:nvSpPr>
          <p:spPr>
            <a:xfrm>
              <a:off x="1025063" y="1570131"/>
              <a:ext cx="10009" cy="16069"/>
            </a:xfrm>
            <a:custGeom>
              <a:avLst/>
              <a:gdLst/>
              <a:ahLst/>
              <a:cxnLst/>
              <a:rect l="l" t="t" r="r" b="b"/>
              <a:pathLst>
                <a:path w="6217" h="9981" extrusionOk="0">
                  <a:moveTo>
                    <a:pt x="2830" y="1"/>
                  </a:moveTo>
                  <a:cubicBezTo>
                    <a:pt x="2627" y="1"/>
                    <a:pt x="2421" y="24"/>
                    <a:pt x="2216" y="74"/>
                  </a:cubicBezTo>
                  <a:cubicBezTo>
                    <a:pt x="858" y="407"/>
                    <a:pt x="1" y="1789"/>
                    <a:pt x="334" y="3170"/>
                  </a:cubicBezTo>
                  <a:cubicBezTo>
                    <a:pt x="691" y="4599"/>
                    <a:pt x="906" y="6075"/>
                    <a:pt x="1001" y="7576"/>
                  </a:cubicBezTo>
                  <a:cubicBezTo>
                    <a:pt x="1073" y="8933"/>
                    <a:pt x="2216" y="9981"/>
                    <a:pt x="3549" y="9981"/>
                  </a:cubicBezTo>
                  <a:lnTo>
                    <a:pt x="3716" y="9981"/>
                  </a:lnTo>
                  <a:cubicBezTo>
                    <a:pt x="5121" y="9886"/>
                    <a:pt x="6216" y="8671"/>
                    <a:pt x="6121" y="7266"/>
                  </a:cubicBezTo>
                  <a:cubicBezTo>
                    <a:pt x="6002" y="5480"/>
                    <a:pt x="5740" y="3694"/>
                    <a:pt x="5335" y="1955"/>
                  </a:cubicBezTo>
                  <a:cubicBezTo>
                    <a:pt x="5051" y="780"/>
                    <a:pt x="3991" y="1"/>
                    <a:pt x="28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50"/>
            <p:cNvSpPr/>
            <p:nvPr/>
          </p:nvSpPr>
          <p:spPr>
            <a:xfrm>
              <a:off x="992781" y="1537527"/>
              <a:ext cx="37230" cy="29811"/>
            </a:xfrm>
            <a:custGeom>
              <a:avLst/>
              <a:gdLst/>
              <a:ahLst/>
              <a:cxnLst/>
              <a:rect l="l" t="t" r="r" b="b"/>
              <a:pathLst>
                <a:path w="23124" h="18516" extrusionOk="0">
                  <a:moveTo>
                    <a:pt x="2829" y="0"/>
                  </a:moveTo>
                  <a:cubicBezTo>
                    <a:pt x="1681" y="0"/>
                    <a:pt x="638" y="772"/>
                    <a:pt x="357" y="1917"/>
                  </a:cubicBezTo>
                  <a:cubicBezTo>
                    <a:pt x="0" y="3298"/>
                    <a:pt x="834" y="4703"/>
                    <a:pt x="2191" y="5036"/>
                  </a:cubicBezTo>
                  <a:cubicBezTo>
                    <a:pt x="8859" y="6751"/>
                    <a:pt x="14598" y="11180"/>
                    <a:pt x="17956" y="17205"/>
                  </a:cubicBezTo>
                  <a:cubicBezTo>
                    <a:pt x="18432" y="18039"/>
                    <a:pt x="19290" y="18515"/>
                    <a:pt x="20195" y="18515"/>
                  </a:cubicBezTo>
                  <a:cubicBezTo>
                    <a:pt x="20623" y="18515"/>
                    <a:pt x="21052" y="18420"/>
                    <a:pt x="21433" y="18206"/>
                  </a:cubicBezTo>
                  <a:cubicBezTo>
                    <a:pt x="22671" y="17515"/>
                    <a:pt x="23124" y="15943"/>
                    <a:pt x="22433" y="14705"/>
                  </a:cubicBezTo>
                  <a:cubicBezTo>
                    <a:pt x="18409" y="7465"/>
                    <a:pt x="11502" y="2131"/>
                    <a:pt x="3477" y="83"/>
                  </a:cubicBezTo>
                  <a:cubicBezTo>
                    <a:pt x="3260" y="27"/>
                    <a:pt x="3043"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0"/>
            <p:cNvSpPr/>
            <p:nvPr/>
          </p:nvSpPr>
          <p:spPr>
            <a:xfrm>
              <a:off x="850188" y="1559130"/>
              <a:ext cx="148766" cy="85272"/>
            </a:xfrm>
            <a:custGeom>
              <a:avLst/>
              <a:gdLst/>
              <a:ahLst/>
              <a:cxnLst/>
              <a:rect l="l" t="t" r="r" b="b"/>
              <a:pathLst>
                <a:path w="92401" h="52964" extrusionOk="0">
                  <a:moveTo>
                    <a:pt x="44344" y="1"/>
                  </a:moveTo>
                  <a:cubicBezTo>
                    <a:pt x="30245" y="1"/>
                    <a:pt x="18743" y="11003"/>
                    <a:pt x="17909" y="24863"/>
                  </a:cubicBezTo>
                  <a:cubicBezTo>
                    <a:pt x="7526" y="25220"/>
                    <a:pt x="1" y="36818"/>
                    <a:pt x="7169" y="47868"/>
                  </a:cubicBezTo>
                  <a:cubicBezTo>
                    <a:pt x="9003" y="50678"/>
                    <a:pt x="13266" y="52964"/>
                    <a:pt x="16600" y="52964"/>
                  </a:cubicBezTo>
                  <a:lnTo>
                    <a:pt x="71206" y="52964"/>
                  </a:lnTo>
                  <a:cubicBezTo>
                    <a:pt x="75469" y="52964"/>
                    <a:pt x="80899" y="50059"/>
                    <a:pt x="83209" y="46486"/>
                  </a:cubicBezTo>
                  <a:cubicBezTo>
                    <a:pt x="92401" y="32293"/>
                    <a:pt x="82542" y="17362"/>
                    <a:pt x="69134" y="17195"/>
                  </a:cubicBezTo>
                  <a:cubicBezTo>
                    <a:pt x="65372" y="7145"/>
                    <a:pt x="55679" y="1"/>
                    <a:pt x="443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0"/>
            <p:cNvSpPr/>
            <p:nvPr/>
          </p:nvSpPr>
          <p:spPr>
            <a:xfrm>
              <a:off x="894397" y="1559169"/>
              <a:ext cx="95547" cy="85233"/>
            </a:xfrm>
            <a:custGeom>
              <a:avLst/>
              <a:gdLst/>
              <a:ahLst/>
              <a:cxnLst/>
              <a:rect l="l" t="t" r="r" b="b"/>
              <a:pathLst>
                <a:path w="59346" h="52940" extrusionOk="0">
                  <a:moveTo>
                    <a:pt x="16885" y="1"/>
                  </a:moveTo>
                  <a:cubicBezTo>
                    <a:pt x="10455" y="1"/>
                    <a:pt x="4572" y="2287"/>
                    <a:pt x="0" y="6073"/>
                  </a:cubicBezTo>
                  <a:cubicBezTo>
                    <a:pt x="1286" y="5883"/>
                    <a:pt x="2596" y="5788"/>
                    <a:pt x="3953" y="5788"/>
                  </a:cubicBezTo>
                  <a:cubicBezTo>
                    <a:pt x="15289" y="5788"/>
                    <a:pt x="24981" y="12932"/>
                    <a:pt x="28744" y="22982"/>
                  </a:cubicBezTo>
                  <a:cubicBezTo>
                    <a:pt x="38532" y="23101"/>
                    <a:pt x="46415" y="31055"/>
                    <a:pt x="46415" y="40866"/>
                  </a:cubicBezTo>
                  <a:cubicBezTo>
                    <a:pt x="46415" y="45510"/>
                    <a:pt x="44628" y="49773"/>
                    <a:pt x="41699" y="52940"/>
                  </a:cubicBezTo>
                  <a:cubicBezTo>
                    <a:pt x="51463" y="52821"/>
                    <a:pt x="59346" y="44867"/>
                    <a:pt x="59346" y="35079"/>
                  </a:cubicBezTo>
                  <a:cubicBezTo>
                    <a:pt x="59346" y="25268"/>
                    <a:pt x="51439" y="17314"/>
                    <a:pt x="41675" y="17195"/>
                  </a:cubicBezTo>
                  <a:cubicBezTo>
                    <a:pt x="37913" y="7145"/>
                    <a:pt x="28220" y="1"/>
                    <a:pt x="1688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0"/>
            <p:cNvSpPr/>
            <p:nvPr/>
          </p:nvSpPr>
          <p:spPr>
            <a:xfrm>
              <a:off x="822084" y="1569690"/>
              <a:ext cx="157239" cy="54622"/>
            </a:xfrm>
            <a:custGeom>
              <a:avLst/>
              <a:gdLst/>
              <a:ahLst/>
              <a:cxnLst/>
              <a:rect l="l" t="t" r="r" b="b"/>
              <a:pathLst>
                <a:path w="97664" h="33927" extrusionOk="0">
                  <a:moveTo>
                    <a:pt x="79669" y="1"/>
                  </a:moveTo>
                  <a:cubicBezTo>
                    <a:pt x="70318" y="1"/>
                    <a:pt x="62705" y="7608"/>
                    <a:pt x="62705" y="16947"/>
                  </a:cubicBezTo>
                  <a:cubicBezTo>
                    <a:pt x="62705" y="19005"/>
                    <a:pt x="64376" y="20671"/>
                    <a:pt x="66428" y="20671"/>
                  </a:cubicBezTo>
                  <a:cubicBezTo>
                    <a:pt x="66751" y="20671"/>
                    <a:pt x="67083" y="20630"/>
                    <a:pt x="67420" y="20543"/>
                  </a:cubicBezTo>
                  <a:cubicBezTo>
                    <a:pt x="69039" y="20114"/>
                    <a:pt x="70111" y="18566"/>
                    <a:pt x="70135" y="16875"/>
                  </a:cubicBezTo>
                  <a:cubicBezTo>
                    <a:pt x="70158" y="11660"/>
                    <a:pt x="74421" y="7421"/>
                    <a:pt x="79660" y="7421"/>
                  </a:cubicBezTo>
                  <a:cubicBezTo>
                    <a:pt x="85471" y="7421"/>
                    <a:pt x="90091" y="12612"/>
                    <a:pt x="89067" y="18590"/>
                  </a:cubicBezTo>
                  <a:cubicBezTo>
                    <a:pt x="88305" y="23210"/>
                    <a:pt x="84185" y="26496"/>
                    <a:pt x="79518" y="26496"/>
                  </a:cubicBezTo>
                  <a:lnTo>
                    <a:pt x="4049" y="26496"/>
                  </a:lnTo>
                  <a:cubicBezTo>
                    <a:pt x="1787" y="26496"/>
                    <a:pt x="1" y="28497"/>
                    <a:pt x="382" y="30830"/>
                  </a:cubicBezTo>
                  <a:cubicBezTo>
                    <a:pt x="668" y="32640"/>
                    <a:pt x="2311" y="33926"/>
                    <a:pt x="4145" y="33926"/>
                  </a:cubicBezTo>
                  <a:lnTo>
                    <a:pt x="79660" y="33926"/>
                  </a:lnTo>
                  <a:cubicBezTo>
                    <a:pt x="89663" y="33926"/>
                    <a:pt x="97664" y="25234"/>
                    <a:pt x="96521" y="15018"/>
                  </a:cubicBezTo>
                  <a:cubicBezTo>
                    <a:pt x="95664" y="7207"/>
                    <a:pt x="89401" y="967"/>
                    <a:pt x="81613" y="110"/>
                  </a:cubicBezTo>
                  <a:cubicBezTo>
                    <a:pt x="80958" y="37"/>
                    <a:pt x="80310" y="1"/>
                    <a:pt x="796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0"/>
            <p:cNvSpPr/>
            <p:nvPr/>
          </p:nvSpPr>
          <p:spPr>
            <a:xfrm>
              <a:off x="857090" y="1660121"/>
              <a:ext cx="105516" cy="54622"/>
            </a:xfrm>
            <a:custGeom>
              <a:avLst/>
              <a:gdLst/>
              <a:ahLst/>
              <a:cxnLst/>
              <a:rect l="l" t="t" r="r" b="b"/>
              <a:pathLst>
                <a:path w="65538" h="33927" extrusionOk="0">
                  <a:moveTo>
                    <a:pt x="4144" y="1"/>
                  </a:moveTo>
                  <a:cubicBezTo>
                    <a:pt x="2311" y="1"/>
                    <a:pt x="667" y="1287"/>
                    <a:pt x="382" y="3097"/>
                  </a:cubicBezTo>
                  <a:cubicBezTo>
                    <a:pt x="1" y="5431"/>
                    <a:pt x="1787" y="7431"/>
                    <a:pt x="4049" y="7431"/>
                  </a:cubicBezTo>
                  <a:lnTo>
                    <a:pt x="47391" y="7431"/>
                  </a:lnTo>
                  <a:cubicBezTo>
                    <a:pt x="52059" y="7431"/>
                    <a:pt x="56179" y="10717"/>
                    <a:pt x="56965" y="15337"/>
                  </a:cubicBezTo>
                  <a:cubicBezTo>
                    <a:pt x="57965" y="21315"/>
                    <a:pt x="53345" y="26530"/>
                    <a:pt x="47558" y="26530"/>
                  </a:cubicBezTo>
                  <a:cubicBezTo>
                    <a:pt x="42319" y="26530"/>
                    <a:pt x="38056" y="22291"/>
                    <a:pt x="38009" y="17076"/>
                  </a:cubicBezTo>
                  <a:cubicBezTo>
                    <a:pt x="37985" y="15290"/>
                    <a:pt x="36794" y="13670"/>
                    <a:pt x="35032" y="13337"/>
                  </a:cubicBezTo>
                  <a:cubicBezTo>
                    <a:pt x="34783" y="13290"/>
                    <a:pt x="34538" y="13267"/>
                    <a:pt x="34299" y="13267"/>
                  </a:cubicBezTo>
                  <a:cubicBezTo>
                    <a:pt x="32241" y="13267"/>
                    <a:pt x="30578" y="14933"/>
                    <a:pt x="30578" y="16981"/>
                  </a:cubicBezTo>
                  <a:cubicBezTo>
                    <a:pt x="30578" y="26319"/>
                    <a:pt x="38192" y="33926"/>
                    <a:pt x="47543" y="33926"/>
                  </a:cubicBezTo>
                  <a:cubicBezTo>
                    <a:pt x="48183" y="33926"/>
                    <a:pt x="48832" y="33891"/>
                    <a:pt x="49487" y="33817"/>
                  </a:cubicBezTo>
                  <a:cubicBezTo>
                    <a:pt x="57298" y="32960"/>
                    <a:pt x="63538" y="26721"/>
                    <a:pt x="64419" y="18909"/>
                  </a:cubicBezTo>
                  <a:cubicBezTo>
                    <a:pt x="65538" y="8693"/>
                    <a:pt x="57536" y="1"/>
                    <a:pt x="475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50"/>
            <p:cNvSpPr/>
            <p:nvPr/>
          </p:nvSpPr>
          <p:spPr>
            <a:xfrm>
              <a:off x="840335" y="1636235"/>
              <a:ext cx="184194" cy="54637"/>
            </a:xfrm>
            <a:custGeom>
              <a:avLst/>
              <a:gdLst/>
              <a:ahLst/>
              <a:cxnLst/>
              <a:rect l="l" t="t" r="r" b="b"/>
              <a:pathLst>
                <a:path w="114406" h="33936" extrusionOk="0">
                  <a:moveTo>
                    <a:pt x="4121" y="1"/>
                  </a:moveTo>
                  <a:cubicBezTo>
                    <a:pt x="2287" y="1"/>
                    <a:pt x="644" y="1287"/>
                    <a:pt x="358" y="3096"/>
                  </a:cubicBezTo>
                  <a:cubicBezTo>
                    <a:pt x="1" y="5430"/>
                    <a:pt x="1763" y="7431"/>
                    <a:pt x="4025" y="7431"/>
                  </a:cubicBezTo>
                  <a:lnTo>
                    <a:pt x="97283" y="7431"/>
                  </a:lnTo>
                  <a:cubicBezTo>
                    <a:pt x="101950" y="7431"/>
                    <a:pt x="106070" y="10717"/>
                    <a:pt x="106856" y="15337"/>
                  </a:cubicBezTo>
                  <a:cubicBezTo>
                    <a:pt x="107856" y="21314"/>
                    <a:pt x="103236" y="26506"/>
                    <a:pt x="97450" y="26506"/>
                  </a:cubicBezTo>
                  <a:cubicBezTo>
                    <a:pt x="92210" y="26506"/>
                    <a:pt x="87948" y="22291"/>
                    <a:pt x="87900" y="17075"/>
                  </a:cubicBezTo>
                  <a:cubicBezTo>
                    <a:pt x="87876" y="15289"/>
                    <a:pt x="86685" y="13670"/>
                    <a:pt x="84899" y="13337"/>
                  </a:cubicBezTo>
                  <a:cubicBezTo>
                    <a:pt x="84653" y="13289"/>
                    <a:pt x="84411" y="13267"/>
                    <a:pt x="84173" y="13267"/>
                  </a:cubicBezTo>
                  <a:cubicBezTo>
                    <a:pt x="82132" y="13267"/>
                    <a:pt x="80470" y="14932"/>
                    <a:pt x="80470" y="16980"/>
                  </a:cubicBezTo>
                  <a:cubicBezTo>
                    <a:pt x="80470" y="26339"/>
                    <a:pt x="88090" y="33936"/>
                    <a:pt x="97426" y="33936"/>
                  </a:cubicBezTo>
                  <a:cubicBezTo>
                    <a:pt x="106785" y="33936"/>
                    <a:pt x="114405" y="26339"/>
                    <a:pt x="114405" y="16980"/>
                  </a:cubicBezTo>
                  <a:cubicBezTo>
                    <a:pt x="114405" y="7621"/>
                    <a:pt x="106785" y="1"/>
                    <a:pt x="974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50"/>
            <p:cNvSpPr/>
            <p:nvPr/>
          </p:nvSpPr>
          <p:spPr>
            <a:xfrm>
              <a:off x="828603" y="1686826"/>
              <a:ext cx="48234" cy="47410"/>
            </a:xfrm>
            <a:custGeom>
              <a:avLst/>
              <a:gdLst/>
              <a:ahLst/>
              <a:cxnLst/>
              <a:rect l="l" t="t" r="r" b="b"/>
              <a:pathLst>
                <a:path w="29959" h="29447" extrusionOk="0">
                  <a:moveTo>
                    <a:pt x="27149" y="1"/>
                  </a:moveTo>
                  <a:cubicBezTo>
                    <a:pt x="26494" y="1"/>
                    <a:pt x="25839" y="251"/>
                    <a:pt x="25339" y="751"/>
                  </a:cubicBezTo>
                  <a:lnTo>
                    <a:pt x="1001" y="25065"/>
                  </a:lnTo>
                  <a:cubicBezTo>
                    <a:pt x="0" y="26065"/>
                    <a:pt x="0" y="27709"/>
                    <a:pt x="1001" y="28709"/>
                  </a:cubicBezTo>
                  <a:cubicBezTo>
                    <a:pt x="1501" y="29209"/>
                    <a:pt x="2168" y="29447"/>
                    <a:pt x="2811" y="29447"/>
                  </a:cubicBezTo>
                  <a:cubicBezTo>
                    <a:pt x="3477" y="29447"/>
                    <a:pt x="4144" y="29209"/>
                    <a:pt x="4644" y="28709"/>
                  </a:cubicBezTo>
                  <a:lnTo>
                    <a:pt x="28959" y="4371"/>
                  </a:lnTo>
                  <a:cubicBezTo>
                    <a:pt x="29959" y="3370"/>
                    <a:pt x="29959" y="1751"/>
                    <a:pt x="28959" y="751"/>
                  </a:cubicBezTo>
                  <a:cubicBezTo>
                    <a:pt x="28459" y="251"/>
                    <a:pt x="27804" y="1"/>
                    <a:pt x="27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50"/>
            <p:cNvSpPr/>
            <p:nvPr/>
          </p:nvSpPr>
          <p:spPr>
            <a:xfrm>
              <a:off x="859660" y="1699018"/>
              <a:ext cx="29408" cy="28586"/>
            </a:xfrm>
            <a:custGeom>
              <a:avLst/>
              <a:gdLst/>
              <a:ahLst/>
              <a:cxnLst/>
              <a:rect l="l" t="t" r="r" b="b"/>
              <a:pathLst>
                <a:path w="18266" h="17755" extrusionOk="0">
                  <a:moveTo>
                    <a:pt x="15432" y="1"/>
                  </a:moveTo>
                  <a:cubicBezTo>
                    <a:pt x="14777" y="1"/>
                    <a:pt x="14122" y="251"/>
                    <a:pt x="13622" y="751"/>
                  </a:cubicBezTo>
                  <a:lnTo>
                    <a:pt x="1000" y="13372"/>
                  </a:lnTo>
                  <a:cubicBezTo>
                    <a:pt x="0" y="14373"/>
                    <a:pt x="0" y="15992"/>
                    <a:pt x="1000" y="16992"/>
                  </a:cubicBezTo>
                  <a:cubicBezTo>
                    <a:pt x="1500" y="17492"/>
                    <a:pt x="2167" y="17754"/>
                    <a:pt x="2810" y="17754"/>
                  </a:cubicBezTo>
                  <a:cubicBezTo>
                    <a:pt x="3477" y="17754"/>
                    <a:pt x="4144" y="17492"/>
                    <a:pt x="4644" y="16992"/>
                  </a:cubicBezTo>
                  <a:lnTo>
                    <a:pt x="17242" y="4370"/>
                  </a:lnTo>
                  <a:cubicBezTo>
                    <a:pt x="18266" y="3370"/>
                    <a:pt x="18266" y="1751"/>
                    <a:pt x="17242" y="751"/>
                  </a:cubicBezTo>
                  <a:cubicBezTo>
                    <a:pt x="16742" y="251"/>
                    <a:pt x="16087" y="1"/>
                    <a:pt x="15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0"/>
            <p:cNvSpPr/>
            <p:nvPr/>
          </p:nvSpPr>
          <p:spPr>
            <a:xfrm>
              <a:off x="985764" y="1659565"/>
              <a:ext cx="80632" cy="79846"/>
            </a:xfrm>
            <a:custGeom>
              <a:avLst/>
              <a:gdLst/>
              <a:ahLst/>
              <a:cxnLst/>
              <a:rect l="l" t="t" r="r" b="b"/>
              <a:pathLst>
                <a:path w="50082" h="49594" extrusionOk="0">
                  <a:moveTo>
                    <a:pt x="47260" y="1"/>
                  </a:moveTo>
                  <a:cubicBezTo>
                    <a:pt x="46599" y="1"/>
                    <a:pt x="45938" y="251"/>
                    <a:pt x="45438" y="751"/>
                  </a:cubicBezTo>
                  <a:lnTo>
                    <a:pt x="1000" y="45212"/>
                  </a:lnTo>
                  <a:cubicBezTo>
                    <a:pt x="0" y="46212"/>
                    <a:pt x="0" y="47832"/>
                    <a:pt x="1000" y="48832"/>
                  </a:cubicBezTo>
                  <a:cubicBezTo>
                    <a:pt x="1500" y="49332"/>
                    <a:pt x="2167" y="49594"/>
                    <a:pt x="2810" y="49594"/>
                  </a:cubicBezTo>
                  <a:cubicBezTo>
                    <a:pt x="3477" y="49594"/>
                    <a:pt x="4120" y="49332"/>
                    <a:pt x="4644" y="48832"/>
                  </a:cubicBezTo>
                  <a:lnTo>
                    <a:pt x="49082" y="4394"/>
                  </a:lnTo>
                  <a:cubicBezTo>
                    <a:pt x="50082" y="3394"/>
                    <a:pt x="50082" y="1751"/>
                    <a:pt x="49082" y="751"/>
                  </a:cubicBezTo>
                  <a:cubicBezTo>
                    <a:pt x="48582" y="251"/>
                    <a:pt x="47921" y="1"/>
                    <a:pt x="47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0"/>
            <p:cNvSpPr/>
            <p:nvPr/>
          </p:nvSpPr>
          <p:spPr>
            <a:xfrm>
              <a:off x="1032923" y="1699018"/>
              <a:ext cx="18061" cy="17237"/>
            </a:xfrm>
            <a:custGeom>
              <a:avLst/>
              <a:gdLst/>
              <a:ahLst/>
              <a:cxnLst/>
              <a:rect l="l" t="t" r="r" b="b"/>
              <a:pathLst>
                <a:path w="11218" h="10706" extrusionOk="0">
                  <a:moveTo>
                    <a:pt x="8395" y="1"/>
                  </a:moveTo>
                  <a:cubicBezTo>
                    <a:pt x="7735" y="1"/>
                    <a:pt x="7074" y="251"/>
                    <a:pt x="6574" y="751"/>
                  </a:cubicBezTo>
                  <a:lnTo>
                    <a:pt x="1001" y="6323"/>
                  </a:lnTo>
                  <a:cubicBezTo>
                    <a:pt x="1" y="7323"/>
                    <a:pt x="1" y="8943"/>
                    <a:pt x="1001" y="9943"/>
                  </a:cubicBezTo>
                  <a:cubicBezTo>
                    <a:pt x="1501" y="10443"/>
                    <a:pt x="2168" y="10705"/>
                    <a:pt x="2835" y="10705"/>
                  </a:cubicBezTo>
                  <a:cubicBezTo>
                    <a:pt x="3478" y="10705"/>
                    <a:pt x="4145" y="10443"/>
                    <a:pt x="4645" y="9943"/>
                  </a:cubicBezTo>
                  <a:lnTo>
                    <a:pt x="10217" y="4370"/>
                  </a:lnTo>
                  <a:cubicBezTo>
                    <a:pt x="11217" y="3370"/>
                    <a:pt x="11217" y="1751"/>
                    <a:pt x="10217" y="751"/>
                  </a:cubicBezTo>
                  <a:cubicBezTo>
                    <a:pt x="9717" y="251"/>
                    <a:pt x="9056" y="1"/>
                    <a:pt x="83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50"/>
            <p:cNvSpPr/>
            <p:nvPr/>
          </p:nvSpPr>
          <p:spPr>
            <a:xfrm>
              <a:off x="971693" y="1699018"/>
              <a:ext cx="18059" cy="17237"/>
            </a:xfrm>
            <a:custGeom>
              <a:avLst/>
              <a:gdLst/>
              <a:ahLst/>
              <a:cxnLst/>
              <a:rect l="l" t="t" r="r" b="b"/>
              <a:pathLst>
                <a:path w="11217" h="10706" extrusionOk="0">
                  <a:moveTo>
                    <a:pt x="8386" y="1"/>
                  </a:moveTo>
                  <a:cubicBezTo>
                    <a:pt x="7728" y="1"/>
                    <a:pt x="7073" y="251"/>
                    <a:pt x="6573" y="751"/>
                  </a:cubicBezTo>
                  <a:lnTo>
                    <a:pt x="1000" y="6323"/>
                  </a:lnTo>
                  <a:cubicBezTo>
                    <a:pt x="0" y="7323"/>
                    <a:pt x="0" y="8943"/>
                    <a:pt x="1000" y="9943"/>
                  </a:cubicBezTo>
                  <a:cubicBezTo>
                    <a:pt x="1500" y="10443"/>
                    <a:pt x="2167" y="10705"/>
                    <a:pt x="2834" y="10705"/>
                  </a:cubicBezTo>
                  <a:cubicBezTo>
                    <a:pt x="3477" y="10705"/>
                    <a:pt x="4144" y="10443"/>
                    <a:pt x="4644" y="9943"/>
                  </a:cubicBezTo>
                  <a:lnTo>
                    <a:pt x="10217" y="4370"/>
                  </a:lnTo>
                  <a:cubicBezTo>
                    <a:pt x="11217" y="3370"/>
                    <a:pt x="11217" y="1751"/>
                    <a:pt x="10217" y="751"/>
                  </a:cubicBezTo>
                  <a:cubicBezTo>
                    <a:pt x="9705" y="251"/>
                    <a:pt x="9044" y="1"/>
                    <a:pt x="8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50"/>
            <p:cNvSpPr/>
            <p:nvPr/>
          </p:nvSpPr>
          <p:spPr>
            <a:xfrm>
              <a:off x="895930" y="1721524"/>
              <a:ext cx="18022" cy="17198"/>
            </a:xfrm>
            <a:custGeom>
              <a:avLst/>
              <a:gdLst/>
              <a:ahLst/>
              <a:cxnLst/>
              <a:rect l="l" t="t" r="r" b="b"/>
              <a:pathLst>
                <a:path w="11194" h="10682" extrusionOk="0">
                  <a:moveTo>
                    <a:pt x="8383" y="1"/>
                  </a:moveTo>
                  <a:cubicBezTo>
                    <a:pt x="7728" y="1"/>
                    <a:pt x="7074" y="251"/>
                    <a:pt x="6573" y="751"/>
                  </a:cubicBezTo>
                  <a:lnTo>
                    <a:pt x="1001" y="6299"/>
                  </a:lnTo>
                  <a:cubicBezTo>
                    <a:pt x="1" y="7300"/>
                    <a:pt x="1" y="8943"/>
                    <a:pt x="1001" y="9943"/>
                  </a:cubicBezTo>
                  <a:cubicBezTo>
                    <a:pt x="1501" y="10443"/>
                    <a:pt x="2168" y="10681"/>
                    <a:pt x="2811" y="10681"/>
                  </a:cubicBezTo>
                  <a:cubicBezTo>
                    <a:pt x="3478" y="10681"/>
                    <a:pt x="4144" y="10443"/>
                    <a:pt x="4645" y="9943"/>
                  </a:cubicBezTo>
                  <a:lnTo>
                    <a:pt x="10193" y="4371"/>
                  </a:lnTo>
                  <a:cubicBezTo>
                    <a:pt x="11193" y="3370"/>
                    <a:pt x="11193" y="1751"/>
                    <a:pt x="10193" y="751"/>
                  </a:cubicBezTo>
                  <a:cubicBezTo>
                    <a:pt x="9693" y="251"/>
                    <a:pt x="9038" y="1"/>
                    <a:pt x="8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50"/>
          <p:cNvGrpSpPr/>
          <p:nvPr/>
        </p:nvGrpSpPr>
        <p:grpSpPr>
          <a:xfrm>
            <a:off x="1842740" y="1587262"/>
            <a:ext cx="273198" cy="255913"/>
            <a:chOff x="1605627" y="1461323"/>
            <a:chExt cx="296955" cy="278166"/>
          </a:xfrm>
        </p:grpSpPr>
        <p:sp>
          <p:nvSpPr>
            <p:cNvPr id="6592" name="Google Shape;6592;p50"/>
            <p:cNvSpPr/>
            <p:nvPr/>
          </p:nvSpPr>
          <p:spPr>
            <a:xfrm>
              <a:off x="1637220" y="1461323"/>
              <a:ext cx="265362" cy="151986"/>
            </a:xfrm>
            <a:custGeom>
              <a:avLst/>
              <a:gdLst/>
              <a:ahLst/>
              <a:cxnLst/>
              <a:rect l="l" t="t" r="r" b="b"/>
              <a:pathLst>
                <a:path w="164821" h="94401" extrusionOk="0">
                  <a:moveTo>
                    <a:pt x="85757" y="0"/>
                  </a:moveTo>
                  <a:cubicBezTo>
                    <a:pt x="65538" y="0"/>
                    <a:pt x="48273" y="12741"/>
                    <a:pt x="41557" y="30650"/>
                  </a:cubicBezTo>
                  <a:cubicBezTo>
                    <a:pt x="17600" y="30935"/>
                    <a:pt x="1" y="57631"/>
                    <a:pt x="16576" y="82993"/>
                  </a:cubicBezTo>
                  <a:cubicBezTo>
                    <a:pt x="21243" y="90138"/>
                    <a:pt x="29245" y="94401"/>
                    <a:pt x="37794" y="94401"/>
                  </a:cubicBezTo>
                  <a:lnTo>
                    <a:pt x="135267" y="94401"/>
                  </a:lnTo>
                  <a:cubicBezTo>
                    <a:pt x="141173" y="94401"/>
                    <a:pt x="148699" y="90376"/>
                    <a:pt x="151937" y="85446"/>
                  </a:cubicBezTo>
                  <a:cubicBezTo>
                    <a:pt x="164821" y="65704"/>
                    <a:pt x="151413" y="44938"/>
                    <a:pt x="132862" y="44295"/>
                  </a:cubicBezTo>
                  <a:cubicBezTo>
                    <a:pt x="131362" y="19600"/>
                    <a:pt x="110857" y="0"/>
                    <a:pt x="857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0"/>
            <p:cNvSpPr/>
            <p:nvPr/>
          </p:nvSpPr>
          <p:spPr>
            <a:xfrm>
              <a:off x="1720536" y="1461323"/>
              <a:ext cx="169931" cy="151947"/>
            </a:xfrm>
            <a:custGeom>
              <a:avLst/>
              <a:gdLst/>
              <a:ahLst/>
              <a:cxnLst/>
              <a:rect l="l" t="t" r="r" b="b"/>
              <a:pathLst>
                <a:path w="105547" h="94377" extrusionOk="0">
                  <a:moveTo>
                    <a:pt x="34008" y="0"/>
                  </a:moveTo>
                  <a:cubicBezTo>
                    <a:pt x="20648" y="0"/>
                    <a:pt x="8574" y="5549"/>
                    <a:pt x="1" y="14480"/>
                  </a:cubicBezTo>
                  <a:cubicBezTo>
                    <a:pt x="3168" y="13813"/>
                    <a:pt x="6478" y="13456"/>
                    <a:pt x="9860" y="13456"/>
                  </a:cubicBezTo>
                  <a:cubicBezTo>
                    <a:pt x="34960" y="13456"/>
                    <a:pt x="55465" y="33031"/>
                    <a:pt x="56965" y="57750"/>
                  </a:cubicBezTo>
                  <a:cubicBezTo>
                    <a:pt x="70396" y="58203"/>
                    <a:pt x="81137" y="69253"/>
                    <a:pt x="81137" y="82779"/>
                  </a:cubicBezTo>
                  <a:cubicBezTo>
                    <a:pt x="81137" y="86970"/>
                    <a:pt x="80113" y="90924"/>
                    <a:pt x="78303" y="94377"/>
                  </a:cubicBezTo>
                  <a:lnTo>
                    <a:pt x="79922" y="94377"/>
                  </a:lnTo>
                  <a:cubicBezTo>
                    <a:pt x="93449" y="94377"/>
                    <a:pt x="105023" y="83351"/>
                    <a:pt x="105285" y="69824"/>
                  </a:cubicBezTo>
                  <a:cubicBezTo>
                    <a:pt x="105547" y="56059"/>
                    <a:pt x="94711" y="44771"/>
                    <a:pt x="81113" y="44295"/>
                  </a:cubicBezTo>
                  <a:cubicBezTo>
                    <a:pt x="79613" y="19576"/>
                    <a:pt x="59108" y="0"/>
                    <a:pt x="3400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0"/>
            <p:cNvSpPr/>
            <p:nvPr/>
          </p:nvSpPr>
          <p:spPr>
            <a:xfrm>
              <a:off x="1823177" y="1510587"/>
              <a:ext cx="12461" cy="17681"/>
            </a:xfrm>
            <a:custGeom>
              <a:avLst/>
              <a:gdLst/>
              <a:ahLst/>
              <a:cxnLst/>
              <a:rect l="l" t="t" r="r" b="b"/>
              <a:pathLst>
                <a:path w="7740" h="10982" extrusionOk="0">
                  <a:moveTo>
                    <a:pt x="2962" y="0"/>
                  </a:moveTo>
                  <a:cubicBezTo>
                    <a:pt x="2617" y="0"/>
                    <a:pt x="2266" y="70"/>
                    <a:pt x="1929" y="217"/>
                  </a:cubicBezTo>
                  <a:cubicBezTo>
                    <a:pt x="595" y="789"/>
                    <a:pt x="0" y="2313"/>
                    <a:pt x="572" y="3646"/>
                  </a:cubicBezTo>
                  <a:cubicBezTo>
                    <a:pt x="1310" y="5361"/>
                    <a:pt x="1905" y="7147"/>
                    <a:pt x="2334" y="8981"/>
                  </a:cubicBezTo>
                  <a:cubicBezTo>
                    <a:pt x="2620" y="10172"/>
                    <a:pt x="3691" y="10981"/>
                    <a:pt x="4882" y="10981"/>
                  </a:cubicBezTo>
                  <a:cubicBezTo>
                    <a:pt x="5073" y="10981"/>
                    <a:pt x="5287" y="10957"/>
                    <a:pt x="5477" y="10910"/>
                  </a:cubicBezTo>
                  <a:cubicBezTo>
                    <a:pt x="6882" y="10553"/>
                    <a:pt x="7740" y="9148"/>
                    <a:pt x="7406" y="7766"/>
                  </a:cubicBezTo>
                  <a:cubicBezTo>
                    <a:pt x="6906" y="5647"/>
                    <a:pt x="6216" y="3575"/>
                    <a:pt x="5335" y="1575"/>
                  </a:cubicBezTo>
                  <a:cubicBezTo>
                    <a:pt x="4910" y="584"/>
                    <a:pt x="3959" y="0"/>
                    <a:pt x="2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0"/>
            <p:cNvSpPr/>
            <p:nvPr/>
          </p:nvSpPr>
          <p:spPr>
            <a:xfrm>
              <a:off x="1771110" y="1476007"/>
              <a:ext cx="50190" cy="26035"/>
            </a:xfrm>
            <a:custGeom>
              <a:avLst/>
              <a:gdLst/>
              <a:ahLst/>
              <a:cxnLst/>
              <a:rect l="l" t="t" r="r" b="b"/>
              <a:pathLst>
                <a:path w="31174" h="16171" extrusionOk="0">
                  <a:moveTo>
                    <a:pt x="2596" y="0"/>
                  </a:moveTo>
                  <a:cubicBezTo>
                    <a:pt x="1167" y="0"/>
                    <a:pt x="0" y="1167"/>
                    <a:pt x="0" y="2596"/>
                  </a:cubicBezTo>
                  <a:cubicBezTo>
                    <a:pt x="0" y="4025"/>
                    <a:pt x="1167" y="5192"/>
                    <a:pt x="2596" y="5192"/>
                  </a:cubicBezTo>
                  <a:cubicBezTo>
                    <a:pt x="11669" y="5192"/>
                    <a:pt x="20123" y="8812"/>
                    <a:pt x="26410" y="15384"/>
                  </a:cubicBezTo>
                  <a:cubicBezTo>
                    <a:pt x="26934" y="15908"/>
                    <a:pt x="27601" y="16170"/>
                    <a:pt x="28292" y="16170"/>
                  </a:cubicBezTo>
                  <a:cubicBezTo>
                    <a:pt x="28935" y="16170"/>
                    <a:pt x="29601" y="15932"/>
                    <a:pt x="30102" y="15456"/>
                  </a:cubicBezTo>
                  <a:cubicBezTo>
                    <a:pt x="31126" y="14456"/>
                    <a:pt x="31173" y="12812"/>
                    <a:pt x="30173" y="11765"/>
                  </a:cubicBezTo>
                  <a:cubicBezTo>
                    <a:pt x="22886" y="4168"/>
                    <a:pt x="13098" y="0"/>
                    <a:pt x="2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0"/>
            <p:cNvSpPr/>
            <p:nvPr/>
          </p:nvSpPr>
          <p:spPr>
            <a:xfrm>
              <a:off x="1605627" y="1504648"/>
              <a:ext cx="189676" cy="108622"/>
            </a:xfrm>
            <a:custGeom>
              <a:avLst/>
              <a:gdLst/>
              <a:ahLst/>
              <a:cxnLst/>
              <a:rect l="l" t="t" r="r" b="b"/>
              <a:pathLst>
                <a:path w="117811" h="67467" extrusionOk="0">
                  <a:moveTo>
                    <a:pt x="56512" y="1"/>
                  </a:moveTo>
                  <a:cubicBezTo>
                    <a:pt x="38556" y="1"/>
                    <a:pt x="23910" y="14003"/>
                    <a:pt x="22839" y="31674"/>
                  </a:cubicBezTo>
                  <a:cubicBezTo>
                    <a:pt x="9598" y="32126"/>
                    <a:pt x="1" y="46939"/>
                    <a:pt x="9169" y="61037"/>
                  </a:cubicBezTo>
                  <a:cubicBezTo>
                    <a:pt x="11479" y="64585"/>
                    <a:pt x="16909" y="67467"/>
                    <a:pt x="21148" y="67467"/>
                  </a:cubicBezTo>
                  <a:lnTo>
                    <a:pt x="90782" y="67467"/>
                  </a:lnTo>
                  <a:cubicBezTo>
                    <a:pt x="96187" y="67467"/>
                    <a:pt x="103046" y="63823"/>
                    <a:pt x="105999" y="59298"/>
                  </a:cubicBezTo>
                  <a:cubicBezTo>
                    <a:pt x="117811" y="41176"/>
                    <a:pt x="105213" y="22100"/>
                    <a:pt x="88114" y="21910"/>
                  </a:cubicBezTo>
                  <a:cubicBezTo>
                    <a:pt x="83304" y="9098"/>
                    <a:pt x="70968" y="1"/>
                    <a:pt x="565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0"/>
            <p:cNvSpPr/>
            <p:nvPr/>
          </p:nvSpPr>
          <p:spPr>
            <a:xfrm>
              <a:off x="1661952" y="1504839"/>
              <a:ext cx="121772" cy="108622"/>
            </a:xfrm>
            <a:custGeom>
              <a:avLst/>
              <a:gdLst/>
              <a:ahLst/>
              <a:cxnLst/>
              <a:rect l="l" t="t" r="r" b="b"/>
              <a:pathLst>
                <a:path w="75635" h="67467" extrusionOk="0">
                  <a:moveTo>
                    <a:pt x="21505" y="1"/>
                  </a:moveTo>
                  <a:cubicBezTo>
                    <a:pt x="13336" y="1"/>
                    <a:pt x="5835" y="2906"/>
                    <a:pt x="0" y="7740"/>
                  </a:cubicBezTo>
                  <a:cubicBezTo>
                    <a:pt x="1643" y="7502"/>
                    <a:pt x="3334" y="7383"/>
                    <a:pt x="5049" y="7383"/>
                  </a:cubicBezTo>
                  <a:cubicBezTo>
                    <a:pt x="19504" y="7383"/>
                    <a:pt x="31840" y="16480"/>
                    <a:pt x="36651" y="29269"/>
                  </a:cubicBezTo>
                  <a:cubicBezTo>
                    <a:pt x="49106" y="29435"/>
                    <a:pt x="59155" y="39556"/>
                    <a:pt x="59155" y="52059"/>
                  </a:cubicBezTo>
                  <a:cubicBezTo>
                    <a:pt x="59155" y="58013"/>
                    <a:pt x="56893" y="63418"/>
                    <a:pt x="53154" y="67467"/>
                  </a:cubicBezTo>
                  <a:cubicBezTo>
                    <a:pt x="65585" y="67300"/>
                    <a:pt x="75635" y="57155"/>
                    <a:pt x="75635" y="44676"/>
                  </a:cubicBezTo>
                  <a:cubicBezTo>
                    <a:pt x="75635" y="32198"/>
                    <a:pt x="65585" y="22053"/>
                    <a:pt x="53107" y="21910"/>
                  </a:cubicBezTo>
                  <a:cubicBezTo>
                    <a:pt x="48320" y="9098"/>
                    <a:pt x="35984" y="1"/>
                    <a:pt x="215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0"/>
            <p:cNvSpPr/>
            <p:nvPr/>
          </p:nvSpPr>
          <p:spPr>
            <a:xfrm>
              <a:off x="1650372" y="1632804"/>
              <a:ext cx="22930" cy="30540"/>
            </a:xfrm>
            <a:custGeom>
              <a:avLst/>
              <a:gdLst/>
              <a:ahLst/>
              <a:cxnLst/>
              <a:rect l="l" t="t" r="r" b="b"/>
              <a:pathLst>
                <a:path w="14242" h="18969" extrusionOk="0">
                  <a:moveTo>
                    <a:pt x="7109" y="0"/>
                  </a:moveTo>
                  <a:cubicBezTo>
                    <a:pt x="6371" y="0"/>
                    <a:pt x="5632" y="345"/>
                    <a:pt x="5168" y="1036"/>
                  </a:cubicBezTo>
                  <a:cubicBezTo>
                    <a:pt x="3072" y="4227"/>
                    <a:pt x="0" y="9276"/>
                    <a:pt x="0" y="11848"/>
                  </a:cubicBezTo>
                  <a:cubicBezTo>
                    <a:pt x="0" y="15801"/>
                    <a:pt x="3191" y="18968"/>
                    <a:pt x="7121" y="18968"/>
                  </a:cubicBezTo>
                  <a:cubicBezTo>
                    <a:pt x="11050" y="18968"/>
                    <a:pt x="14241" y="15777"/>
                    <a:pt x="14241" y="11848"/>
                  </a:cubicBezTo>
                  <a:cubicBezTo>
                    <a:pt x="14241" y="9276"/>
                    <a:pt x="11169" y="4227"/>
                    <a:pt x="9050" y="1036"/>
                  </a:cubicBezTo>
                  <a:cubicBezTo>
                    <a:pt x="8585" y="345"/>
                    <a:pt x="7847" y="0"/>
                    <a:pt x="7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0"/>
            <p:cNvSpPr/>
            <p:nvPr/>
          </p:nvSpPr>
          <p:spPr>
            <a:xfrm>
              <a:off x="1657350" y="1632804"/>
              <a:ext cx="15952" cy="30540"/>
            </a:xfrm>
            <a:custGeom>
              <a:avLst/>
              <a:gdLst/>
              <a:ahLst/>
              <a:cxnLst/>
              <a:rect l="l" t="t" r="r" b="b"/>
              <a:pathLst>
                <a:path w="9908" h="18969" extrusionOk="0">
                  <a:moveTo>
                    <a:pt x="2787" y="0"/>
                  </a:moveTo>
                  <a:cubicBezTo>
                    <a:pt x="2043" y="0"/>
                    <a:pt x="1298" y="345"/>
                    <a:pt x="834" y="1036"/>
                  </a:cubicBezTo>
                  <a:cubicBezTo>
                    <a:pt x="572" y="1441"/>
                    <a:pt x="286" y="1870"/>
                    <a:pt x="0" y="2322"/>
                  </a:cubicBezTo>
                  <a:cubicBezTo>
                    <a:pt x="2001" y="5442"/>
                    <a:pt x="4335" y="9609"/>
                    <a:pt x="4335" y="11872"/>
                  </a:cubicBezTo>
                  <a:cubicBezTo>
                    <a:pt x="4335" y="14801"/>
                    <a:pt x="2549" y="17325"/>
                    <a:pt x="0" y="18421"/>
                  </a:cubicBezTo>
                  <a:cubicBezTo>
                    <a:pt x="858" y="18778"/>
                    <a:pt x="1787" y="18968"/>
                    <a:pt x="2787" y="18968"/>
                  </a:cubicBezTo>
                  <a:cubicBezTo>
                    <a:pt x="6716" y="18968"/>
                    <a:pt x="9907" y="15777"/>
                    <a:pt x="9907" y="11848"/>
                  </a:cubicBezTo>
                  <a:cubicBezTo>
                    <a:pt x="9907" y="9276"/>
                    <a:pt x="6835" y="4227"/>
                    <a:pt x="4740" y="1036"/>
                  </a:cubicBezTo>
                  <a:cubicBezTo>
                    <a:pt x="4275" y="345"/>
                    <a:pt x="3531" y="0"/>
                    <a:pt x="278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0"/>
            <p:cNvSpPr/>
            <p:nvPr/>
          </p:nvSpPr>
          <p:spPr>
            <a:xfrm>
              <a:off x="1702057" y="1632804"/>
              <a:ext cx="22930" cy="30540"/>
            </a:xfrm>
            <a:custGeom>
              <a:avLst/>
              <a:gdLst/>
              <a:ahLst/>
              <a:cxnLst/>
              <a:rect l="l" t="t" r="r" b="b"/>
              <a:pathLst>
                <a:path w="14242" h="18969" extrusionOk="0">
                  <a:moveTo>
                    <a:pt x="7121" y="0"/>
                  </a:moveTo>
                  <a:cubicBezTo>
                    <a:pt x="6376" y="0"/>
                    <a:pt x="5632" y="345"/>
                    <a:pt x="5168" y="1036"/>
                  </a:cubicBezTo>
                  <a:cubicBezTo>
                    <a:pt x="3072" y="4227"/>
                    <a:pt x="0" y="9276"/>
                    <a:pt x="0" y="11848"/>
                  </a:cubicBezTo>
                  <a:cubicBezTo>
                    <a:pt x="0" y="15801"/>
                    <a:pt x="3191" y="18968"/>
                    <a:pt x="7121" y="18968"/>
                  </a:cubicBezTo>
                  <a:cubicBezTo>
                    <a:pt x="11050" y="18968"/>
                    <a:pt x="14241" y="15777"/>
                    <a:pt x="14241" y="11848"/>
                  </a:cubicBezTo>
                  <a:cubicBezTo>
                    <a:pt x="14241" y="9276"/>
                    <a:pt x="11169" y="4227"/>
                    <a:pt x="9073" y="1036"/>
                  </a:cubicBezTo>
                  <a:cubicBezTo>
                    <a:pt x="8609" y="345"/>
                    <a:pt x="7865" y="0"/>
                    <a:pt x="7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0"/>
            <p:cNvSpPr/>
            <p:nvPr/>
          </p:nvSpPr>
          <p:spPr>
            <a:xfrm>
              <a:off x="1709073" y="1632804"/>
              <a:ext cx="15913" cy="30540"/>
            </a:xfrm>
            <a:custGeom>
              <a:avLst/>
              <a:gdLst/>
              <a:ahLst/>
              <a:cxnLst/>
              <a:rect l="l" t="t" r="r" b="b"/>
              <a:pathLst>
                <a:path w="9884" h="18969" extrusionOk="0">
                  <a:moveTo>
                    <a:pt x="2766" y="0"/>
                  </a:moveTo>
                  <a:cubicBezTo>
                    <a:pt x="2024" y="0"/>
                    <a:pt x="1286" y="345"/>
                    <a:pt x="834" y="1036"/>
                  </a:cubicBezTo>
                  <a:cubicBezTo>
                    <a:pt x="572" y="1441"/>
                    <a:pt x="286" y="1870"/>
                    <a:pt x="0" y="2322"/>
                  </a:cubicBezTo>
                  <a:cubicBezTo>
                    <a:pt x="2001" y="5442"/>
                    <a:pt x="4334" y="9609"/>
                    <a:pt x="4334" y="11872"/>
                  </a:cubicBezTo>
                  <a:cubicBezTo>
                    <a:pt x="4334" y="14801"/>
                    <a:pt x="2548" y="17325"/>
                    <a:pt x="0" y="18421"/>
                  </a:cubicBezTo>
                  <a:cubicBezTo>
                    <a:pt x="858" y="18778"/>
                    <a:pt x="1786" y="18968"/>
                    <a:pt x="2763" y="18968"/>
                  </a:cubicBezTo>
                  <a:cubicBezTo>
                    <a:pt x="6692" y="18968"/>
                    <a:pt x="9883" y="15777"/>
                    <a:pt x="9883" y="11848"/>
                  </a:cubicBezTo>
                  <a:cubicBezTo>
                    <a:pt x="9883" y="9276"/>
                    <a:pt x="6811" y="4227"/>
                    <a:pt x="4715" y="1036"/>
                  </a:cubicBezTo>
                  <a:cubicBezTo>
                    <a:pt x="4251" y="345"/>
                    <a:pt x="3507" y="0"/>
                    <a:pt x="276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50"/>
            <p:cNvSpPr/>
            <p:nvPr/>
          </p:nvSpPr>
          <p:spPr>
            <a:xfrm>
              <a:off x="1753778" y="1632804"/>
              <a:ext cx="22930" cy="30540"/>
            </a:xfrm>
            <a:custGeom>
              <a:avLst/>
              <a:gdLst/>
              <a:ahLst/>
              <a:cxnLst/>
              <a:rect l="l" t="t" r="r" b="b"/>
              <a:pathLst>
                <a:path w="14242" h="18969" extrusionOk="0">
                  <a:moveTo>
                    <a:pt x="7118" y="0"/>
                  </a:moveTo>
                  <a:cubicBezTo>
                    <a:pt x="6377" y="0"/>
                    <a:pt x="5633" y="345"/>
                    <a:pt x="5169" y="1036"/>
                  </a:cubicBezTo>
                  <a:cubicBezTo>
                    <a:pt x="3073" y="4227"/>
                    <a:pt x="1" y="9276"/>
                    <a:pt x="1" y="11848"/>
                  </a:cubicBezTo>
                  <a:cubicBezTo>
                    <a:pt x="1" y="15801"/>
                    <a:pt x="3192" y="18968"/>
                    <a:pt x="7121" y="18968"/>
                  </a:cubicBezTo>
                  <a:cubicBezTo>
                    <a:pt x="11051" y="18968"/>
                    <a:pt x="14242" y="15777"/>
                    <a:pt x="14242" y="11848"/>
                  </a:cubicBezTo>
                  <a:cubicBezTo>
                    <a:pt x="14242" y="9276"/>
                    <a:pt x="11170" y="4227"/>
                    <a:pt x="9050" y="1036"/>
                  </a:cubicBezTo>
                  <a:cubicBezTo>
                    <a:pt x="8598" y="345"/>
                    <a:pt x="7860" y="0"/>
                    <a:pt x="7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50"/>
            <p:cNvSpPr/>
            <p:nvPr/>
          </p:nvSpPr>
          <p:spPr>
            <a:xfrm>
              <a:off x="1760757" y="1632804"/>
              <a:ext cx="15950" cy="30540"/>
            </a:xfrm>
            <a:custGeom>
              <a:avLst/>
              <a:gdLst/>
              <a:ahLst/>
              <a:cxnLst/>
              <a:rect l="l" t="t" r="r" b="b"/>
              <a:pathLst>
                <a:path w="9907" h="18969" extrusionOk="0">
                  <a:moveTo>
                    <a:pt x="2783" y="0"/>
                  </a:moveTo>
                  <a:cubicBezTo>
                    <a:pt x="2042" y="0"/>
                    <a:pt x="1298" y="345"/>
                    <a:pt x="834" y="1036"/>
                  </a:cubicBezTo>
                  <a:cubicBezTo>
                    <a:pt x="572" y="1441"/>
                    <a:pt x="286" y="1870"/>
                    <a:pt x="0" y="2322"/>
                  </a:cubicBezTo>
                  <a:cubicBezTo>
                    <a:pt x="2001" y="5442"/>
                    <a:pt x="4334" y="9609"/>
                    <a:pt x="4334" y="11872"/>
                  </a:cubicBezTo>
                  <a:cubicBezTo>
                    <a:pt x="4334" y="14801"/>
                    <a:pt x="2548" y="17325"/>
                    <a:pt x="0" y="18421"/>
                  </a:cubicBezTo>
                  <a:cubicBezTo>
                    <a:pt x="857" y="18778"/>
                    <a:pt x="1786" y="18968"/>
                    <a:pt x="2786" y="18968"/>
                  </a:cubicBezTo>
                  <a:cubicBezTo>
                    <a:pt x="6716" y="18968"/>
                    <a:pt x="9907" y="15777"/>
                    <a:pt x="9907" y="11848"/>
                  </a:cubicBezTo>
                  <a:cubicBezTo>
                    <a:pt x="9907" y="9276"/>
                    <a:pt x="6835" y="4227"/>
                    <a:pt x="4715" y="1036"/>
                  </a:cubicBezTo>
                  <a:cubicBezTo>
                    <a:pt x="4263" y="345"/>
                    <a:pt x="3525" y="0"/>
                    <a:pt x="278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50"/>
            <p:cNvSpPr/>
            <p:nvPr/>
          </p:nvSpPr>
          <p:spPr>
            <a:xfrm>
              <a:off x="1805462" y="1632804"/>
              <a:ext cx="22930" cy="30540"/>
            </a:xfrm>
            <a:custGeom>
              <a:avLst/>
              <a:gdLst/>
              <a:ahLst/>
              <a:cxnLst/>
              <a:rect l="l" t="t" r="r" b="b"/>
              <a:pathLst>
                <a:path w="14242" h="18969" extrusionOk="0">
                  <a:moveTo>
                    <a:pt x="7121" y="0"/>
                  </a:moveTo>
                  <a:cubicBezTo>
                    <a:pt x="6377" y="0"/>
                    <a:pt x="5633" y="345"/>
                    <a:pt x="5169" y="1036"/>
                  </a:cubicBezTo>
                  <a:cubicBezTo>
                    <a:pt x="3073" y="4227"/>
                    <a:pt x="1" y="9276"/>
                    <a:pt x="1" y="11848"/>
                  </a:cubicBezTo>
                  <a:cubicBezTo>
                    <a:pt x="1" y="15801"/>
                    <a:pt x="3192" y="18968"/>
                    <a:pt x="7121" y="18968"/>
                  </a:cubicBezTo>
                  <a:cubicBezTo>
                    <a:pt x="11051" y="18968"/>
                    <a:pt x="14242" y="15777"/>
                    <a:pt x="14242" y="11848"/>
                  </a:cubicBezTo>
                  <a:cubicBezTo>
                    <a:pt x="14242" y="9276"/>
                    <a:pt x="11170" y="4227"/>
                    <a:pt x="9074" y="1036"/>
                  </a:cubicBezTo>
                  <a:cubicBezTo>
                    <a:pt x="8610" y="345"/>
                    <a:pt x="7866" y="0"/>
                    <a:pt x="7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50"/>
            <p:cNvSpPr/>
            <p:nvPr/>
          </p:nvSpPr>
          <p:spPr>
            <a:xfrm>
              <a:off x="1812441" y="1632804"/>
              <a:ext cx="15950" cy="30540"/>
            </a:xfrm>
            <a:custGeom>
              <a:avLst/>
              <a:gdLst/>
              <a:ahLst/>
              <a:cxnLst/>
              <a:rect l="l" t="t" r="r" b="b"/>
              <a:pathLst>
                <a:path w="9907" h="18969" extrusionOk="0">
                  <a:moveTo>
                    <a:pt x="2786" y="0"/>
                  </a:moveTo>
                  <a:cubicBezTo>
                    <a:pt x="2042" y="0"/>
                    <a:pt x="1298" y="345"/>
                    <a:pt x="834" y="1036"/>
                  </a:cubicBezTo>
                  <a:cubicBezTo>
                    <a:pt x="572" y="1441"/>
                    <a:pt x="310" y="1870"/>
                    <a:pt x="24" y="2322"/>
                  </a:cubicBezTo>
                  <a:cubicBezTo>
                    <a:pt x="2000" y="5442"/>
                    <a:pt x="4358" y="9609"/>
                    <a:pt x="4358" y="11872"/>
                  </a:cubicBezTo>
                  <a:cubicBezTo>
                    <a:pt x="4358" y="14801"/>
                    <a:pt x="2572" y="17325"/>
                    <a:pt x="0" y="18421"/>
                  </a:cubicBezTo>
                  <a:cubicBezTo>
                    <a:pt x="857" y="18778"/>
                    <a:pt x="1810" y="18968"/>
                    <a:pt x="2786" y="18968"/>
                  </a:cubicBezTo>
                  <a:cubicBezTo>
                    <a:pt x="6716" y="18968"/>
                    <a:pt x="9907" y="15777"/>
                    <a:pt x="9907" y="11848"/>
                  </a:cubicBezTo>
                  <a:cubicBezTo>
                    <a:pt x="9907" y="9276"/>
                    <a:pt x="6835" y="4227"/>
                    <a:pt x="4739" y="1036"/>
                  </a:cubicBezTo>
                  <a:cubicBezTo>
                    <a:pt x="4275" y="345"/>
                    <a:pt x="3531" y="0"/>
                    <a:pt x="278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50"/>
            <p:cNvSpPr/>
            <p:nvPr/>
          </p:nvSpPr>
          <p:spPr>
            <a:xfrm>
              <a:off x="1650372" y="1708949"/>
              <a:ext cx="22930" cy="30540"/>
            </a:xfrm>
            <a:custGeom>
              <a:avLst/>
              <a:gdLst/>
              <a:ahLst/>
              <a:cxnLst/>
              <a:rect l="l" t="t" r="r" b="b"/>
              <a:pathLst>
                <a:path w="14242" h="18969" extrusionOk="0">
                  <a:moveTo>
                    <a:pt x="7109" y="0"/>
                  </a:moveTo>
                  <a:cubicBezTo>
                    <a:pt x="6371" y="0"/>
                    <a:pt x="5632" y="346"/>
                    <a:pt x="5168" y="1036"/>
                  </a:cubicBezTo>
                  <a:cubicBezTo>
                    <a:pt x="3072" y="4204"/>
                    <a:pt x="0" y="9276"/>
                    <a:pt x="0" y="11848"/>
                  </a:cubicBezTo>
                  <a:cubicBezTo>
                    <a:pt x="0" y="15777"/>
                    <a:pt x="3191" y="18969"/>
                    <a:pt x="7121" y="18969"/>
                  </a:cubicBezTo>
                  <a:cubicBezTo>
                    <a:pt x="11050" y="18969"/>
                    <a:pt x="14241" y="15777"/>
                    <a:pt x="14241" y="11848"/>
                  </a:cubicBezTo>
                  <a:cubicBezTo>
                    <a:pt x="14241" y="9276"/>
                    <a:pt x="11169" y="4204"/>
                    <a:pt x="9050" y="1036"/>
                  </a:cubicBezTo>
                  <a:cubicBezTo>
                    <a:pt x="8585" y="346"/>
                    <a:pt x="7847" y="0"/>
                    <a:pt x="7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50"/>
            <p:cNvSpPr/>
            <p:nvPr/>
          </p:nvSpPr>
          <p:spPr>
            <a:xfrm>
              <a:off x="1657350" y="1708934"/>
              <a:ext cx="15952" cy="30555"/>
            </a:xfrm>
            <a:custGeom>
              <a:avLst/>
              <a:gdLst/>
              <a:ahLst/>
              <a:cxnLst/>
              <a:rect l="l" t="t" r="r" b="b"/>
              <a:pathLst>
                <a:path w="9908" h="18978" extrusionOk="0">
                  <a:moveTo>
                    <a:pt x="2796" y="1"/>
                  </a:moveTo>
                  <a:cubicBezTo>
                    <a:pt x="2049" y="1"/>
                    <a:pt x="1300" y="352"/>
                    <a:pt x="834" y="1045"/>
                  </a:cubicBezTo>
                  <a:cubicBezTo>
                    <a:pt x="572" y="1450"/>
                    <a:pt x="286" y="1879"/>
                    <a:pt x="0" y="2331"/>
                  </a:cubicBezTo>
                  <a:cubicBezTo>
                    <a:pt x="2001" y="5451"/>
                    <a:pt x="4335" y="9619"/>
                    <a:pt x="4335" y="11857"/>
                  </a:cubicBezTo>
                  <a:cubicBezTo>
                    <a:pt x="4335" y="14810"/>
                    <a:pt x="2549" y="17334"/>
                    <a:pt x="0" y="18430"/>
                  </a:cubicBezTo>
                  <a:cubicBezTo>
                    <a:pt x="858" y="18787"/>
                    <a:pt x="1787" y="18978"/>
                    <a:pt x="2787" y="18978"/>
                  </a:cubicBezTo>
                  <a:cubicBezTo>
                    <a:pt x="6716" y="18978"/>
                    <a:pt x="9907" y="15786"/>
                    <a:pt x="9907" y="11857"/>
                  </a:cubicBezTo>
                  <a:cubicBezTo>
                    <a:pt x="9907" y="9285"/>
                    <a:pt x="6835" y="4213"/>
                    <a:pt x="4740" y="1045"/>
                  </a:cubicBezTo>
                  <a:cubicBezTo>
                    <a:pt x="4277" y="346"/>
                    <a:pt x="3537" y="1"/>
                    <a:pt x="279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50"/>
            <p:cNvSpPr/>
            <p:nvPr/>
          </p:nvSpPr>
          <p:spPr>
            <a:xfrm>
              <a:off x="1702057" y="1708949"/>
              <a:ext cx="22930" cy="30540"/>
            </a:xfrm>
            <a:custGeom>
              <a:avLst/>
              <a:gdLst/>
              <a:ahLst/>
              <a:cxnLst/>
              <a:rect l="l" t="t" r="r" b="b"/>
              <a:pathLst>
                <a:path w="14242" h="18969" extrusionOk="0">
                  <a:moveTo>
                    <a:pt x="7121" y="0"/>
                  </a:moveTo>
                  <a:cubicBezTo>
                    <a:pt x="6376" y="0"/>
                    <a:pt x="5632" y="346"/>
                    <a:pt x="5168" y="1036"/>
                  </a:cubicBezTo>
                  <a:cubicBezTo>
                    <a:pt x="3072" y="4204"/>
                    <a:pt x="0" y="9276"/>
                    <a:pt x="0" y="11848"/>
                  </a:cubicBezTo>
                  <a:cubicBezTo>
                    <a:pt x="0" y="15777"/>
                    <a:pt x="3191" y="18969"/>
                    <a:pt x="7121" y="18969"/>
                  </a:cubicBezTo>
                  <a:cubicBezTo>
                    <a:pt x="11050" y="18969"/>
                    <a:pt x="14241" y="15777"/>
                    <a:pt x="14241" y="11848"/>
                  </a:cubicBezTo>
                  <a:cubicBezTo>
                    <a:pt x="14241" y="9276"/>
                    <a:pt x="11169" y="4204"/>
                    <a:pt x="9073" y="1036"/>
                  </a:cubicBezTo>
                  <a:cubicBezTo>
                    <a:pt x="8609" y="346"/>
                    <a:pt x="7865" y="0"/>
                    <a:pt x="7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50"/>
            <p:cNvSpPr/>
            <p:nvPr/>
          </p:nvSpPr>
          <p:spPr>
            <a:xfrm>
              <a:off x="1709073" y="1708934"/>
              <a:ext cx="15913" cy="30555"/>
            </a:xfrm>
            <a:custGeom>
              <a:avLst/>
              <a:gdLst/>
              <a:ahLst/>
              <a:cxnLst/>
              <a:rect l="l" t="t" r="r" b="b"/>
              <a:pathLst>
                <a:path w="9884" h="18978" extrusionOk="0">
                  <a:moveTo>
                    <a:pt x="2775" y="1"/>
                  </a:moveTo>
                  <a:cubicBezTo>
                    <a:pt x="2031" y="1"/>
                    <a:pt x="1288" y="352"/>
                    <a:pt x="834" y="1045"/>
                  </a:cubicBezTo>
                  <a:cubicBezTo>
                    <a:pt x="572" y="1450"/>
                    <a:pt x="286" y="1879"/>
                    <a:pt x="0" y="2331"/>
                  </a:cubicBezTo>
                  <a:cubicBezTo>
                    <a:pt x="2001" y="5451"/>
                    <a:pt x="4334" y="9619"/>
                    <a:pt x="4334" y="11857"/>
                  </a:cubicBezTo>
                  <a:cubicBezTo>
                    <a:pt x="4334" y="14810"/>
                    <a:pt x="2548" y="17334"/>
                    <a:pt x="0" y="18430"/>
                  </a:cubicBezTo>
                  <a:cubicBezTo>
                    <a:pt x="858" y="18787"/>
                    <a:pt x="1786" y="18978"/>
                    <a:pt x="2763" y="18978"/>
                  </a:cubicBezTo>
                  <a:cubicBezTo>
                    <a:pt x="6692" y="18978"/>
                    <a:pt x="9883" y="15786"/>
                    <a:pt x="9883" y="11857"/>
                  </a:cubicBezTo>
                  <a:cubicBezTo>
                    <a:pt x="9883" y="9285"/>
                    <a:pt x="6811" y="4213"/>
                    <a:pt x="4715" y="1045"/>
                  </a:cubicBezTo>
                  <a:cubicBezTo>
                    <a:pt x="4253" y="346"/>
                    <a:pt x="3513" y="1"/>
                    <a:pt x="277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50"/>
            <p:cNvSpPr/>
            <p:nvPr/>
          </p:nvSpPr>
          <p:spPr>
            <a:xfrm>
              <a:off x="1753778" y="1708949"/>
              <a:ext cx="22930" cy="30540"/>
            </a:xfrm>
            <a:custGeom>
              <a:avLst/>
              <a:gdLst/>
              <a:ahLst/>
              <a:cxnLst/>
              <a:rect l="l" t="t" r="r" b="b"/>
              <a:pathLst>
                <a:path w="14242" h="18969" extrusionOk="0">
                  <a:moveTo>
                    <a:pt x="7118" y="0"/>
                  </a:moveTo>
                  <a:cubicBezTo>
                    <a:pt x="6377" y="0"/>
                    <a:pt x="5633" y="346"/>
                    <a:pt x="5169" y="1036"/>
                  </a:cubicBezTo>
                  <a:cubicBezTo>
                    <a:pt x="3073" y="4204"/>
                    <a:pt x="1" y="9276"/>
                    <a:pt x="1" y="11848"/>
                  </a:cubicBezTo>
                  <a:cubicBezTo>
                    <a:pt x="1" y="15777"/>
                    <a:pt x="3192" y="18969"/>
                    <a:pt x="7121" y="18969"/>
                  </a:cubicBezTo>
                  <a:cubicBezTo>
                    <a:pt x="11051" y="18969"/>
                    <a:pt x="14242" y="15777"/>
                    <a:pt x="14242" y="11848"/>
                  </a:cubicBezTo>
                  <a:cubicBezTo>
                    <a:pt x="14242" y="9276"/>
                    <a:pt x="11170" y="4204"/>
                    <a:pt x="9050" y="1036"/>
                  </a:cubicBezTo>
                  <a:cubicBezTo>
                    <a:pt x="8598" y="346"/>
                    <a:pt x="7860" y="0"/>
                    <a:pt x="7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50"/>
            <p:cNvSpPr/>
            <p:nvPr/>
          </p:nvSpPr>
          <p:spPr>
            <a:xfrm>
              <a:off x="1760757" y="1708934"/>
              <a:ext cx="15950" cy="30555"/>
            </a:xfrm>
            <a:custGeom>
              <a:avLst/>
              <a:gdLst/>
              <a:ahLst/>
              <a:cxnLst/>
              <a:rect l="l" t="t" r="r" b="b"/>
              <a:pathLst>
                <a:path w="9907" h="18978" extrusionOk="0">
                  <a:moveTo>
                    <a:pt x="2793" y="1"/>
                  </a:moveTo>
                  <a:cubicBezTo>
                    <a:pt x="2049" y="1"/>
                    <a:pt x="1300" y="352"/>
                    <a:pt x="834" y="1045"/>
                  </a:cubicBezTo>
                  <a:cubicBezTo>
                    <a:pt x="572" y="1450"/>
                    <a:pt x="286" y="1879"/>
                    <a:pt x="0" y="2331"/>
                  </a:cubicBezTo>
                  <a:cubicBezTo>
                    <a:pt x="2001" y="5451"/>
                    <a:pt x="4334" y="9619"/>
                    <a:pt x="4334" y="11857"/>
                  </a:cubicBezTo>
                  <a:cubicBezTo>
                    <a:pt x="4334" y="14810"/>
                    <a:pt x="2548" y="17334"/>
                    <a:pt x="0" y="18430"/>
                  </a:cubicBezTo>
                  <a:cubicBezTo>
                    <a:pt x="857" y="18787"/>
                    <a:pt x="1786" y="18978"/>
                    <a:pt x="2786" y="18978"/>
                  </a:cubicBezTo>
                  <a:cubicBezTo>
                    <a:pt x="6716" y="18978"/>
                    <a:pt x="9907" y="15786"/>
                    <a:pt x="9907" y="11857"/>
                  </a:cubicBezTo>
                  <a:cubicBezTo>
                    <a:pt x="9907" y="9285"/>
                    <a:pt x="6835" y="4213"/>
                    <a:pt x="4715" y="1045"/>
                  </a:cubicBezTo>
                  <a:cubicBezTo>
                    <a:pt x="4265" y="346"/>
                    <a:pt x="3531" y="1"/>
                    <a:pt x="279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0"/>
            <p:cNvSpPr/>
            <p:nvPr/>
          </p:nvSpPr>
          <p:spPr>
            <a:xfrm>
              <a:off x="1805462" y="1708949"/>
              <a:ext cx="22930" cy="30540"/>
            </a:xfrm>
            <a:custGeom>
              <a:avLst/>
              <a:gdLst/>
              <a:ahLst/>
              <a:cxnLst/>
              <a:rect l="l" t="t" r="r" b="b"/>
              <a:pathLst>
                <a:path w="14242" h="18969" extrusionOk="0">
                  <a:moveTo>
                    <a:pt x="7121" y="0"/>
                  </a:moveTo>
                  <a:cubicBezTo>
                    <a:pt x="6377" y="0"/>
                    <a:pt x="5633" y="346"/>
                    <a:pt x="5169" y="1036"/>
                  </a:cubicBezTo>
                  <a:cubicBezTo>
                    <a:pt x="3073" y="4204"/>
                    <a:pt x="1" y="9276"/>
                    <a:pt x="1" y="11848"/>
                  </a:cubicBezTo>
                  <a:cubicBezTo>
                    <a:pt x="1" y="15777"/>
                    <a:pt x="3192" y="18969"/>
                    <a:pt x="7121" y="18969"/>
                  </a:cubicBezTo>
                  <a:cubicBezTo>
                    <a:pt x="11051" y="18969"/>
                    <a:pt x="14242" y="15777"/>
                    <a:pt x="14242" y="11848"/>
                  </a:cubicBezTo>
                  <a:cubicBezTo>
                    <a:pt x="14242" y="9276"/>
                    <a:pt x="11170" y="4204"/>
                    <a:pt x="9074" y="1036"/>
                  </a:cubicBezTo>
                  <a:cubicBezTo>
                    <a:pt x="8610" y="346"/>
                    <a:pt x="7866" y="0"/>
                    <a:pt x="7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50"/>
            <p:cNvSpPr/>
            <p:nvPr/>
          </p:nvSpPr>
          <p:spPr>
            <a:xfrm>
              <a:off x="1812441" y="1708934"/>
              <a:ext cx="15950" cy="30555"/>
            </a:xfrm>
            <a:custGeom>
              <a:avLst/>
              <a:gdLst/>
              <a:ahLst/>
              <a:cxnLst/>
              <a:rect l="l" t="t" r="r" b="b"/>
              <a:pathLst>
                <a:path w="9907" h="18978" extrusionOk="0">
                  <a:moveTo>
                    <a:pt x="2796" y="1"/>
                  </a:moveTo>
                  <a:cubicBezTo>
                    <a:pt x="2049" y="1"/>
                    <a:pt x="1300" y="352"/>
                    <a:pt x="834" y="1045"/>
                  </a:cubicBezTo>
                  <a:cubicBezTo>
                    <a:pt x="572" y="1450"/>
                    <a:pt x="310" y="1879"/>
                    <a:pt x="24" y="2331"/>
                  </a:cubicBezTo>
                  <a:cubicBezTo>
                    <a:pt x="2000" y="5451"/>
                    <a:pt x="4358" y="9619"/>
                    <a:pt x="4358" y="11857"/>
                  </a:cubicBezTo>
                  <a:cubicBezTo>
                    <a:pt x="4358" y="14810"/>
                    <a:pt x="2572" y="17334"/>
                    <a:pt x="0" y="18430"/>
                  </a:cubicBezTo>
                  <a:cubicBezTo>
                    <a:pt x="857" y="18787"/>
                    <a:pt x="1810" y="18978"/>
                    <a:pt x="2786" y="18978"/>
                  </a:cubicBezTo>
                  <a:cubicBezTo>
                    <a:pt x="6716" y="18978"/>
                    <a:pt x="9907" y="15786"/>
                    <a:pt x="9907" y="11857"/>
                  </a:cubicBezTo>
                  <a:cubicBezTo>
                    <a:pt x="9907" y="9285"/>
                    <a:pt x="6835" y="4213"/>
                    <a:pt x="4739" y="1045"/>
                  </a:cubicBezTo>
                  <a:cubicBezTo>
                    <a:pt x="4277" y="346"/>
                    <a:pt x="3537" y="1"/>
                    <a:pt x="279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50"/>
            <p:cNvSpPr/>
            <p:nvPr/>
          </p:nvSpPr>
          <p:spPr>
            <a:xfrm>
              <a:off x="1676215" y="1670425"/>
              <a:ext cx="22930" cy="30569"/>
            </a:xfrm>
            <a:custGeom>
              <a:avLst/>
              <a:gdLst/>
              <a:ahLst/>
              <a:cxnLst/>
              <a:rect l="l" t="t" r="r" b="b"/>
              <a:pathLst>
                <a:path w="14242" h="18987" extrusionOk="0">
                  <a:moveTo>
                    <a:pt x="7121" y="1"/>
                  </a:moveTo>
                  <a:cubicBezTo>
                    <a:pt x="6377" y="1"/>
                    <a:pt x="5632" y="352"/>
                    <a:pt x="5168" y="1055"/>
                  </a:cubicBezTo>
                  <a:cubicBezTo>
                    <a:pt x="3072" y="4222"/>
                    <a:pt x="0" y="9295"/>
                    <a:pt x="0" y="11866"/>
                  </a:cubicBezTo>
                  <a:cubicBezTo>
                    <a:pt x="0" y="15796"/>
                    <a:pt x="3191" y="18987"/>
                    <a:pt x="7121" y="18987"/>
                  </a:cubicBezTo>
                  <a:cubicBezTo>
                    <a:pt x="11050" y="18987"/>
                    <a:pt x="14241" y="15796"/>
                    <a:pt x="14241" y="11866"/>
                  </a:cubicBezTo>
                  <a:cubicBezTo>
                    <a:pt x="14241" y="9295"/>
                    <a:pt x="11169" y="4222"/>
                    <a:pt x="9074" y="1055"/>
                  </a:cubicBezTo>
                  <a:cubicBezTo>
                    <a:pt x="8609" y="352"/>
                    <a:pt x="7865" y="1"/>
                    <a:pt x="7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0"/>
            <p:cNvSpPr/>
            <p:nvPr/>
          </p:nvSpPr>
          <p:spPr>
            <a:xfrm>
              <a:off x="1683192" y="1670425"/>
              <a:ext cx="15952" cy="30569"/>
            </a:xfrm>
            <a:custGeom>
              <a:avLst/>
              <a:gdLst/>
              <a:ahLst/>
              <a:cxnLst/>
              <a:rect l="l" t="t" r="r" b="b"/>
              <a:pathLst>
                <a:path w="9908" h="18987" extrusionOk="0">
                  <a:moveTo>
                    <a:pt x="2787" y="1"/>
                  </a:moveTo>
                  <a:cubicBezTo>
                    <a:pt x="2043" y="1"/>
                    <a:pt x="1298" y="352"/>
                    <a:pt x="834" y="1055"/>
                  </a:cubicBezTo>
                  <a:cubicBezTo>
                    <a:pt x="572" y="1460"/>
                    <a:pt x="310" y="1888"/>
                    <a:pt x="24" y="2317"/>
                  </a:cubicBezTo>
                  <a:cubicBezTo>
                    <a:pt x="2001" y="5460"/>
                    <a:pt x="4358" y="9604"/>
                    <a:pt x="4358" y="11866"/>
                  </a:cubicBezTo>
                  <a:cubicBezTo>
                    <a:pt x="4358" y="14819"/>
                    <a:pt x="2572" y="17344"/>
                    <a:pt x="0" y="18415"/>
                  </a:cubicBezTo>
                  <a:cubicBezTo>
                    <a:pt x="858" y="18773"/>
                    <a:pt x="1810" y="18987"/>
                    <a:pt x="2787" y="18987"/>
                  </a:cubicBezTo>
                  <a:cubicBezTo>
                    <a:pt x="6716" y="18987"/>
                    <a:pt x="9907" y="15796"/>
                    <a:pt x="9907" y="11866"/>
                  </a:cubicBezTo>
                  <a:cubicBezTo>
                    <a:pt x="9907" y="9295"/>
                    <a:pt x="6835" y="4222"/>
                    <a:pt x="4740" y="1055"/>
                  </a:cubicBezTo>
                  <a:cubicBezTo>
                    <a:pt x="4275" y="352"/>
                    <a:pt x="3531" y="1"/>
                    <a:pt x="278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0"/>
            <p:cNvSpPr/>
            <p:nvPr/>
          </p:nvSpPr>
          <p:spPr>
            <a:xfrm>
              <a:off x="1727936" y="1670425"/>
              <a:ext cx="22893" cy="30569"/>
            </a:xfrm>
            <a:custGeom>
              <a:avLst/>
              <a:gdLst/>
              <a:ahLst/>
              <a:cxnLst/>
              <a:rect l="l" t="t" r="r" b="b"/>
              <a:pathLst>
                <a:path w="14219" h="18987" extrusionOk="0">
                  <a:moveTo>
                    <a:pt x="7110" y="1"/>
                  </a:moveTo>
                  <a:cubicBezTo>
                    <a:pt x="6371" y="1"/>
                    <a:pt x="5633" y="352"/>
                    <a:pt x="5169" y="1055"/>
                  </a:cubicBezTo>
                  <a:cubicBezTo>
                    <a:pt x="3049" y="4222"/>
                    <a:pt x="1" y="9295"/>
                    <a:pt x="1" y="11866"/>
                  </a:cubicBezTo>
                  <a:cubicBezTo>
                    <a:pt x="1" y="15796"/>
                    <a:pt x="3168" y="18987"/>
                    <a:pt x="7098" y="18987"/>
                  </a:cubicBezTo>
                  <a:cubicBezTo>
                    <a:pt x="11051" y="18987"/>
                    <a:pt x="14218" y="15796"/>
                    <a:pt x="14218" y="11866"/>
                  </a:cubicBezTo>
                  <a:cubicBezTo>
                    <a:pt x="14218" y="9295"/>
                    <a:pt x="11170" y="4222"/>
                    <a:pt x="9050" y="1055"/>
                  </a:cubicBezTo>
                  <a:cubicBezTo>
                    <a:pt x="8586" y="352"/>
                    <a:pt x="7848" y="1"/>
                    <a:pt x="7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50"/>
            <p:cNvSpPr/>
            <p:nvPr/>
          </p:nvSpPr>
          <p:spPr>
            <a:xfrm>
              <a:off x="1734915" y="1670425"/>
              <a:ext cx="15913" cy="30569"/>
            </a:xfrm>
            <a:custGeom>
              <a:avLst/>
              <a:gdLst/>
              <a:ahLst/>
              <a:cxnLst/>
              <a:rect l="l" t="t" r="r" b="b"/>
              <a:pathLst>
                <a:path w="9884" h="18987" extrusionOk="0">
                  <a:moveTo>
                    <a:pt x="2775" y="1"/>
                  </a:moveTo>
                  <a:cubicBezTo>
                    <a:pt x="2036" y="1"/>
                    <a:pt x="1298" y="352"/>
                    <a:pt x="834" y="1055"/>
                  </a:cubicBezTo>
                  <a:cubicBezTo>
                    <a:pt x="572" y="1460"/>
                    <a:pt x="286" y="1888"/>
                    <a:pt x="0" y="2317"/>
                  </a:cubicBezTo>
                  <a:cubicBezTo>
                    <a:pt x="2001" y="5460"/>
                    <a:pt x="4334" y="9604"/>
                    <a:pt x="4334" y="11866"/>
                  </a:cubicBezTo>
                  <a:cubicBezTo>
                    <a:pt x="4334" y="14819"/>
                    <a:pt x="2548" y="17344"/>
                    <a:pt x="0" y="18415"/>
                  </a:cubicBezTo>
                  <a:cubicBezTo>
                    <a:pt x="857" y="18773"/>
                    <a:pt x="1786" y="18987"/>
                    <a:pt x="2786" y="18987"/>
                  </a:cubicBezTo>
                  <a:cubicBezTo>
                    <a:pt x="6716" y="18987"/>
                    <a:pt x="9883" y="15796"/>
                    <a:pt x="9883" y="11866"/>
                  </a:cubicBezTo>
                  <a:cubicBezTo>
                    <a:pt x="9883" y="9295"/>
                    <a:pt x="6835" y="4222"/>
                    <a:pt x="4715" y="1055"/>
                  </a:cubicBezTo>
                  <a:cubicBezTo>
                    <a:pt x="4251" y="352"/>
                    <a:pt x="3513" y="1"/>
                    <a:pt x="277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50"/>
            <p:cNvSpPr/>
            <p:nvPr/>
          </p:nvSpPr>
          <p:spPr>
            <a:xfrm>
              <a:off x="1779620" y="1670425"/>
              <a:ext cx="22930" cy="30569"/>
            </a:xfrm>
            <a:custGeom>
              <a:avLst/>
              <a:gdLst/>
              <a:ahLst/>
              <a:cxnLst/>
              <a:rect l="l" t="t" r="r" b="b"/>
              <a:pathLst>
                <a:path w="14242" h="18987" extrusionOk="0">
                  <a:moveTo>
                    <a:pt x="7121" y="1"/>
                  </a:moveTo>
                  <a:cubicBezTo>
                    <a:pt x="6377" y="1"/>
                    <a:pt x="5633" y="352"/>
                    <a:pt x="5169" y="1055"/>
                  </a:cubicBezTo>
                  <a:cubicBezTo>
                    <a:pt x="3073" y="4222"/>
                    <a:pt x="1" y="9295"/>
                    <a:pt x="1" y="11866"/>
                  </a:cubicBezTo>
                  <a:cubicBezTo>
                    <a:pt x="1" y="15796"/>
                    <a:pt x="3192" y="18987"/>
                    <a:pt x="7121" y="18987"/>
                  </a:cubicBezTo>
                  <a:cubicBezTo>
                    <a:pt x="11051" y="18987"/>
                    <a:pt x="14242" y="15796"/>
                    <a:pt x="14242" y="11866"/>
                  </a:cubicBezTo>
                  <a:cubicBezTo>
                    <a:pt x="14242" y="9295"/>
                    <a:pt x="11170" y="4222"/>
                    <a:pt x="9074" y="1055"/>
                  </a:cubicBezTo>
                  <a:cubicBezTo>
                    <a:pt x="8610" y="352"/>
                    <a:pt x="7866" y="1"/>
                    <a:pt x="7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50"/>
            <p:cNvSpPr/>
            <p:nvPr/>
          </p:nvSpPr>
          <p:spPr>
            <a:xfrm>
              <a:off x="1786599" y="1670425"/>
              <a:ext cx="15950" cy="30569"/>
            </a:xfrm>
            <a:custGeom>
              <a:avLst/>
              <a:gdLst/>
              <a:ahLst/>
              <a:cxnLst/>
              <a:rect l="l" t="t" r="r" b="b"/>
              <a:pathLst>
                <a:path w="9907" h="18987" extrusionOk="0">
                  <a:moveTo>
                    <a:pt x="2786" y="1"/>
                  </a:moveTo>
                  <a:cubicBezTo>
                    <a:pt x="2042" y="1"/>
                    <a:pt x="1298" y="352"/>
                    <a:pt x="834" y="1055"/>
                  </a:cubicBezTo>
                  <a:cubicBezTo>
                    <a:pt x="572" y="1460"/>
                    <a:pt x="286" y="1888"/>
                    <a:pt x="0" y="2317"/>
                  </a:cubicBezTo>
                  <a:cubicBezTo>
                    <a:pt x="2001" y="5460"/>
                    <a:pt x="4334" y="9604"/>
                    <a:pt x="4334" y="11866"/>
                  </a:cubicBezTo>
                  <a:cubicBezTo>
                    <a:pt x="4334" y="14819"/>
                    <a:pt x="2548" y="17344"/>
                    <a:pt x="0" y="18415"/>
                  </a:cubicBezTo>
                  <a:cubicBezTo>
                    <a:pt x="857" y="18773"/>
                    <a:pt x="1810" y="18987"/>
                    <a:pt x="2786" y="18987"/>
                  </a:cubicBezTo>
                  <a:cubicBezTo>
                    <a:pt x="6716" y="18987"/>
                    <a:pt x="9907" y="15796"/>
                    <a:pt x="9907" y="11866"/>
                  </a:cubicBezTo>
                  <a:cubicBezTo>
                    <a:pt x="9907" y="9295"/>
                    <a:pt x="6835" y="4222"/>
                    <a:pt x="4739" y="1055"/>
                  </a:cubicBezTo>
                  <a:cubicBezTo>
                    <a:pt x="4275" y="352"/>
                    <a:pt x="3531" y="1"/>
                    <a:pt x="278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0"/>
            <p:cNvSpPr/>
            <p:nvPr/>
          </p:nvSpPr>
          <p:spPr>
            <a:xfrm>
              <a:off x="1831304" y="1670425"/>
              <a:ext cx="22930" cy="30569"/>
            </a:xfrm>
            <a:custGeom>
              <a:avLst/>
              <a:gdLst/>
              <a:ahLst/>
              <a:cxnLst/>
              <a:rect l="l" t="t" r="r" b="b"/>
              <a:pathLst>
                <a:path w="14242" h="18987" extrusionOk="0">
                  <a:moveTo>
                    <a:pt x="7124" y="1"/>
                  </a:moveTo>
                  <a:cubicBezTo>
                    <a:pt x="6383" y="1"/>
                    <a:pt x="5645" y="352"/>
                    <a:pt x="5192" y="1055"/>
                  </a:cubicBezTo>
                  <a:cubicBezTo>
                    <a:pt x="3073" y="4222"/>
                    <a:pt x="1" y="9295"/>
                    <a:pt x="1" y="11866"/>
                  </a:cubicBezTo>
                  <a:cubicBezTo>
                    <a:pt x="1" y="15796"/>
                    <a:pt x="3192" y="18987"/>
                    <a:pt x="7121" y="18987"/>
                  </a:cubicBezTo>
                  <a:cubicBezTo>
                    <a:pt x="11051" y="18987"/>
                    <a:pt x="14242" y="15796"/>
                    <a:pt x="14242" y="11866"/>
                  </a:cubicBezTo>
                  <a:cubicBezTo>
                    <a:pt x="14242" y="9295"/>
                    <a:pt x="11194" y="4222"/>
                    <a:pt x="9074" y="1055"/>
                  </a:cubicBezTo>
                  <a:cubicBezTo>
                    <a:pt x="8610" y="352"/>
                    <a:pt x="7866" y="1"/>
                    <a:pt x="7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0"/>
            <p:cNvSpPr/>
            <p:nvPr/>
          </p:nvSpPr>
          <p:spPr>
            <a:xfrm>
              <a:off x="1838321" y="1670425"/>
              <a:ext cx="15913" cy="30569"/>
            </a:xfrm>
            <a:custGeom>
              <a:avLst/>
              <a:gdLst/>
              <a:ahLst/>
              <a:cxnLst/>
              <a:rect l="l" t="t" r="r" b="b"/>
              <a:pathLst>
                <a:path w="9884" h="18987" extrusionOk="0">
                  <a:moveTo>
                    <a:pt x="2766" y="1"/>
                  </a:moveTo>
                  <a:cubicBezTo>
                    <a:pt x="2025" y="1"/>
                    <a:pt x="1287" y="352"/>
                    <a:pt x="834" y="1055"/>
                  </a:cubicBezTo>
                  <a:cubicBezTo>
                    <a:pt x="572" y="1460"/>
                    <a:pt x="287" y="1888"/>
                    <a:pt x="1" y="2317"/>
                  </a:cubicBezTo>
                  <a:cubicBezTo>
                    <a:pt x="2001" y="5460"/>
                    <a:pt x="4335" y="9604"/>
                    <a:pt x="4335" y="11866"/>
                  </a:cubicBezTo>
                  <a:cubicBezTo>
                    <a:pt x="4335" y="14819"/>
                    <a:pt x="2549" y="17344"/>
                    <a:pt x="1" y="18415"/>
                  </a:cubicBezTo>
                  <a:cubicBezTo>
                    <a:pt x="858" y="18773"/>
                    <a:pt x="1787" y="18987"/>
                    <a:pt x="2787" y="18987"/>
                  </a:cubicBezTo>
                  <a:cubicBezTo>
                    <a:pt x="6693" y="18987"/>
                    <a:pt x="9884" y="15796"/>
                    <a:pt x="9884" y="11866"/>
                  </a:cubicBezTo>
                  <a:cubicBezTo>
                    <a:pt x="9884" y="9295"/>
                    <a:pt x="6836" y="4222"/>
                    <a:pt x="4716" y="1055"/>
                  </a:cubicBezTo>
                  <a:cubicBezTo>
                    <a:pt x="4252" y="352"/>
                    <a:pt x="3508" y="1"/>
                    <a:pt x="276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0"/>
          <p:cNvGrpSpPr/>
          <p:nvPr/>
        </p:nvGrpSpPr>
        <p:grpSpPr>
          <a:xfrm>
            <a:off x="2588644" y="1594106"/>
            <a:ext cx="262652" cy="242237"/>
            <a:chOff x="2416393" y="1468761"/>
            <a:chExt cx="285492" cy="263301"/>
          </a:xfrm>
        </p:grpSpPr>
        <p:sp>
          <p:nvSpPr>
            <p:cNvPr id="6623" name="Google Shape;6623;p50"/>
            <p:cNvSpPr/>
            <p:nvPr/>
          </p:nvSpPr>
          <p:spPr>
            <a:xfrm>
              <a:off x="2551393" y="1599274"/>
              <a:ext cx="125646" cy="132654"/>
            </a:xfrm>
            <a:custGeom>
              <a:avLst/>
              <a:gdLst/>
              <a:ahLst/>
              <a:cxnLst/>
              <a:rect l="l" t="t" r="r" b="b"/>
              <a:pathLst>
                <a:path w="78041" h="82394" extrusionOk="0">
                  <a:moveTo>
                    <a:pt x="46129" y="0"/>
                  </a:moveTo>
                  <a:lnTo>
                    <a:pt x="10146" y="35984"/>
                  </a:lnTo>
                  <a:cubicBezTo>
                    <a:pt x="7740" y="38389"/>
                    <a:pt x="9455" y="42485"/>
                    <a:pt x="12837" y="42485"/>
                  </a:cubicBezTo>
                  <a:lnTo>
                    <a:pt x="35198" y="42485"/>
                  </a:lnTo>
                  <a:lnTo>
                    <a:pt x="1620" y="75849"/>
                  </a:lnTo>
                  <a:cubicBezTo>
                    <a:pt x="1" y="77469"/>
                    <a:pt x="239" y="79540"/>
                    <a:pt x="1334" y="80898"/>
                  </a:cubicBezTo>
                  <a:cubicBezTo>
                    <a:pt x="2038" y="81796"/>
                    <a:pt x="3099" y="82393"/>
                    <a:pt x="4270" y="82393"/>
                  </a:cubicBezTo>
                  <a:cubicBezTo>
                    <a:pt x="4961" y="82393"/>
                    <a:pt x="5690" y="82185"/>
                    <a:pt x="6407" y="81708"/>
                  </a:cubicBezTo>
                  <a:lnTo>
                    <a:pt x="74588" y="36079"/>
                  </a:lnTo>
                  <a:cubicBezTo>
                    <a:pt x="77707" y="34007"/>
                    <a:pt x="72468" y="29006"/>
                    <a:pt x="72468" y="29006"/>
                  </a:cubicBezTo>
                  <a:lnTo>
                    <a:pt x="49035" y="29006"/>
                  </a:lnTo>
                  <a:lnTo>
                    <a:pt x="780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0"/>
            <p:cNvSpPr/>
            <p:nvPr/>
          </p:nvSpPr>
          <p:spPr>
            <a:xfrm>
              <a:off x="2553272" y="1598738"/>
              <a:ext cx="124036" cy="133324"/>
            </a:xfrm>
            <a:custGeom>
              <a:avLst/>
              <a:gdLst/>
              <a:ahLst/>
              <a:cxnLst/>
              <a:rect l="l" t="t" r="r" b="b"/>
              <a:pathLst>
                <a:path w="77041" h="82810" extrusionOk="0">
                  <a:moveTo>
                    <a:pt x="61013" y="0"/>
                  </a:moveTo>
                  <a:lnTo>
                    <a:pt x="31436" y="29554"/>
                  </a:lnTo>
                  <a:cubicBezTo>
                    <a:pt x="29030" y="31959"/>
                    <a:pt x="30745" y="36079"/>
                    <a:pt x="34150" y="36079"/>
                  </a:cubicBezTo>
                  <a:lnTo>
                    <a:pt x="56608" y="36079"/>
                  </a:lnTo>
                  <a:lnTo>
                    <a:pt x="1" y="81326"/>
                  </a:lnTo>
                  <a:cubicBezTo>
                    <a:pt x="719" y="82209"/>
                    <a:pt x="1784" y="82809"/>
                    <a:pt x="2962" y="82809"/>
                  </a:cubicBezTo>
                  <a:cubicBezTo>
                    <a:pt x="3659" y="82809"/>
                    <a:pt x="4395" y="82599"/>
                    <a:pt x="5121" y="82112"/>
                  </a:cubicBezTo>
                  <a:lnTo>
                    <a:pt x="73563" y="36317"/>
                  </a:lnTo>
                  <a:cubicBezTo>
                    <a:pt x="76683" y="34221"/>
                    <a:pt x="75207" y="29339"/>
                    <a:pt x="71444" y="29339"/>
                  </a:cubicBezTo>
                  <a:lnTo>
                    <a:pt x="47701" y="29339"/>
                  </a:lnTo>
                  <a:lnTo>
                    <a:pt x="7704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0"/>
            <p:cNvSpPr/>
            <p:nvPr/>
          </p:nvSpPr>
          <p:spPr>
            <a:xfrm>
              <a:off x="2431998" y="1468761"/>
              <a:ext cx="241168" cy="138106"/>
            </a:xfrm>
            <a:custGeom>
              <a:avLst/>
              <a:gdLst/>
              <a:ahLst/>
              <a:cxnLst/>
              <a:rect l="l" t="t" r="r" b="b"/>
              <a:pathLst>
                <a:path w="149794" h="85780" extrusionOk="0">
                  <a:moveTo>
                    <a:pt x="71872" y="0"/>
                  </a:moveTo>
                  <a:cubicBezTo>
                    <a:pt x="49058" y="0"/>
                    <a:pt x="30411" y="17814"/>
                    <a:pt x="29054" y="40270"/>
                  </a:cubicBezTo>
                  <a:cubicBezTo>
                    <a:pt x="12217" y="40842"/>
                    <a:pt x="0" y="59703"/>
                    <a:pt x="11717" y="77635"/>
                  </a:cubicBezTo>
                  <a:cubicBezTo>
                    <a:pt x="14646" y="82136"/>
                    <a:pt x="21529" y="85780"/>
                    <a:pt x="26911" y="85780"/>
                  </a:cubicBezTo>
                  <a:lnTo>
                    <a:pt x="115453" y="85780"/>
                  </a:lnTo>
                  <a:cubicBezTo>
                    <a:pt x="123216" y="85780"/>
                    <a:pt x="130504" y="81922"/>
                    <a:pt x="134766" y="75420"/>
                  </a:cubicBezTo>
                  <a:cubicBezTo>
                    <a:pt x="149793" y="52368"/>
                    <a:pt x="133814" y="28101"/>
                    <a:pt x="112024" y="27839"/>
                  </a:cubicBezTo>
                  <a:cubicBezTo>
                    <a:pt x="105927" y="11574"/>
                    <a:pt x="90257" y="0"/>
                    <a:pt x="7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0"/>
            <p:cNvSpPr/>
            <p:nvPr/>
          </p:nvSpPr>
          <p:spPr>
            <a:xfrm>
              <a:off x="2499211" y="1469030"/>
              <a:ext cx="159232" cy="137953"/>
            </a:xfrm>
            <a:custGeom>
              <a:avLst/>
              <a:gdLst/>
              <a:ahLst/>
              <a:cxnLst/>
              <a:rect l="l" t="t" r="r" b="b"/>
              <a:pathLst>
                <a:path w="98902" h="85685" extrusionOk="0">
                  <a:moveTo>
                    <a:pt x="30102" y="0"/>
                  </a:moveTo>
                  <a:cubicBezTo>
                    <a:pt x="18361" y="0"/>
                    <a:pt x="7740" y="4715"/>
                    <a:pt x="0" y="12360"/>
                  </a:cubicBezTo>
                  <a:cubicBezTo>
                    <a:pt x="3001" y="11693"/>
                    <a:pt x="6120" y="11336"/>
                    <a:pt x="9335" y="11336"/>
                  </a:cubicBezTo>
                  <a:cubicBezTo>
                    <a:pt x="27720" y="11336"/>
                    <a:pt x="43414" y="22910"/>
                    <a:pt x="49510" y="39175"/>
                  </a:cubicBezTo>
                  <a:cubicBezTo>
                    <a:pt x="65347" y="39365"/>
                    <a:pt x="78112" y="52249"/>
                    <a:pt x="78112" y="68133"/>
                  </a:cubicBezTo>
                  <a:cubicBezTo>
                    <a:pt x="78112" y="74730"/>
                    <a:pt x="75921" y="80826"/>
                    <a:pt x="72206" y="85684"/>
                  </a:cubicBezTo>
                  <a:cubicBezTo>
                    <a:pt x="87137" y="84541"/>
                    <a:pt x="98902" y="72039"/>
                    <a:pt x="98902" y="56797"/>
                  </a:cubicBezTo>
                  <a:cubicBezTo>
                    <a:pt x="98902" y="40913"/>
                    <a:pt x="86137" y="28030"/>
                    <a:pt x="70277" y="27839"/>
                  </a:cubicBezTo>
                  <a:cubicBezTo>
                    <a:pt x="64180" y="11574"/>
                    <a:pt x="48510" y="0"/>
                    <a:pt x="3010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0"/>
            <p:cNvSpPr/>
            <p:nvPr/>
          </p:nvSpPr>
          <p:spPr>
            <a:xfrm>
              <a:off x="2529539" y="1508137"/>
              <a:ext cx="172346" cy="98730"/>
            </a:xfrm>
            <a:custGeom>
              <a:avLst/>
              <a:gdLst/>
              <a:ahLst/>
              <a:cxnLst/>
              <a:rect l="l" t="t" r="r" b="b"/>
              <a:pathLst>
                <a:path w="107047" h="61323" extrusionOk="0">
                  <a:moveTo>
                    <a:pt x="55702" y="1"/>
                  </a:moveTo>
                  <a:cubicBezTo>
                    <a:pt x="42557" y="1"/>
                    <a:pt x="31340" y="8264"/>
                    <a:pt x="26982" y="19910"/>
                  </a:cubicBezTo>
                  <a:cubicBezTo>
                    <a:pt x="11431" y="20100"/>
                    <a:pt x="0" y="37413"/>
                    <a:pt x="10717" y="53893"/>
                  </a:cubicBezTo>
                  <a:cubicBezTo>
                    <a:pt x="13408" y="57989"/>
                    <a:pt x="19647" y="61323"/>
                    <a:pt x="24553" y="61323"/>
                  </a:cubicBezTo>
                  <a:lnTo>
                    <a:pt x="87828" y="61323"/>
                  </a:lnTo>
                  <a:cubicBezTo>
                    <a:pt x="91710" y="61323"/>
                    <a:pt x="96640" y="58703"/>
                    <a:pt x="98735" y="55441"/>
                  </a:cubicBezTo>
                  <a:cubicBezTo>
                    <a:pt x="107046" y="42652"/>
                    <a:pt x="98330" y="29197"/>
                    <a:pt x="86304" y="28792"/>
                  </a:cubicBezTo>
                  <a:cubicBezTo>
                    <a:pt x="85328" y="12718"/>
                    <a:pt x="72015" y="1"/>
                    <a:pt x="557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0"/>
            <p:cNvSpPr/>
            <p:nvPr/>
          </p:nvSpPr>
          <p:spPr>
            <a:xfrm>
              <a:off x="2584329" y="1508405"/>
              <a:ext cx="109466" cy="98730"/>
            </a:xfrm>
            <a:custGeom>
              <a:avLst/>
              <a:gdLst/>
              <a:ahLst/>
              <a:cxnLst/>
              <a:rect l="l" t="t" r="r" b="b"/>
              <a:pathLst>
                <a:path w="67991" h="61323" extrusionOk="0">
                  <a:moveTo>
                    <a:pt x="21671" y="0"/>
                  </a:moveTo>
                  <a:cubicBezTo>
                    <a:pt x="13217" y="0"/>
                    <a:pt x="5549" y="3430"/>
                    <a:pt x="0" y="8978"/>
                  </a:cubicBezTo>
                  <a:cubicBezTo>
                    <a:pt x="2525" y="8312"/>
                    <a:pt x="5168" y="7954"/>
                    <a:pt x="7883" y="7954"/>
                  </a:cubicBezTo>
                  <a:cubicBezTo>
                    <a:pt x="24196" y="7954"/>
                    <a:pt x="37532" y="20671"/>
                    <a:pt x="38508" y="36722"/>
                  </a:cubicBezTo>
                  <a:cubicBezTo>
                    <a:pt x="47224" y="37032"/>
                    <a:pt x="54202" y="44200"/>
                    <a:pt x="54202" y="52987"/>
                  </a:cubicBezTo>
                  <a:cubicBezTo>
                    <a:pt x="54202" y="56036"/>
                    <a:pt x="53369" y="58893"/>
                    <a:pt x="51916" y="61322"/>
                  </a:cubicBezTo>
                  <a:cubicBezTo>
                    <a:pt x="60822" y="61203"/>
                    <a:pt x="67991" y="53964"/>
                    <a:pt x="67991" y="45033"/>
                  </a:cubicBezTo>
                  <a:cubicBezTo>
                    <a:pt x="67991" y="36246"/>
                    <a:pt x="61013" y="29078"/>
                    <a:pt x="52297" y="28768"/>
                  </a:cubicBezTo>
                  <a:cubicBezTo>
                    <a:pt x="51320" y="12717"/>
                    <a:pt x="37984" y="0"/>
                    <a:pt x="2167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0"/>
            <p:cNvSpPr/>
            <p:nvPr/>
          </p:nvSpPr>
          <p:spPr>
            <a:xfrm>
              <a:off x="2646671" y="1547366"/>
              <a:ext cx="9396" cy="12571"/>
            </a:xfrm>
            <a:custGeom>
              <a:avLst/>
              <a:gdLst/>
              <a:ahLst/>
              <a:cxnLst/>
              <a:rect l="l" t="t" r="r" b="b"/>
              <a:pathLst>
                <a:path w="5836" h="7808" extrusionOk="0">
                  <a:moveTo>
                    <a:pt x="2818" y="0"/>
                  </a:moveTo>
                  <a:cubicBezTo>
                    <a:pt x="2659" y="0"/>
                    <a:pt x="2497" y="15"/>
                    <a:pt x="2334" y="44"/>
                  </a:cubicBezTo>
                  <a:cubicBezTo>
                    <a:pt x="929" y="330"/>
                    <a:pt x="1" y="1688"/>
                    <a:pt x="286" y="3093"/>
                  </a:cubicBezTo>
                  <a:cubicBezTo>
                    <a:pt x="429" y="3855"/>
                    <a:pt x="525" y="4593"/>
                    <a:pt x="572" y="5355"/>
                  </a:cubicBezTo>
                  <a:cubicBezTo>
                    <a:pt x="644" y="6736"/>
                    <a:pt x="1787" y="7808"/>
                    <a:pt x="3168" y="7808"/>
                  </a:cubicBezTo>
                  <a:lnTo>
                    <a:pt x="3311" y="7808"/>
                  </a:lnTo>
                  <a:cubicBezTo>
                    <a:pt x="4764" y="7713"/>
                    <a:pt x="5835" y="6474"/>
                    <a:pt x="5764" y="5045"/>
                  </a:cubicBezTo>
                  <a:cubicBezTo>
                    <a:pt x="5692" y="4069"/>
                    <a:pt x="5573" y="3093"/>
                    <a:pt x="5383" y="2116"/>
                  </a:cubicBezTo>
                  <a:cubicBezTo>
                    <a:pt x="5151" y="871"/>
                    <a:pt x="4058" y="0"/>
                    <a:pt x="28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0"/>
            <p:cNvSpPr/>
            <p:nvPr/>
          </p:nvSpPr>
          <p:spPr>
            <a:xfrm>
              <a:off x="2630721" y="1525323"/>
              <a:ext cx="21397" cy="20122"/>
            </a:xfrm>
            <a:custGeom>
              <a:avLst/>
              <a:gdLst/>
              <a:ahLst/>
              <a:cxnLst/>
              <a:rect l="l" t="t" r="r" b="b"/>
              <a:pathLst>
                <a:path w="13290" h="12498" extrusionOk="0">
                  <a:moveTo>
                    <a:pt x="2957" y="1"/>
                  </a:moveTo>
                  <a:cubicBezTo>
                    <a:pt x="2063" y="1"/>
                    <a:pt x="1192" y="461"/>
                    <a:pt x="715" y="1304"/>
                  </a:cubicBezTo>
                  <a:cubicBezTo>
                    <a:pt x="1" y="2543"/>
                    <a:pt x="406" y="4138"/>
                    <a:pt x="1668" y="4853"/>
                  </a:cubicBezTo>
                  <a:cubicBezTo>
                    <a:pt x="4311" y="6377"/>
                    <a:pt x="6526" y="8592"/>
                    <a:pt x="8074" y="11211"/>
                  </a:cubicBezTo>
                  <a:cubicBezTo>
                    <a:pt x="8550" y="12021"/>
                    <a:pt x="9431" y="12497"/>
                    <a:pt x="10312" y="12497"/>
                  </a:cubicBezTo>
                  <a:cubicBezTo>
                    <a:pt x="10765" y="12497"/>
                    <a:pt x="11217" y="12378"/>
                    <a:pt x="11646" y="12140"/>
                  </a:cubicBezTo>
                  <a:cubicBezTo>
                    <a:pt x="12884" y="11402"/>
                    <a:pt x="13289" y="9806"/>
                    <a:pt x="12575" y="8568"/>
                  </a:cubicBezTo>
                  <a:cubicBezTo>
                    <a:pt x="10551" y="5162"/>
                    <a:pt x="7693" y="2328"/>
                    <a:pt x="4264" y="352"/>
                  </a:cubicBezTo>
                  <a:cubicBezTo>
                    <a:pt x="3852" y="115"/>
                    <a:pt x="3402" y="1"/>
                    <a:pt x="29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0"/>
            <p:cNvSpPr/>
            <p:nvPr/>
          </p:nvSpPr>
          <p:spPr>
            <a:xfrm>
              <a:off x="2416393" y="1533249"/>
              <a:ext cx="156204" cy="54639"/>
            </a:xfrm>
            <a:custGeom>
              <a:avLst/>
              <a:gdLst/>
              <a:ahLst/>
              <a:cxnLst/>
              <a:rect l="l" t="t" r="r" b="b"/>
              <a:pathLst>
                <a:path w="97021" h="33937" extrusionOk="0">
                  <a:moveTo>
                    <a:pt x="79345" y="1"/>
                  </a:moveTo>
                  <a:cubicBezTo>
                    <a:pt x="69996" y="1"/>
                    <a:pt x="62395" y="7597"/>
                    <a:pt x="62395" y="16957"/>
                  </a:cubicBezTo>
                  <a:cubicBezTo>
                    <a:pt x="62395" y="19002"/>
                    <a:pt x="64034" y="20674"/>
                    <a:pt x="66093" y="20674"/>
                  </a:cubicBezTo>
                  <a:cubicBezTo>
                    <a:pt x="66240" y="20674"/>
                    <a:pt x="66388" y="20666"/>
                    <a:pt x="66538" y="20648"/>
                  </a:cubicBezTo>
                  <a:cubicBezTo>
                    <a:pt x="68420" y="20434"/>
                    <a:pt x="69777" y="18743"/>
                    <a:pt x="69801" y="16814"/>
                  </a:cubicBezTo>
                  <a:cubicBezTo>
                    <a:pt x="69873" y="11623"/>
                    <a:pt x="74135" y="7407"/>
                    <a:pt x="79351" y="7407"/>
                  </a:cubicBezTo>
                  <a:cubicBezTo>
                    <a:pt x="84709" y="7407"/>
                    <a:pt x="89043" y="11861"/>
                    <a:pt x="88900" y="17243"/>
                  </a:cubicBezTo>
                  <a:cubicBezTo>
                    <a:pt x="88734" y="22434"/>
                    <a:pt x="84328" y="26507"/>
                    <a:pt x="79136" y="26507"/>
                  </a:cubicBezTo>
                  <a:lnTo>
                    <a:pt x="3740" y="26507"/>
                  </a:lnTo>
                  <a:cubicBezTo>
                    <a:pt x="1668" y="26507"/>
                    <a:pt x="1" y="28197"/>
                    <a:pt x="25" y="30269"/>
                  </a:cubicBezTo>
                  <a:cubicBezTo>
                    <a:pt x="48" y="32317"/>
                    <a:pt x="1811" y="33937"/>
                    <a:pt x="3859" y="33937"/>
                  </a:cubicBezTo>
                  <a:lnTo>
                    <a:pt x="79351" y="33937"/>
                  </a:lnTo>
                  <a:cubicBezTo>
                    <a:pt x="89138" y="33937"/>
                    <a:pt x="97021" y="25602"/>
                    <a:pt x="96259" y="15647"/>
                  </a:cubicBezTo>
                  <a:cubicBezTo>
                    <a:pt x="95640" y="7360"/>
                    <a:pt x="88948" y="668"/>
                    <a:pt x="80637" y="49"/>
                  </a:cubicBezTo>
                  <a:cubicBezTo>
                    <a:pt x="80203" y="17"/>
                    <a:pt x="79772" y="1"/>
                    <a:pt x="793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50"/>
            <p:cNvSpPr/>
            <p:nvPr/>
          </p:nvSpPr>
          <p:spPr>
            <a:xfrm>
              <a:off x="2451476" y="1624234"/>
              <a:ext cx="104520" cy="54639"/>
            </a:xfrm>
            <a:custGeom>
              <a:avLst/>
              <a:gdLst/>
              <a:ahLst/>
              <a:cxnLst/>
              <a:rect l="l" t="t" r="r" b="b"/>
              <a:pathLst>
                <a:path w="64919" h="33937" extrusionOk="0">
                  <a:moveTo>
                    <a:pt x="3882" y="1"/>
                  </a:moveTo>
                  <a:cubicBezTo>
                    <a:pt x="1834" y="1"/>
                    <a:pt x="72" y="1620"/>
                    <a:pt x="48" y="3668"/>
                  </a:cubicBezTo>
                  <a:cubicBezTo>
                    <a:pt x="0" y="5740"/>
                    <a:pt x="1691" y="7431"/>
                    <a:pt x="3739" y="7431"/>
                  </a:cubicBezTo>
                  <a:lnTo>
                    <a:pt x="47034" y="7431"/>
                  </a:lnTo>
                  <a:cubicBezTo>
                    <a:pt x="52225" y="7431"/>
                    <a:pt x="56631" y="11503"/>
                    <a:pt x="56798" y="16695"/>
                  </a:cubicBezTo>
                  <a:cubicBezTo>
                    <a:pt x="56941" y="22077"/>
                    <a:pt x="52606" y="26506"/>
                    <a:pt x="47248" y="26506"/>
                  </a:cubicBezTo>
                  <a:cubicBezTo>
                    <a:pt x="42033" y="26506"/>
                    <a:pt x="37770" y="22315"/>
                    <a:pt x="37698" y="17099"/>
                  </a:cubicBezTo>
                  <a:cubicBezTo>
                    <a:pt x="37675" y="15194"/>
                    <a:pt x="36317" y="13503"/>
                    <a:pt x="34436" y="13289"/>
                  </a:cubicBezTo>
                  <a:cubicBezTo>
                    <a:pt x="34284" y="13271"/>
                    <a:pt x="34133" y="13263"/>
                    <a:pt x="33985" y="13263"/>
                  </a:cubicBezTo>
                  <a:cubicBezTo>
                    <a:pt x="31929" y="13263"/>
                    <a:pt x="30292" y="14913"/>
                    <a:pt x="30292" y="16956"/>
                  </a:cubicBezTo>
                  <a:cubicBezTo>
                    <a:pt x="30292" y="26318"/>
                    <a:pt x="37895" y="33936"/>
                    <a:pt x="47246" y="33936"/>
                  </a:cubicBezTo>
                  <a:cubicBezTo>
                    <a:pt x="47672" y="33936"/>
                    <a:pt x="48101" y="33921"/>
                    <a:pt x="48534" y="33888"/>
                  </a:cubicBezTo>
                  <a:cubicBezTo>
                    <a:pt x="56845" y="33269"/>
                    <a:pt x="63537" y="26577"/>
                    <a:pt x="64156" y="18266"/>
                  </a:cubicBezTo>
                  <a:cubicBezTo>
                    <a:pt x="64918" y="8336"/>
                    <a:pt x="57036" y="1"/>
                    <a:pt x="47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50"/>
            <p:cNvSpPr/>
            <p:nvPr/>
          </p:nvSpPr>
          <p:spPr>
            <a:xfrm>
              <a:off x="2434951" y="1600348"/>
              <a:ext cx="184844" cy="54639"/>
            </a:xfrm>
            <a:custGeom>
              <a:avLst/>
              <a:gdLst/>
              <a:ahLst/>
              <a:cxnLst/>
              <a:rect l="l" t="t" r="r" b="b"/>
              <a:pathLst>
                <a:path w="114810" h="33937" extrusionOk="0">
                  <a:moveTo>
                    <a:pt x="3858" y="0"/>
                  </a:moveTo>
                  <a:cubicBezTo>
                    <a:pt x="1810" y="0"/>
                    <a:pt x="48" y="1620"/>
                    <a:pt x="24" y="3668"/>
                  </a:cubicBezTo>
                  <a:cubicBezTo>
                    <a:pt x="0" y="5740"/>
                    <a:pt x="1667" y="7430"/>
                    <a:pt x="3739" y="7430"/>
                  </a:cubicBezTo>
                  <a:lnTo>
                    <a:pt x="96949" y="7430"/>
                  </a:lnTo>
                  <a:cubicBezTo>
                    <a:pt x="102140" y="7430"/>
                    <a:pt x="106546" y="11503"/>
                    <a:pt x="106689" y="16694"/>
                  </a:cubicBezTo>
                  <a:cubicBezTo>
                    <a:pt x="106856" y="22076"/>
                    <a:pt x="102521" y="26506"/>
                    <a:pt x="97163" y="26506"/>
                  </a:cubicBezTo>
                  <a:cubicBezTo>
                    <a:pt x="91924" y="26506"/>
                    <a:pt x="87685" y="22291"/>
                    <a:pt x="87614" y="17075"/>
                  </a:cubicBezTo>
                  <a:cubicBezTo>
                    <a:pt x="87590" y="15289"/>
                    <a:pt x="86399" y="13646"/>
                    <a:pt x="84613" y="13336"/>
                  </a:cubicBezTo>
                  <a:cubicBezTo>
                    <a:pt x="84367" y="13289"/>
                    <a:pt x="84124" y="13267"/>
                    <a:pt x="83886" y="13267"/>
                  </a:cubicBezTo>
                  <a:cubicBezTo>
                    <a:pt x="81845" y="13267"/>
                    <a:pt x="80183" y="14930"/>
                    <a:pt x="80183" y="16956"/>
                  </a:cubicBezTo>
                  <a:cubicBezTo>
                    <a:pt x="80183" y="26317"/>
                    <a:pt x="87808" y="33936"/>
                    <a:pt x="97182" y="33936"/>
                  </a:cubicBezTo>
                  <a:cubicBezTo>
                    <a:pt x="97609" y="33936"/>
                    <a:pt x="98039" y="33920"/>
                    <a:pt x="98473" y="33888"/>
                  </a:cubicBezTo>
                  <a:cubicBezTo>
                    <a:pt x="106760" y="33269"/>
                    <a:pt x="113452" y="26553"/>
                    <a:pt x="114071" y="18266"/>
                  </a:cubicBezTo>
                  <a:cubicBezTo>
                    <a:pt x="114810" y="8335"/>
                    <a:pt x="106951" y="0"/>
                    <a:pt x="971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0"/>
            <p:cNvSpPr/>
            <p:nvPr/>
          </p:nvSpPr>
          <p:spPr>
            <a:xfrm>
              <a:off x="2494149" y="1696133"/>
              <a:ext cx="25499" cy="35726"/>
            </a:xfrm>
            <a:custGeom>
              <a:avLst/>
              <a:gdLst/>
              <a:ahLst/>
              <a:cxnLst/>
              <a:rect l="l" t="t" r="r" b="b"/>
              <a:pathLst>
                <a:path w="15838" h="22190" extrusionOk="0">
                  <a:moveTo>
                    <a:pt x="9678" y="1"/>
                  </a:moveTo>
                  <a:cubicBezTo>
                    <a:pt x="9032" y="1"/>
                    <a:pt x="8383" y="245"/>
                    <a:pt x="7883" y="733"/>
                  </a:cubicBezTo>
                  <a:lnTo>
                    <a:pt x="929" y="7687"/>
                  </a:lnTo>
                  <a:cubicBezTo>
                    <a:pt x="215" y="8401"/>
                    <a:pt x="1" y="9496"/>
                    <a:pt x="382" y="10449"/>
                  </a:cubicBezTo>
                  <a:cubicBezTo>
                    <a:pt x="786" y="11378"/>
                    <a:pt x="1715" y="11997"/>
                    <a:pt x="2739" y="11997"/>
                  </a:cubicBezTo>
                  <a:lnTo>
                    <a:pt x="6812" y="11997"/>
                  </a:lnTo>
                  <a:lnTo>
                    <a:pt x="525" y="18284"/>
                  </a:lnTo>
                  <a:cubicBezTo>
                    <a:pt x="263" y="18546"/>
                    <a:pt x="72" y="19070"/>
                    <a:pt x="96" y="19451"/>
                  </a:cubicBezTo>
                  <a:cubicBezTo>
                    <a:pt x="239" y="21285"/>
                    <a:pt x="1477" y="22190"/>
                    <a:pt x="2739" y="22190"/>
                  </a:cubicBezTo>
                  <a:cubicBezTo>
                    <a:pt x="3382" y="22190"/>
                    <a:pt x="4025" y="21951"/>
                    <a:pt x="4525" y="21451"/>
                  </a:cubicBezTo>
                  <a:lnTo>
                    <a:pt x="14718" y="11259"/>
                  </a:lnTo>
                  <a:cubicBezTo>
                    <a:pt x="15837" y="10139"/>
                    <a:pt x="15718" y="8115"/>
                    <a:pt x="14004" y="7139"/>
                  </a:cubicBezTo>
                  <a:cubicBezTo>
                    <a:pt x="13765" y="6996"/>
                    <a:pt x="13503" y="6948"/>
                    <a:pt x="13241" y="6948"/>
                  </a:cubicBezTo>
                  <a:lnTo>
                    <a:pt x="8836" y="6948"/>
                  </a:lnTo>
                  <a:lnTo>
                    <a:pt x="11455" y="4305"/>
                  </a:lnTo>
                  <a:cubicBezTo>
                    <a:pt x="12456" y="3329"/>
                    <a:pt x="12456" y="1733"/>
                    <a:pt x="11455" y="733"/>
                  </a:cubicBezTo>
                  <a:cubicBezTo>
                    <a:pt x="10967" y="245"/>
                    <a:pt x="10324" y="1"/>
                    <a:pt x="9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0"/>
            <p:cNvSpPr/>
            <p:nvPr/>
          </p:nvSpPr>
          <p:spPr>
            <a:xfrm>
              <a:off x="2653995" y="1685810"/>
              <a:ext cx="25498" cy="35736"/>
            </a:xfrm>
            <a:custGeom>
              <a:avLst/>
              <a:gdLst/>
              <a:ahLst/>
              <a:cxnLst/>
              <a:rect l="l" t="t" r="r" b="b"/>
              <a:pathLst>
                <a:path w="15837" h="22196" extrusionOk="0">
                  <a:moveTo>
                    <a:pt x="9874" y="1"/>
                  </a:moveTo>
                  <a:cubicBezTo>
                    <a:pt x="9224" y="1"/>
                    <a:pt x="8573" y="247"/>
                    <a:pt x="8073" y="739"/>
                  </a:cubicBezTo>
                  <a:lnTo>
                    <a:pt x="1119" y="7693"/>
                  </a:lnTo>
                  <a:cubicBezTo>
                    <a:pt x="0" y="8812"/>
                    <a:pt x="95" y="10788"/>
                    <a:pt x="1786" y="11789"/>
                  </a:cubicBezTo>
                  <a:cubicBezTo>
                    <a:pt x="2048" y="11931"/>
                    <a:pt x="2358" y="12003"/>
                    <a:pt x="2667" y="12003"/>
                  </a:cubicBezTo>
                  <a:lnTo>
                    <a:pt x="7002" y="12003"/>
                  </a:lnTo>
                  <a:lnTo>
                    <a:pt x="810" y="18195"/>
                  </a:lnTo>
                  <a:cubicBezTo>
                    <a:pt x="476" y="18528"/>
                    <a:pt x="238" y="19219"/>
                    <a:pt x="310" y="19671"/>
                  </a:cubicBezTo>
                  <a:cubicBezTo>
                    <a:pt x="524" y="21362"/>
                    <a:pt x="1739" y="22195"/>
                    <a:pt x="2929" y="22195"/>
                  </a:cubicBezTo>
                  <a:cubicBezTo>
                    <a:pt x="3572" y="22195"/>
                    <a:pt x="4215" y="21957"/>
                    <a:pt x="4715" y="21457"/>
                  </a:cubicBezTo>
                  <a:lnTo>
                    <a:pt x="14884" y="11265"/>
                  </a:lnTo>
                  <a:cubicBezTo>
                    <a:pt x="15622" y="10550"/>
                    <a:pt x="15837" y="9455"/>
                    <a:pt x="15432" y="8502"/>
                  </a:cubicBezTo>
                  <a:cubicBezTo>
                    <a:pt x="15051" y="7573"/>
                    <a:pt x="14122" y="6954"/>
                    <a:pt x="13098" y="6954"/>
                  </a:cubicBezTo>
                  <a:lnTo>
                    <a:pt x="9026" y="6954"/>
                  </a:lnTo>
                  <a:lnTo>
                    <a:pt x="11979" y="4001"/>
                  </a:lnTo>
                  <a:cubicBezTo>
                    <a:pt x="12360" y="3620"/>
                    <a:pt x="12550" y="3096"/>
                    <a:pt x="12503" y="2572"/>
                  </a:cubicBezTo>
                  <a:cubicBezTo>
                    <a:pt x="12286" y="854"/>
                    <a:pt x="11082" y="1"/>
                    <a:pt x="98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50"/>
            <p:cNvSpPr/>
            <p:nvPr/>
          </p:nvSpPr>
          <p:spPr>
            <a:xfrm>
              <a:off x="2449789" y="1655530"/>
              <a:ext cx="31978" cy="47572"/>
            </a:xfrm>
            <a:custGeom>
              <a:avLst/>
              <a:gdLst/>
              <a:ahLst/>
              <a:cxnLst/>
              <a:rect l="l" t="t" r="r" b="b"/>
              <a:pathLst>
                <a:path w="19862" h="29548" extrusionOk="0">
                  <a:moveTo>
                    <a:pt x="17084" y="0"/>
                  </a:moveTo>
                  <a:cubicBezTo>
                    <a:pt x="16438" y="0"/>
                    <a:pt x="15789" y="244"/>
                    <a:pt x="15289" y="732"/>
                  </a:cubicBezTo>
                  <a:lnTo>
                    <a:pt x="1000" y="15021"/>
                  </a:lnTo>
                  <a:cubicBezTo>
                    <a:pt x="143" y="15878"/>
                    <a:pt x="0" y="17260"/>
                    <a:pt x="738" y="18284"/>
                  </a:cubicBezTo>
                  <a:cubicBezTo>
                    <a:pt x="1215" y="18974"/>
                    <a:pt x="2048" y="19355"/>
                    <a:pt x="2882" y="19355"/>
                  </a:cubicBezTo>
                  <a:lnTo>
                    <a:pt x="6883" y="19355"/>
                  </a:lnTo>
                  <a:lnTo>
                    <a:pt x="1000" y="25214"/>
                  </a:lnTo>
                  <a:cubicBezTo>
                    <a:pt x="24" y="26214"/>
                    <a:pt x="24" y="27809"/>
                    <a:pt x="1000" y="28786"/>
                  </a:cubicBezTo>
                  <a:cubicBezTo>
                    <a:pt x="1501" y="29286"/>
                    <a:pt x="2144" y="29548"/>
                    <a:pt x="2787" y="29548"/>
                  </a:cubicBezTo>
                  <a:cubicBezTo>
                    <a:pt x="3430" y="29548"/>
                    <a:pt x="4096" y="29286"/>
                    <a:pt x="4573" y="28786"/>
                  </a:cubicBezTo>
                  <a:lnTo>
                    <a:pt x="14765" y="18617"/>
                  </a:lnTo>
                  <a:cubicBezTo>
                    <a:pt x="15623" y="17760"/>
                    <a:pt x="15765" y="16378"/>
                    <a:pt x="15027" y="15331"/>
                  </a:cubicBezTo>
                  <a:cubicBezTo>
                    <a:pt x="14551" y="14664"/>
                    <a:pt x="13741" y="14283"/>
                    <a:pt x="12884" y="14283"/>
                  </a:cubicBezTo>
                  <a:lnTo>
                    <a:pt x="8907" y="14283"/>
                  </a:lnTo>
                  <a:lnTo>
                    <a:pt x="18861" y="4328"/>
                  </a:lnTo>
                  <a:cubicBezTo>
                    <a:pt x="19862" y="3328"/>
                    <a:pt x="19862" y="1733"/>
                    <a:pt x="18861" y="732"/>
                  </a:cubicBezTo>
                  <a:cubicBezTo>
                    <a:pt x="18373" y="244"/>
                    <a:pt x="17730" y="0"/>
                    <a:pt x="170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50"/>
          <p:cNvGrpSpPr/>
          <p:nvPr/>
        </p:nvGrpSpPr>
        <p:grpSpPr>
          <a:xfrm>
            <a:off x="3326860" y="1605182"/>
            <a:ext cx="266355" cy="220092"/>
            <a:chOff x="3218801" y="1480800"/>
            <a:chExt cx="289517" cy="239230"/>
          </a:xfrm>
        </p:grpSpPr>
        <p:sp>
          <p:nvSpPr>
            <p:cNvPr id="6638" name="Google Shape;6638;p50"/>
            <p:cNvSpPr/>
            <p:nvPr/>
          </p:nvSpPr>
          <p:spPr>
            <a:xfrm>
              <a:off x="3218801" y="1602935"/>
              <a:ext cx="81783" cy="80959"/>
            </a:xfrm>
            <a:custGeom>
              <a:avLst/>
              <a:gdLst/>
              <a:ahLst/>
              <a:cxnLst/>
              <a:rect l="l" t="t" r="r" b="b"/>
              <a:pathLst>
                <a:path w="50797" h="50285" extrusionOk="0">
                  <a:moveTo>
                    <a:pt x="47987" y="1"/>
                  </a:moveTo>
                  <a:cubicBezTo>
                    <a:pt x="47332" y="1"/>
                    <a:pt x="46677" y="251"/>
                    <a:pt x="46177" y="751"/>
                  </a:cubicBezTo>
                  <a:lnTo>
                    <a:pt x="1001" y="45927"/>
                  </a:lnTo>
                  <a:cubicBezTo>
                    <a:pt x="0" y="46927"/>
                    <a:pt x="0" y="48546"/>
                    <a:pt x="1001" y="49547"/>
                  </a:cubicBezTo>
                  <a:cubicBezTo>
                    <a:pt x="1501" y="50047"/>
                    <a:pt x="2167" y="50285"/>
                    <a:pt x="2810" y="50285"/>
                  </a:cubicBezTo>
                  <a:cubicBezTo>
                    <a:pt x="3453" y="50285"/>
                    <a:pt x="4120" y="50047"/>
                    <a:pt x="4620" y="49547"/>
                  </a:cubicBezTo>
                  <a:lnTo>
                    <a:pt x="49796" y="4371"/>
                  </a:lnTo>
                  <a:cubicBezTo>
                    <a:pt x="50797" y="3370"/>
                    <a:pt x="50797" y="1751"/>
                    <a:pt x="49796" y="751"/>
                  </a:cubicBezTo>
                  <a:cubicBezTo>
                    <a:pt x="49296" y="251"/>
                    <a:pt x="48641" y="1"/>
                    <a:pt x="479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0"/>
            <p:cNvSpPr/>
            <p:nvPr/>
          </p:nvSpPr>
          <p:spPr>
            <a:xfrm>
              <a:off x="3227696" y="1639282"/>
              <a:ext cx="18367" cy="17543"/>
            </a:xfrm>
            <a:custGeom>
              <a:avLst/>
              <a:gdLst/>
              <a:ahLst/>
              <a:cxnLst/>
              <a:rect l="l" t="t" r="r" b="b"/>
              <a:pathLst>
                <a:path w="11408" h="10896" extrusionOk="0">
                  <a:moveTo>
                    <a:pt x="8597" y="1"/>
                  </a:moveTo>
                  <a:cubicBezTo>
                    <a:pt x="7942" y="1"/>
                    <a:pt x="7288" y="251"/>
                    <a:pt x="6787" y="751"/>
                  </a:cubicBezTo>
                  <a:lnTo>
                    <a:pt x="1000" y="6538"/>
                  </a:lnTo>
                  <a:cubicBezTo>
                    <a:pt x="0" y="7538"/>
                    <a:pt x="0" y="9157"/>
                    <a:pt x="1000" y="10158"/>
                  </a:cubicBezTo>
                  <a:cubicBezTo>
                    <a:pt x="1501" y="10658"/>
                    <a:pt x="2167" y="10896"/>
                    <a:pt x="2810" y="10896"/>
                  </a:cubicBezTo>
                  <a:cubicBezTo>
                    <a:pt x="3477" y="10896"/>
                    <a:pt x="4120" y="10658"/>
                    <a:pt x="4620" y="10158"/>
                  </a:cubicBezTo>
                  <a:lnTo>
                    <a:pt x="10407" y="4371"/>
                  </a:lnTo>
                  <a:cubicBezTo>
                    <a:pt x="11407" y="3371"/>
                    <a:pt x="11407" y="1751"/>
                    <a:pt x="10407" y="751"/>
                  </a:cubicBezTo>
                  <a:cubicBezTo>
                    <a:pt x="9907" y="251"/>
                    <a:pt x="9252" y="1"/>
                    <a:pt x="8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50"/>
            <p:cNvSpPr/>
            <p:nvPr/>
          </p:nvSpPr>
          <p:spPr>
            <a:xfrm>
              <a:off x="3245908" y="1681152"/>
              <a:ext cx="18367" cy="17543"/>
            </a:xfrm>
            <a:custGeom>
              <a:avLst/>
              <a:gdLst/>
              <a:ahLst/>
              <a:cxnLst/>
              <a:rect l="l" t="t" r="r" b="b"/>
              <a:pathLst>
                <a:path w="11408" h="10896" extrusionOk="0">
                  <a:moveTo>
                    <a:pt x="8597" y="0"/>
                  </a:moveTo>
                  <a:cubicBezTo>
                    <a:pt x="7942" y="0"/>
                    <a:pt x="7287" y="250"/>
                    <a:pt x="6787" y="750"/>
                  </a:cubicBezTo>
                  <a:lnTo>
                    <a:pt x="1000" y="6513"/>
                  </a:lnTo>
                  <a:cubicBezTo>
                    <a:pt x="0" y="7513"/>
                    <a:pt x="0" y="9157"/>
                    <a:pt x="1000" y="10157"/>
                  </a:cubicBezTo>
                  <a:cubicBezTo>
                    <a:pt x="1500" y="10657"/>
                    <a:pt x="2167" y="10895"/>
                    <a:pt x="2834" y="10895"/>
                  </a:cubicBezTo>
                  <a:cubicBezTo>
                    <a:pt x="3477" y="10895"/>
                    <a:pt x="4144" y="10657"/>
                    <a:pt x="4644" y="10157"/>
                  </a:cubicBezTo>
                  <a:lnTo>
                    <a:pt x="10407" y="4370"/>
                  </a:lnTo>
                  <a:cubicBezTo>
                    <a:pt x="11407" y="3370"/>
                    <a:pt x="11407" y="1750"/>
                    <a:pt x="10407" y="750"/>
                  </a:cubicBezTo>
                  <a:cubicBezTo>
                    <a:pt x="9907" y="250"/>
                    <a:pt x="9252" y="0"/>
                    <a:pt x="8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50"/>
            <p:cNvSpPr/>
            <p:nvPr/>
          </p:nvSpPr>
          <p:spPr>
            <a:xfrm>
              <a:off x="3405330" y="1602935"/>
              <a:ext cx="81785" cy="80959"/>
            </a:xfrm>
            <a:custGeom>
              <a:avLst/>
              <a:gdLst/>
              <a:ahLst/>
              <a:cxnLst/>
              <a:rect l="l" t="t" r="r" b="b"/>
              <a:pathLst>
                <a:path w="50798" h="50285" extrusionOk="0">
                  <a:moveTo>
                    <a:pt x="47987" y="1"/>
                  </a:moveTo>
                  <a:cubicBezTo>
                    <a:pt x="47332" y="1"/>
                    <a:pt x="46677" y="251"/>
                    <a:pt x="46177" y="751"/>
                  </a:cubicBezTo>
                  <a:lnTo>
                    <a:pt x="1001" y="45927"/>
                  </a:lnTo>
                  <a:cubicBezTo>
                    <a:pt x="1" y="46927"/>
                    <a:pt x="1" y="48546"/>
                    <a:pt x="1001" y="49547"/>
                  </a:cubicBezTo>
                  <a:cubicBezTo>
                    <a:pt x="1501" y="50047"/>
                    <a:pt x="2168" y="50285"/>
                    <a:pt x="2811" y="50285"/>
                  </a:cubicBezTo>
                  <a:cubicBezTo>
                    <a:pt x="3478" y="50285"/>
                    <a:pt x="4145" y="50047"/>
                    <a:pt x="4621" y="49547"/>
                  </a:cubicBezTo>
                  <a:lnTo>
                    <a:pt x="49797" y="4371"/>
                  </a:lnTo>
                  <a:cubicBezTo>
                    <a:pt x="50797" y="3370"/>
                    <a:pt x="50797" y="1751"/>
                    <a:pt x="49797" y="751"/>
                  </a:cubicBezTo>
                  <a:cubicBezTo>
                    <a:pt x="49297" y="251"/>
                    <a:pt x="48642" y="1"/>
                    <a:pt x="479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0"/>
            <p:cNvSpPr/>
            <p:nvPr/>
          </p:nvSpPr>
          <p:spPr>
            <a:xfrm>
              <a:off x="3261820" y="1613192"/>
              <a:ext cx="100570" cy="106131"/>
            </a:xfrm>
            <a:custGeom>
              <a:avLst/>
              <a:gdLst/>
              <a:ahLst/>
              <a:cxnLst/>
              <a:rect l="l" t="t" r="r" b="b"/>
              <a:pathLst>
                <a:path w="62466" h="65920" extrusionOk="0">
                  <a:moveTo>
                    <a:pt x="36698" y="0"/>
                  </a:moveTo>
                  <a:lnTo>
                    <a:pt x="7859" y="28839"/>
                  </a:lnTo>
                  <a:cubicBezTo>
                    <a:pt x="5930" y="30768"/>
                    <a:pt x="7311" y="34055"/>
                    <a:pt x="10026" y="34055"/>
                  </a:cubicBezTo>
                  <a:lnTo>
                    <a:pt x="27958" y="34055"/>
                  </a:lnTo>
                  <a:lnTo>
                    <a:pt x="1286" y="60727"/>
                  </a:lnTo>
                  <a:cubicBezTo>
                    <a:pt x="0" y="62013"/>
                    <a:pt x="191" y="63656"/>
                    <a:pt x="1048" y="64751"/>
                  </a:cubicBezTo>
                  <a:cubicBezTo>
                    <a:pt x="1615" y="65452"/>
                    <a:pt x="2462" y="65920"/>
                    <a:pt x="3390" y="65920"/>
                  </a:cubicBezTo>
                  <a:cubicBezTo>
                    <a:pt x="3944" y="65920"/>
                    <a:pt x="4527" y="65753"/>
                    <a:pt x="5096" y="65371"/>
                  </a:cubicBezTo>
                  <a:lnTo>
                    <a:pt x="59274" y="29125"/>
                  </a:lnTo>
                  <a:cubicBezTo>
                    <a:pt x="61751" y="27458"/>
                    <a:pt x="60584" y="23600"/>
                    <a:pt x="57584" y="23600"/>
                  </a:cubicBezTo>
                  <a:lnTo>
                    <a:pt x="38865" y="23600"/>
                  </a:lnTo>
                  <a:lnTo>
                    <a:pt x="624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50"/>
            <p:cNvSpPr/>
            <p:nvPr/>
          </p:nvSpPr>
          <p:spPr>
            <a:xfrm>
              <a:off x="3263008" y="1613154"/>
              <a:ext cx="99421" cy="106877"/>
            </a:xfrm>
            <a:custGeom>
              <a:avLst/>
              <a:gdLst/>
              <a:ahLst/>
              <a:cxnLst/>
              <a:rect l="l" t="t" r="r" b="b"/>
              <a:pathLst>
                <a:path w="61752" h="66383" extrusionOk="0">
                  <a:moveTo>
                    <a:pt x="48868" y="0"/>
                  </a:moveTo>
                  <a:lnTo>
                    <a:pt x="25125" y="23767"/>
                  </a:lnTo>
                  <a:cubicBezTo>
                    <a:pt x="23172" y="25696"/>
                    <a:pt x="24553" y="29006"/>
                    <a:pt x="27292" y="29006"/>
                  </a:cubicBezTo>
                  <a:lnTo>
                    <a:pt x="45296" y="29006"/>
                  </a:lnTo>
                  <a:lnTo>
                    <a:pt x="0" y="65204"/>
                  </a:lnTo>
                  <a:cubicBezTo>
                    <a:pt x="568" y="65906"/>
                    <a:pt x="1425" y="66383"/>
                    <a:pt x="2368" y="66383"/>
                  </a:cubicBezTo>
                  <a:cubicBezTo>
                    <a:pt x="2928" y="66383"/>
                    <a:pt x="3519" y="66214"/>
                    <a:pt x="4097" y="65823"/>
                  </a:cubicBezTo>
                  <a:lnTo>
                    <a:pt x="58822" y="29221"/>
                  </a:lnTo>
                  <a:cubicBezTo>
                    <a:pt x="61347" y="27530"/>
                    <a:pt x="60156" y="23624"/>
                    <a:pt x="57131" y="23624"/>
                  </a:cubicBezTo>
                  <a:lnTo>
                    <a:pt x="38127" y="23624"/>
                  </a:lnTo>
                  <a:lnTo>
                    <a:pt x="6175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50"/>
            <p:cNvSpPr/>
            <p:nvPr/>
          </p:nvSpPr>
          <p:spPr>
            <a:xfrm>
              <a:off x="3381444" y="1634605"/>
              <a:ext cx="41218" cy="40432"/>
            </a:xfrm>
            <a:custGeom>
              <a:avLst/>
              <a:gdLst/>
              <a:ahLst/>
              <a:cxnLst/>
              <a:rect l="l" t="t" r="r" b="b"/>
              <a:pathLst>
                <a:path w="25601" h="25113" extrusionOk="0">
                  <a:moveTo>
                    <a:pt x="22791" y="0"/>
                  </a:moveTo>
                  <a:cubicBezTo>
                    <a:pt x="22136" y="0"/>
                    <a:pt x="21481" y="250"/>
                    <a:pt x="20981" y="751"/>
                  </a:cubicBezTo>
                  <a:lnTo>
                    <a:pt x="1001" y="20731"/>
                  </a:lnTo>
                  <a:cubicBezTo>
                    <a:pt x="0" y="21731"/>
                    <a:pt x="0" y="23350"/>
                    <a:pt x="1001" y="24374"/>
                  </a:cubicBezTo>
                  <a:cubicBezTo>
                    <a:pt x="1501" y="24851"/>
                    <a:pt x="2144" y="25113"/>
                    <a:pt x="2810" y="25113"/>
                  </a:cubicBezTo>
                  <a:cubicBezTo>
                    <a:pt x="3453" y="25113"/>
                    <a:pt x="4120" y="24851"/>
                    <a:pt x="4620" y="24374"/>
                  </a:cubicBezTo>
                  <a:lnTo>
                    <a:pt x="24601" y="4370"/>
                  </a:lnTo>
                  <a:cubicBezTo>
                    <a:pt x="25601" y="3370"/>
                    <a:pt x="25601" y="1751"/>
                    <a:pt x="24601" y="751"/>
                  </a:cubicBezTo>
                  <a:cubicBezTo>
                    <a:pt x="24101" y="250"/>
                    <a:pt x="23446" y="0"/>
                    <a:pt x="227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0"/>
            <p:cNvSpPr/>
            <p:nvPr/>
          </p:nvSpPr>
          <p:spPr>
            <a:xfrm>
              <a:off x="3357251" y="1680653"/>
              <a:ext cx="19363" cy="18539"/>
            </a:xfrm>
            <a:custGeom>
              <a:avLst/>
              <a:gdLst/>
              <a:ahLst/>
              <a:cxnLst/>
              <a:rect l="l" t="t" r="r" b="b"/>
              <a:pathLst>
                <a:path w="12027" h="11515" extrusionOk="0">
                  <a:moveTo>
                    <a:pt x="9217" y="0"/>
                  </a:moveTo>
                  <a:cubicBezTo>
                    <a:pt x="8562" y="0"/>
                    <a:pt x="7907" y="251"/>
                    <a:pt x="7407" y="751"/>
                  </a:cubicBezTo>
                  <a:lnTo>
                    <a:pt x="1001" y="7157"/>
                  </a:lnTo>
                  <a:cubicBezTo>
                    <a:pt x="0" y="8157"/>
                    <a:pt x="0" y="9776"/>
                    <a:pt x="1001" y="10776"/>
                  </a:cubicBezTo>
                  <a:cubicBezTo>
                    <a:pt x="1501" y="11277"/>
                    <a:pt x="2168" y="11515"/>
                    <a:pt x="2811" y="11515"/>
                  </a:cubicBezTo>
                  <a:cubicBezTo>
                    <a:pt x="3477" y="11515"/>
                    <a:pt x="4120" y="11277"/>
                    <a:pt x="4620" y="10776"/>
                  </a:cubicBezTo>
                  <a:lnTo>
                    <a:pt x="11027" y="4370"/>
                  </a:lnTo>
                  <a:cubicBezTo>
                    <a:pt x="12027" y="3370"/>
                    <a:pt x="12027" y="1751"/>
                    <a:pt x="11027" y="751"/>
                  </a:cubicBezTo>
                  <a:cubicBezTo>
                    <a:pt x="10526" y="251"/>
                    <a:pt x="9872" y="0"/>
                    <a:pt x="9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0"/>
            <p:cNvSpPr/>
            <p:nvPr/>
          </p:nvSpPr>
          <p:spPr>
            <a:xfrm>
              <a:off x="3368677" y="1607498"/>
              <a:ext cx="40834" cy="40049"/>
            </a:xfrm>
            <a:custGeom>
              <a:avLst/>
              <a:gdLst/>
              <a:ahLst/>
              <a:cxnLst/>
              <a:rect l="l" t="t" r="r" b="b"/>
              <a:pathLst>
                <a:path w="25363" h="24875" extrusionOk="0">
                  <a:moveTo>
                    <a:pt x="22552" y="1"/>
                  </a:moveTo>
                  <a:cubicBezTo>
                    <a:pt x="21898" y="1"/>
                    <a:pt x="21243" y="251"/>
                    <a:pt x="20743" y="751"/>
                  </a:cubicBezTo>
                  <a:lnTo>
                    <a:pt x="1000" y="20493"/>
                  </a:lnTo>
                  <a:cubicBezTo>
                    <a:pt x="0" y="21493"/>
                    <a:pt x="0" y="23113"/>
                    <a:pt x="1000" y="24113"/>
                  </a:cubicBezTo>
                  <a:cubicBezTo>
                    <a:pt x="1500" y="24613"/>
                    <a:pt x="2167" y="24875"/>
                    <a:pt x="2810" y="24875"/>
                  </a:cubicBezTo>
                  <a:cubicBezTo>
                    <a:pt x="3477" y="24875"/>
                    <a:pt x="4120" y="24613"/>
                    <a:pt x="4620" y="24113"/>
                  </a:cubicBezTo>
                  <a:lnTo>
                    <a:pt x="24362" y="4371"/>
                  </a:lnTo>
                  <a:cubicBezTo>
                    <a:pt x="25363" y="3370"/>
                    <a:pt x="25363" y="1751"/>
                    <a:pt x="24362" y="751"/>
                  </a:cubicBezTo>
                  <a:cubicBezTo>
                    <a:pt x="23862" y="251"/>
                    <a:pt x="23207" y="1"/>
                    <a:pt x="22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0"/>
            <p:cNvSpPr/>
            <p:nvPr/>
          </p:nvSpPr>
          <p:spPr>
            <a:xfrm>
              <a:off x="3260094" y="1480800"/>
              <a:ext cx="248223" cy="142131"/>
            </a:xfrm>
            <a:custGeom>
              <a:avLst/>
              <a:gdLst/>
              <a:ahLst/>
              <a:cxnLst/>
              <a:rect l="l" t="t" r="r" b="b"/>
              <a:pathLst>
                <a:path w="154176" h="88280" extrusionOk="0">
                  <a:moveTo>
                    <a:pt x="80232" y="0"/>
                  </a:moveTo>
                  <a:cubicBezTo>
                    <a:pt x="61299" y="0"/>
                    <a:pt x="45153" y="11907"/>
                    <a:pt x="38890" y="28649"/>
                  </a:cubicBezTo>
                  <a:cubicBezTo>
                    <a:pt x="16456" y="28911"/>
                    <a:pt x="1" y="53892"/>
                    <a:pt x="15480" y="77611"/>
                  </a:cubicBezTo>
                  <a:cubicBezTo>
                    <a:pt x="19862" y="84303"/>
                    <a:pt x="27363" y="88280"/>
                    <a:pt x="35341" y="88280"/>
                  </a:cubicBezTo>
                  <a:lnTo>
                    <a:pt x="126503" y="88280"/>
                  </a:lnTo>
                  <a:cubicBezTo>
                    <a:pt x="132052" y="88280"/>
                    <a:pt x="139125" y="84541"/>
                    <a:pt x="142149" y="79897"/>
                  </a:cubicBezTo>
                  <a:cubicBezTo>
                    <a:pt x="154175" y="61441"/>
                    <a:pt x="141625" y="42032"/>
                    <a:pt x="124288" y="41437"/>
                  </a:cubicBezTo>
                  <a:cubicBezTo>
                    <a:pt x="122883" y="18313"/>
                    <a:pt x="103713" y="0"/>
                    <a:pt x="80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0"/>
            <p:cNvSpPr/>
            <p:nvPr/>
          </p:nvSpPr>
          <p:spPr>
            <a:xfrm>
              <a:off x="3338042" y="1480800"/>
              <a:ext cx="159079" cy="142131"/>
            </a:xfrm>
            <a:custGeom>
              <a:avLst/>
              <a:gdLst/>
              <a:ahLst/>
              <a:cxnLst/>
              <a:rect l="l" t="t" r="r" b="b"/>
              <a:pathLst>
                <a:path w="98807" h="88280" extrusionOk="0">
                  <a:moveTo>
                    <a:pt x="31817" y="0"/>
                  </a:moveTo>
                  <a:cubicBezTo>
                    <a:pt x="19314" y="0"/>
                    <a:pt x="8026" y="5192"/>
                    <a:pt x="0" y="13550"/>
                  </a:cubicBezTo>
                  <a:cubicBezTo>
                    <a:pt x="2977" y="12908"/>
                    <a:pt x="6049" y="12574"/>
                    <a:pt x="9217" y="12574"/>
                  </a:cubicBezTo>
                  <a:cubicBezTo>
                    <a:pt x="32698" y="12574"/>
                    <a:pt x="51892" y="30887"/>
                    <a:pt x="53297" y="54011"/>
                  </a:cubicBezTo>
                  <a:cubicBezTo>
                    <a:pt x="65847" y="54440"/>
                    <a:pt x="75897" y="64775"/>
                    <a:pt x="75897" y="77444"/>
                  </a:cubicBezTo>
                  <a:cubicBezTo>
                    <a:pt x="75897" y="81350"/>
                    <a:pt x="74945" y="85041"/>
                    <a:pt x="73254" y="88280"/>
                  </a:cubicBezTo>
                  <a:lnTo>
                    <a:pt x="74706" y="88280"/>
                  </a:lnTo>
                  <a:cubicBezTo>
                    <a:pt x="87280" y="88280"/>
                    <a:pt x="98187" y="78016"/>
                    <a:pt x="98497" y="65442"/>
                  </a:cubicBezTo>
                  <a:cubicBezTo>
                    <a:pt x="98807" y="52511"/>
                    <a:pt x="88638" y="41866"/>
                    <a:pt x="75873" y="41437"/>
                  </a:cubicBezTo>
                  <a:cubicBezTo>
                    <a:pt x="74468" y="18313"/>
                    <a:pt x="55274" y="0"/>
                    <a:pt x="3181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0"/>
            <p:cNvSpPr/>
            <p:nvPr/>
          </p:nvSpPr>
          <p:spPr>
            <a:xfrm>
              <a:off x="3433818" y="1526727"/>
              <a:ext cx="12118" cy="16915"/>
            </a:xfrm>
            <a:custGeom>
              <a:avLst/>
              <a:gdLst/>
              <a:ahLst/>
              <a:cxnLst/>
              <a:rect l="l" t="t" r="r" b="b"/>
              <a:pathLst>
                <a:path w="7527" h="10506" extrusionOk="0">
                  <a:moveTo>
                    <a:pt x="2914" y="1"/>
                  </a:moveTo>
                  <a:cubicBezTo>
                    <a:pt x="2570" y="1"/>
                    <a:pt x="2220" y="71"/>
                    <a:pt x="1882" y="218"/>
                  </a:cubicBezTo>
                  <a:cubicBezTo>
                    <a:pt x="596" y="790"/>
                    <a:pt x="1" y="2290"/>
                    <a:pt x="549" y="3576"/>
                  </a:cubicBezTo>
                  <a:cubicBezTo>
                    <a:pt x="1263" y="5195"/>
                    <a:pt x="1811" y="6862"/>
                    <a:pt x="2216" y="8553"/>
                  </a:cubicBezTo>
                  <a:cubicBezTo>
                    <a:pt x="2501" y="9720"/>
                    <a:pt x="3549" y="10506"/>
                    <a:pt x="4716" y="10506"/>
                  </a:cubicBezTo>
                  <a:cubicBezTo>
                    <a:pt x="4907" y="10506"/>
                    <a:pt x="5097" y="10482"/>
                    <a:pt x="5312" y="10458"/>
                  </a:cubicBezTo>
                  <a:cubicBezTo>
                    <a:pt x="6669" y="10125"/>
                    <a:pt x="7526" y="8744"/>
                    <a:pt x="7193" y="7362"/>
                  </a:cubicBezTo>
                  <a:cubicBezTo>
                    <a:pt x="6717" y="5386"/>
                    <a:pt x="6074" y="3409"/>
                    <a:pt x="5264" y="1552"/>
                  </a:cubicBezTo>
                  <a:cubicBezTo>
                    <a:pt x="4840" y="580"/>
                    <a:pt x="3904" y="1"/>
                    <a:pt x="2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0"/>
            <p:cNvSpPr/>
            <p:nvPr/>
          </p:nvSpPr>
          <p:spPr>
            <a:xfrm>
              <a:off x="3385125" y="1494373"/>
              <a:ext cx="47392" cy="24770"/>
            </a:xfrm>
            <a:custGeom>
              <a:avLst/>
              <a:gdLst/>
              <a:ahLst/>
              <a:cxnLst/>
              <a:rect l="l" t="t" r="r" b="b"/>
              <a:pathLst>
                <a:path w="29436" h="15385" extrusionOk="0">
                  <a:moveTo>
                    <a:pt x="2573" y="0"/>
                  </a:moveTo>
                  <a:cubicBezTo>
                    <a:pt x="1167" y="0"/>
                    <a:pt x="1" y="1143"/>
                    <a:pt x="1" y="2549"/>
                  </a:cubicBezTo>
                  <a:cubicBezTo>
                    <a:pt x="1" y="3977"/>
                    <a:pt x="1167" y="5120"/>
                    <a:pt x="2573" y="5120"/>
                  </a:cubicBezTo>
                  <a:cubicBezTo>
                    <a:pt x="11003" y="5120"/>
                    <a:pt x="18885" y="8478"/>
                    <a:pt x="24768" y="14599"/>
                  </a:cubicBezTo>
                  <a:cubicBezTo>
                    <a:pt x="25268" y="15123"/>
                    <a:pt x="25935" y="15384"/>
                    <a:pt x="26601" y="15384"/>
                  </a:cubicBezTo>
                  <a:cubicBezTo>
                    <a:pt x="27244" y="15384"/>
                    <a:pt x="27887" y="15146"/>
                    <a:pt x="28387" y="14670"/>
                  </a:cubicBezTo>
                  <a:cubicBezTo>
                    <a:pt x="29388" y="13694"/>
                    <a:pt x="29435" y="12074"/>
                    <a:pt x="28459" y="11050"/>
                  </a:cubicBezTo>
                  <a:cubicBezTo>
                    <a:pt x="21624" y="3930"/>
                    <a:pt x="12432" y="0"/>
                    <a:pt x="2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0"/>
            <p:cNvSpPr/>
            <p:nvPr/>
          </p:nvSpPr>
          <p:spPr>
            <a:xfrm>
              <a:off x="3230533" y="1521326"/>
              <a:ext cx="177408" cy="101605"/>
            </a:xfrm>
            <a:custGeom>
              <a:avLst/>
              <a:gdLst/>
              <a:ahLst/>
              <a:cxnLst/>
              <a:rect l="l" t="t" r="r" b="b"/>
              <a:pathLst>
                <a:path w="110191" h="63109" extrusionOk="0">
                  <a:moveTo>
                    <a:pt x="52869" y="1"/>
                  </a:moveTo>
                  <a:cubicBezTo>
                    <a:pt x="36079" y="1"/>
                    <a:pt x="22362" y="13099"/>
                    <a:pt x="21362" y="29626"/>
                  </a:cubicBezTo>
                  <a:cubicBezTo>
                    <a:pt x="8979" y="30055"/>
                    <a:pt x="1" y="43915"/>
                    <a:pt x="8574" y="57084"/>
                  </a:cubicBezTo>
                  <a:cubicBezTo>
                    <a:pt x="10741" y="60418"/>
                    <a:pt x="15813" y="63109"/>
                    <a:pt x="19790" y="63109"/>
                  </a:cubicBezTo>
                  <a:lnTo>
                    <a:pt x="84923" y="63109"/>
                  </a:lnTo>
                  <a:cubicBezTo>
                    <a:pt x="89972" y="63109"/>
                    <a:pt x="96402" y="59680"/>
                    <a:pt x="99164" y="55441"/>
                  </a:cubicBezTo>
                  <a:cubicBezTo>
                    <a:pt x="110190" y="38509"/>
                    <a:pt x="98426" y="20672"/>
                    <a:pt x="82422" y="20481"/>
                  </a:cubicBezTo>
                  <a:cubicBezTo>
                    <a:pt x="77945" y="8503"/>
                    <a:pt x="66395" y="1"/>
                    <a:pt x="528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0"/>
            <p:cNvSpPr/>
            <p:nvPr/>
          </p:nvSpPr>
          <p:spPr>
            <a:xfrm>
              <a:off x="3283252" y="1521556"/>
              <a:ext cx="113875" cy="101644"/>
            </a:xfrm>
            <a:custGeom>
              <a:avLst/>
              <a:gdLst/>
              <a:ahLst/>
              <a:cxnLst/>
              <a:rect l="l" t="t" r="r" b="b"/>
              <a:pathLst>
                <a:path w="70730" h="63133" extrusionOk="0">
                  <a:moveTo>
                    <a:pt x="20124" y="1"/>
                  </a:moveTo>
                  <a:cubicBezTo>
                    <a:pt x="12479" y="1"/>
                    <a:pt x="5454" y="2716"/>
                    <a:pt x="0" y="7240"/>
                  </a:cubicBezTo>
                  <a:cubicBezTo>
                    <a:pt x="1525" y="7026"/>
                    <a:pt x="3120" y="6907"/>
                    <a:pt x="4716" y="6907"/>
                  </a:cubicBezTo>
                  <a:cubicBezTo>
                    <a:pt x="18242" y="6907"/>
                    <a:pt x="29792" y="15432"/>
                    <a:pt x="34270" y="27387"/>
                  </a:cubicBezTo>
                  <a:cubicBezTo>
                    <a:pt x="45915" y="27530"/>
                    <a:pt x="55322" y="37008"/>
                    <a:pt x="55322" y="48701"/>
                  </a:cubicBezTo>
                  <a:cubicBezTo>
                    <a:pt x="55322" y="54274"/>
                    <a:pt x="53202" y="59322"/>
                    <a:pt x="49701" y="63133"/>
                  </a:cubicBezTo>
                  <a:cubicBezTo>
                    <a:pt x="61347" y="62966"/>
                    <a:pt x="70729" y="53488"/>
                    <a:pt x="70729" y="41819"/>
                  </a:cubicBezTo>
                  <a:cubicBezTo>
                    <a:pt x="70729" y="30126"/>
                    <a:pt x="61323" y="20624"/>
                    <a:pt x="49677" y="20481"/>
                  </a:cubicBezTo>
                  <a:cubicBezTo>
                    <a:pt x="45200" y="8526"/>
                    <a:pt x="33650" y="1"/>
                    <a:pt x="20124" y="1"/>
                  </a:cubicBezTo>
                  <a:close/>
                </a:path>
              </a:pathLst>
            </a:custGeom>
            <a:solidFill>
              <a:srgbClr val="000000">
                <a:alpha val="55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50"/>
            <p:cNvSpPr/>
            <p:nvPr/>
          </p:nvSpPr>
          <p:spPr>
            <a:xfrm>
              <a:off x="3392372" y="1690794"/>
              <a:ext cx="9549" cy="8168"/>
            </a:xfrm>
            <a:custGeom>
              <a:avLst/>
              <a:gdLst/>
              <a:ahLst/>
              <a:cxnLst/>
              <a:rect l="l" t="t" r="r" b="b"/>
              <a:pathLst>
                <a:path w="5931" h="5073" extrusionOk="0">
                  <a:moveTo>
                    <a:pt x="2930" y="0"/>
                  </a:moveTo>
                  <a:cubicBezTo>
                    <a:pt x="1286" y="0"/>
                    <a:pt x="0" y="1620"/>
                    <a:pt x="548" y="3358"/>
                  </a:cubicBezTo>
                  <a:cubicBezTo>
                    <a:pt x="858" y="4382"/>
                    <a:pt x="1858" y="5073"/>
                    <a:pt x="2953" y="5073"/>
                  </a:cubicBezTo>
                  <a:cubicBezTo>
                    <a:pt x="4049" y="5073"/>
                    <a:pt x="5049" y="4406"/>
                    <a:pt x="5383" y="3358"/>
                  </a:cubicBezTo>
                  <a:cubicBezTo>
                    <a:pt x="5930" y="1620"/>
                    <a:pt x="4644" y="24"/>
                    <a:pt x="2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50"/>
            <p:cNvSpPr/>
            <p:nvPr/>
          </p:nvSpPr>
          <p:spPr>
            <a:xfrm>
              <a:off x="3441449" y="1663112"/>
              <a:ext cx="8895" cy="8168"/>
            </a:xfrm>
            <a:custGeom>
              <a:avLst/>
              <a:gdLst/>
              <a:ahLst/>
              <a:cxnLst/>
              <a:rect l="l" t="t" r="r" b="b"/>
              <a:pathLst>
                <a:path w="5525" h="5073" extrusionOk="0">
                  <a:moveTo>
                    <a:pt x="2953" y="0"/>
                  </a:moveTo>
                  <a:cubicBezTo>
                    <a:pt x="1310" y="0"/>
                    <a:pt x="0" y="1596"/>
                    <a:pt x="548" y="3358"/>
                  </a:cubicBezTo>
                  <a:cubicBezTo>
                    <a:pt x="881" y="4382"/>
                    <a:pt x="1881" y="5073"/>
                    <a:pt x="2977" y="5073"/>
                  </a:cubicBezTo>
                  <a:lnTo>
                    <a:pt x="3001" y="5073"/>
                  </a:lnTo>
                  <a:cubicBezTo>
                    <a:pt x="4382" y="5073"/>
                    <a:pt x="5525" y="3930"/>
                    <a:pt x="5525" y="2549"/>
                  </a:cubicBezTo>
                  <a:cubicBezTo>
                    <a:pt x="5525" y="1143"/>
                    <a:pt x="4406" y="0"/>
                    <a:pt x="3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0"/>
            <p:cNvSpPr/>
            <p:nvPr/>
          </p:nvSpPr>
          <p:spPr>
            <a:xfrm>
              <a:off x="3235670" y="1700572"/>
              <a:ext cx="9510" cy="8168"/>
            </a:xfrm>
            <a:custGeom>
              <a:avLst/>
              <a:gdLst/>
              <a:ahLst/>
              <a:cxnLst/>
              <a:rect l="l" t="t" r="r" b="b"/>
              <a:pathLst>
                <a:path w="5907" h="5073" extrusionOk="0">
                  <a:moveTo>
                    <a:pt x="2930" y="0"/>
                  </a:moveTo>
                  <a:cubicBezTo>
                    <a:pt x="1287" y="0"/>
                    <a:pt x="1" y="1596"/>
                    <a:pt x="525" y="3334"/>
                  </a:cubicBezTo>
                  <a:cubicBezTo>
                    <a:pt x="858" y="4382"/>
                    <a:pt x="1858" y="5072"/>
                    <a:pt x="2954" y="5072"/>
                  </a:cubicBezTo>
                  <a:lnTo>
                    <a:pt x="2978" y="5072"/>
                  </a:lnTo>
                  <a:cubicBezTo>
                    <a:pt x="4621" y="5072"/>
                    <a:pt x="5907" y="3477"/>
                    <a:pt x="5383" y="1738"/>
                  </a:cubicBezTo>
                  <a:cubicBezTo>
                    <a:pt x="5049" y="691"/>
                    <a:pt x="4049" y="0"/>
                    <a:pt x="2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50"/>
          <p:cNvGrpSpPr/>
          <p:nvPr/>
        </p:nvGrpSpPr>
        <p:grpSpPr>
          <a:xfrm>
            <a:off x="4059254" y="1590613"/>
            <a:ext cx="270094" cy="249246"/>
            <a:chOff x="4014881" y="1464964"/>
            <a:chExt cx="293580" cy="270920"/>
          </a:xfrm>
        </p:grpSpPr>
        <p:sp>
          <p:nvSpPr>
            <p:cNvPr id="6657" name="Google Shape;6657;p50"/>
            <p:cNvSpPr/>
            <p:nvPr/>
          </p:nvSpPr>
          <p:spPr>
            <a:xfrm>
              <a:off x="4071473" y="1514387"/>
              <a:ext cx="159118" cy="91176"/>
            </a:xfrm>
            <a:custGeom>
              <a:avLst/>
              <a:gdLst/>
              <a:ahLst/>
              <a:cxnLst/>
              <a:rect l="l" t="t" r="r" b="b"/>
              <a:pathLst>
                <a:path w="98831" h="56631" extrusionOk="0">
                  <a:moveTo>
                    <a:pt x="47415" y="0"/>
                  </a:moveTo>
                  <a:cubicBezTo>
                    <a:pt x="32364" y="0"/>
                    <a:pt x="20052" y="11741"/>
                    <a:pt x="19147" y="26577"/>
                  </a:cubicBezTo>
                  <a:cubicBezTo>
                    <a:pt x="8050" y="26958"/>
                    <a:pt x="1" y="39389"/>
                    <a:pt x="7669" y="51201"/>
                  </a:cubicBezTo>
                  <a:cubicBezTo>
                    <a:pt x="9622" y="54202"/>
                    <a:pt x="14170" y="56631"/>
                    <a:pt x="17742" y="56631"/>
                  </a:cubicBezTo>
                  <a:lnTo>
                    <a:pt x="76159" y="56631"/>
                  </a:lnTo>
                  <a:cubicBezTo>
                    <a:pt x="80732" y="56631"/>
                    <a:pt x="86519" y="53535"/>
                    <a:pt x="88995" y="49725"/>
                  </a:cubicBezTo>
                  <a:cubicBezTo>
                    <a:pt x="98831" y="34531"/>
                    <a:pt x="88305" y="18552"/>
                    <a:pt x="73945" y="18385"/>
                  </a:cubicBezTo>
                  <a:cubicBezTo>
                    <a:pt x="69920" y="7645"/>
                    <a:pt x="59561" y="0"/>
                    <a:pt x="47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50"/>
            <p:cNvSpPr/>
            <p:nvPr/>
          </p:nvSpPr>
          <p:spPr>
            <a:xfrm>
              <a:off x="4109047" y="1514156"/>
              <a:ext cx="111882" cy="88263"/>
            </a:xfrm>
            <a:custGeom>
              <a:avLst/>
              <a:gdLst/>
              <a:ahLst/>
              <a:cxnLst/>
              <a:rect l="l" t="t" r="r" b="b"/>
              <a:pathLst>
                <a:path w="69492" h="54822" extrusionOk="0">
                  <a:moveTo>
                    <a:pt x="24077" y="1"/>
                  </a:moveTo>
                  <a:cubicBezTo>
                    <a:pt x="13908" y="1"/>
                    <a:pt x="5002" y="5359"/>
                    <a:pt x="1" y="13408"/>
                  </a:cubicBezTo>
                  <a:cubicBezTo>
                    <a:pt x="4335" y="10717"/>
                    <a:pt x="9455" y="9145"/>
                    <a:pt x="14932" y="9145"/>
                  </a:cubicBezTo>
                  <a:cubicBezTo>
                    <a:pt x="27078" y="9145"/>
                    <a:pt x="37437" y="16790"/>
                    <a:pt x="41462" y="27530"/>
                  </a:cubicBezTo>
                  <a:cubicBezTo>
                    <a:pt x="51916" y="27673"/>
                    <a:pt x="60347" y="36175"/>
                    <a:pt x="60347" y="46653"/>
                  </a:cubicBezTo>
                  <a:cubicBezTo>
                    <a:pt x="60347" y="49582"/>
                    <a:pt x="59704" y="52345"/>
                    <a:pt x="58537" y="54821"/>
                  </a:cubicBezTo>
                  <a:cubicBezTo>
                    <a:pt x="65014" y="51749"/>
                    <a:pt x="69491" y="45153"/>
                    <a:pt x="69491" y="37508"/>
                  </a:cubicBezTo>
                  <a:cubicBezTo>
                    <a:pt x="69491" y="27030"/>
                    <a:pt x="61061" y="18528"/>
                    <a:pt x="50607" y="18385"/>
                  </a:cubicBezTo>
                  <a:cubicBezTo>
                    <a:pt x="46582" y="7645"/>
                    <a:pt x="36223" y="1"/>
                    <a:pt x="2407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0"/>
            <p:cNvSpPr/>
            <p:nvPr/>
          </p:nvSpPr>
          <p:spPr>
            <a:xfrm>
              <a:off x="4122122" y="1578072"/>
              <a:ext cx="186340" cy="106782"/>
            </a:xfrm>
            <a:custGeom>
              <a:avLst/>
              <a:gdLst/>
              <a:ahLst/>
              <a:cxnLst/>
              <a:rect l="l" t="t" r="r" b="b"/>
              <a:pathLst>
                <a:path w="115739" h="66324" extrusionOk="0">
                  <a:moveTo>
                    <a:pt x="60227" y="0"/>
                  </a:moveTo>
                  <a:cubicBezTo>
                    <a:pt x="46010" y="0"/>
                    <a:pt x="33865" y="8954"/>
                    <a:pt x="29173" y="21528"/>
                  </a:cubicBezTo>
                  <a:cubicBezTo>
                    <a:pt x="12360" y="21719"/>
                    <a:pt x="1" y="40461"/>
                    <a:pt x="11574" y="58274"/>
                  </a:cubicBezTo>
                  <a:cubicBezTo>
                    <a:pt x="14480" y="62703"/>
                    <a:pt x="21243" y="66323"/>
                    <a:pt x="26530" y="66323"/>
                  </a:cubicBezTo>
                  <a:lnTo>
                    <a:pt x="94973" y="66323"/>
                  </a:lnTo>
                  <a:cubicBezTo>
                    <a:pt x="99140" y="66323"/>
                    <a:pt x="104451" y="63489"/>
                    <a:pt x="106737" y="59989"/>
                  </a:cubicBezTo>
                  <a:cubicBezTo>
                    <a:pt x="115739" y="46129"/>
                    <a:pt x="106308" y="31578"/>
                    <a:pt x="93306" y="31126"/>
                  </a:cubicBezTo>
                  <a:cubicBezTo>
                    <a:pt x="92258" y="13765"/>
                    <a:pt x="77850" y="0"/>
                    <a:pt x="60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0"/>
            <p:cNvSpPr/>
            <p:nvPr/>
          </p:nvSpPr>
          <p:spPr>
            <a:xfrm>
              <a:off x="4180592" y="1578072"/>
              <a:ext cx="119551" cy="106782"/>
            </a:xfrm>
            <a:custGeom>
              <a:avLst/>
              <a:gdLst/>
              <a:ahLst/>
              <a:cxnLst/>
              <a:rect l="l" t="t" r="r" b="b"/>
              <a:pathLst>
                <a:path w="74255" h="66324" extrusionOk="0">
                  <a:moveTo>
                    <a:pt x="23910" y="0"/>
                  </a:moveTo>
                  <a:cubicBezTo>
                    <a:pt x="14527" y="0"/>
                    <a:pt x="6050" y="3906"/>
                    <a:pt x="1" y="10193"/>
                  </a:cubicBezTo>
                  <a:cubicBezTo>
                    <a:pt x="2239" y="9716"/>
                    <a:pt x="4573" y="9454"/>
                    <a:pt x="6931" y="9454"/>
                  </a:cubicBezTo>
                  <a:cubicBezTo>
                    <a:pt x="24553" y="9454"/>
                    <a:pt x="38985" y="23219"/>
                    <a:pt x="40033" y="40580"/>
                  </a:cubicBezTo>
                  <a:cubicBezTo>
                    <a:pt x="49463" y="40889"/>
                    <a:pt x="57013" y="48653"/>
                    <a:pt x="57013" y="58155"/>
                  </a:cubicBezTo>
                  <a:cubicBezTo>
                    <a:pt x="57013" y="61108"/>
                    <a:pt x="56298" y="63870"/>
                    <a:pt x="55012" y="66323"/>
                  </a:cubicBezTo>
                  <a:lnTo>
                    <a:pt x="56084" y="66323"/>
                  </a:lnTo>
                  <a:cubicBezTo>
                    <a:pt x="65490" y="66323"/>
                    <a:pt x="73706" y="58631"/>
                    <a:pt x="73968" y="49224"/>
                  </a:cubicBezTo>
                  <a:cubicBezTo>
                    <a:pt x="74254" y="39484"/>
                    <a:pt x="66610" y="31459"/>
                    <a:pt x="56989" y="31126"/>
                  </a:cubicBezTo>
                  <a:cubicBezTo>
                    <a:pt x="55941" y="13765"/>
                    <a:pt x="41533" y="0"/>
                    <a:pt x="2391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50"/>
            <p:cNvSpPr/>
            <p:nvPr/>
          </p:nvSpPr>
          <p:spPr>
            <a:xfrm>
              <a:off x="4040454" y="1584397"/>
              <a:ext cx="160691" cy="102602"/>
            </a:xfrm>
            <a:custGeom>
              <a:avLst/>
              <a:gdLst/>
              <a:ahLst/>
              <a:cxnLst/>
              <a:rect l="l" t="t" r="r" b="b"/>
              <a:pathLst>
                <a:path w="99808" h="63728" extrusionOk="0">
                  <a:moveTo>
                    <a:pt x="51678" y="1"/>
                  </a:moveTo>
                  <a:cubicBezTo>
                    <a:pt x="38009" y="1"/>
                    <a:pt x="26363" y="8598"/>
                    <a:pt x="21839" y="20695"/>
                  </a:cubicBezTo>
                  <a:cubicBezTo>
                    <a:pt x="9717" y="20838"/>
                    <a:pt x="1" y="30983"/>
                    <a:pt x="596" y="43271"/>
                  </a:cubicBezTo>
                  <a:cubicBezTo>
                    <a:pt x="1144" y="54535"/>
                    <a:pt x="11122" y="63728"/>
                    <a:pt x="22410" y="63728"/>
                  </a:cubicBezTo>
                  <a:lnTo>
                    <a:pt x="82899" y="63728"/>
                  </a:lnTo>
                  <a:cubicBezTo>
                    <a:pt x="92234" y="63728"/>
                    <a:pt x="99807" y="56155"/>
                    <a:pt x="99807" y="46820"/>
                  </a:cubicBezTo>
                  <a:cubicBezTo>
                    <a:pt x="99807" y="37675"/>
                    <a:pt x="92544" y="30221"/>
                    <a:pt x="83470" y="29911"/>
                  </a:cubicBezTo>
                  <a:cubicBezTo>
                    <a:pt x="82470" y="13217"/>
                    <a:pt x="68610" y="1"/>
                    <a:pt x="516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50"/>
            <p:cNvSpPr/>
            <p:nvPr/>
          </p:nvSpPr>
          <p:spPr>
            <a:xfrm>
              <a:off x="4086657" y="1584397"/>
              <a:ext cx="114911" cy="102602"/>
            </a:xfrm>
            <a:custGeom>
              <a:avLst/>
              <a:gdLst/>
              <a:ahLst/>
              <a:cxnLst/>
              <a:rect l="l" t="t" r="r" b="b"/>
              <a:pathLst>
                <a:path w="71373" h="63728" extrusionOk="0">
                  <a:moveTo>
                    <a:pt x="22981" y="1"/>
                  </a:moveTo>
                  <a:cubicBezTo>
                    <a:pt x="13955" y="1"/>
                    <a:pt x="5811" y="3763"/>
                    <a:pt x="0" y="9788"/>
                  </a:cubicBezTo>
                  <a:cubicBezTo>
                    <a:pt x="2143" y="9312"/>
                    <a:pt x="4382" y="9074"/>
                    <a:pt x="6668" y="9074"/>
                  </a:cubicBezTo>
                  <a:cubicBezTo>
                    <a:pt x="23600" y="9074"/>
                    <a:pt x="37460" y="22315"/>
                    <a:pt x="38461" y="38985"/>
                  </a:cubicBezTo>
                  <a:cubicBezTo>
                    <a:pt x="47534" y="39318"/>
                    <a:pt x="54797" y="46748"/>
                    <a:pt x="54797" y="55893"/>
                  </a:cubicBezTo>
                  <a:cubicBezTo>
                    <a:pt x="54797" y="58727"/>
                    <a:pt x="54107" y="61394"/>
                    <a:pt x="52868" y="63728"/>
                  </a:cubicBezTo>
                  <a:lnTo>
                    <a:pt x="53916" y="63728"/>
                  </a:lnTo>
                  <a:cubicBezTo>
                    <a:pt x="62966" y="63728"/>
                    <a:pt x="70848" y="56345"/>
                    <a:pt x="71110" y="47320"/>
                  </a:cubicBezTo>
                  <a:cubicBezTo>
                    <a:pt x="71372" y="37937"/>
                    <a:pt x="64013" y="30221"/>
                    <a:pt x="54773" y="29911"/>
                  </a:cubicBezTo>
                  <a:cubicBezTo>
                    <a:pt x="53773" y="13217"/>
                    <a:pt x="39913" y="1"/>
                    <a:pt x="2298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0"/>
            <p:cNvSpPr/>
            <p:nvPr/>
          </p:nvSpPr>
          <p:spPr>
            <a:xfrm>
              <a:off x="4142749" y="1464964"/>
              <a:ext cx="97542" cy="202060"/>
            </a:xfrm>
            <a:custGeom>
              <a:avLst/>
              <a:gdLst/>
              <a:ahLst/>
              <a:cxnLst/>
              <a:rect l="l" t="t" r="r" b="b"/>
              <a:pathLst>
                <a:path w="60585" h="125503" extrusionOk="0">
                  <a:moveTo>
                    <a:pt x="20934" y="1"/>
                  </a:moveTo>
                  <a:cubicBezTo>
                    <a:pt x="19933" y="1"/>
                    <a:pt x="19029" y="596"/>
                    <a:pt x="18647" y="1501"/>
                  </a:cubicBezTo>
                  <a:lnTo>
                    <a:pt x="3811" y="35627"/>
                  </a:lnTo>
                  <a:cubicBezTo>
                    <a:pt x="3097" y="37270"/>
                    <a:pt x="4311" y="39104"/>
                    <a:pt x="6097" y="39104"/>
                  </a:cubicBezTo>
                  <a:lnTo>
                    <a:pt x="14909" y="39104"/>
                  </a:lnTo>
                  <a:lnTo>
                    <a:pt x="3716" y="64895"/>
                  </a:lnTo>
                  <a:cubicBezTo>
                    <a:pt x="2978" y="66586"/>
                    <a:pt x="4216" y="68443"/>
                    <a:pt x="6050" y="68443"/>
                  </a:cubicBezTo>
                  <a:lnTo>
                    <a:pt x="14623" y="68443"/>
                  </a:lnTo>
                  <a:lnTo>
                    <a:pt x="1" y="125502"/>
                  </a:lnTo>
                  <a:lnTo>
                    <a:pt x="58370" y="62156"/>
                  </a:lnTo>
                  <a:cubicBezTo>
                    <a:pt x="59751" y="60513"/>
                    <a:pt x="58561" y="57989"/>
                    <a:pt x="56417" y="57989"/>
                  </a:cubicBezTo>
                  <a:lnTo>
                    <a:pt x="48797" y="57989"/>
                  </a:lnTo>
                  <a:lnTo>
                    <a:pt x="59870" y="32507"/>
                  </a:lnTo>
                  <a:cubicBezTo>
                    <a:pt x="60585" y="30840"/>
                    <a:pt x="59370" y="29007"/>
                    <a:pt x="57560" y="29007"/>
                  </a:cubicBezTo>
                  <a:lnTo>
                    <a:pt x="48797" y="29007"/>
                  </a:lnTo>
                  <a:lnTo>
                    <a:pt x="59870" y="3501"/>
                  </a:lnTo>
                  <a:cubicBezTo>
                    <a:pt x="60585" y="1858"/>
                    <a:pt x="59370" y="1"/>
                    <a:pt x="57560" y="1"/>
                  </a:cubicBezTo>
                  <a:close/>
                </a:path>
              </a:pathLst>
            </a:custGeom>
            <a:solidFill>
              <a:srgbClr val="FAB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0"/>
            <p:cNvSpPr/>
            <p:nvPr/>
          </p:nvSpPr>
          <p:spPr>
            <a:xfrm>
              <a:off x="4143324" y="1464964"/>
              <a:ext cx="97083" cy="200756"/>
            </a:xfrm>
            <a:custGeom>
              <a:avLst/>
              <a:gdLst/>
              <a:ahLst/>
              <a:cxnLst/>
              <a:rect l="l" t="t" r="r" b="b"/>
              <a:pathLst>
                <a:path w="60300" h="124693" extrusionOk="0">
                  <a:moveTo>
                    <a:pt x="34984" y="1"/>
                  </a:moveTo>
                  <a:cubicBezTo>
                    <a:pt x="36794" y="1"/>
                    <a:pt x="38009" y="1834"/>
                    <a:pt x="37294" y="3501"/>
                  </a:cubicBezTo>
                  <a:lnTo>
                    <a:pt x="27602" y="25816"/>
                  </a:lnTo>
                  <a:cubicBezTo>
                    <a:pt x="26935" y="27316"/>
                    <a:pt x="28054" y="28983"/>
                    <a:pt x="29674" y="28983"/>
                  </a:cubicBezTo>
                  <a:lnTo>
                    <a:pt x="35008" y="28983"/>
                  </a:lnTo>
                  <a:cubicBezTo>
                    <a:pt x="36818" y="28983"/>
                    <a:pt x="38033" y="30840"/>
                    <a:pt x="37318" y="32507"/>
                  </a:cubicBezTo>
                  <a:lnTo>
                    <a:pt x="27626" y="54798"/>
                  </a:lnTo>
                  <a:cubicBezTo>
                    <a:pt x="26983" y="56322"/>
                    <a:pt x="28078" y="57989"/>
                    <a:pt x="29721" y="57989"/>
                  </a:cubicBezTo>
                  <a:lnTo>
                    <a:pt x="33484" y="57989"/>
                  </a:lnTo>
                  <a:cubicBezTo>
                    <a:pt x="35604" y="57989"/>
                    <a:pt x="36771" y="60465"/>
                    <a:pt x="35413" y="62109"/>
                  </a:cubicBezTo>
                  <a:lnTo>
                    <a:pt x="8574" y="91234"/>
                  </a:lnTo>
                  <a:lnTo>
                    <a:pt x="1" y="124693"/>
                  </a:lnTo>
                  <a:lnTo>
                    <a:pt x="57656" y="62109"/>
                  </a:lnTo>
                  <a:cubicBezTo>
                    <a:pt x="59013" y="60489"/>
                    <a:pt x="57870" y="57989"/>
                    <a:pt x="55727" y="57989"/>
                  </a:cubicBezTo>
                  <a:lnTo>
                    <a:pt x="48487" y="57989"/>
                  </a:lnTo>
                  <a:lnTo>
                    <a:pt x="59561" y="32507"/>
                  </a:lnTo>
                  <a:cubicBezTo>
                    <a:pt x="60299" y="30840"/>
                    <a:pt x="59085" y="29007"/>
                    <a:pt x="57251" y="28983"/>
                  </a:cubicBezTo>
                  <a:lnTo>
                    <a:pt x="48463" y="28983"/>
                  </a:lnTo>
                  <a:lnTo>
                    <a:pt x="59537" y="3501"/>
                  </a:lnTo>
                  <a:cubicBezTo>
                    <a:pt x="60252" y="1834"/>
                    <a:pt x="59037" y="1"/>
                    <a:pt x="572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0"/>
            <p:cNvSpPr/>
            <p:nvPr/>
          </p:nvSpPr>
          <p:spPr>
            <a:xfrm>
              <a:off x="4073121" y="1619173"/>
              <a:ext cx="203708" cy="116711"/>
            </a:xfrm>
            <a:custGeom>
              <a:avLst/>
              <a:gdLst/>
              <a:ahLst/>
              <a:cxnLst/>
              <a:rect l="l" t="t" r="r" b="b"/>
              <a:pathLst>
                <a:path w="126527" h="72491" extrusionOk="0">
                  <a:moveTo>
                    <a:pt x="65824" y="0"/>
                  </a:moveTo>
                  <a:cubicBezTo>
                    <a:pt x="50297" y="0"/>
                    <a:pt x="37032" y="9788"/>
                    <a:pt x="31888" y="23529"/>
                  </a:cubicBezTo>
                  <a:cubicBezTo>
                    <a:pt x="13503" y="23743"/>
                    <a:pt x="1" y="44223"/>
                    <a:pt x="12670" y="63680"/>
                  </a:cubicBezTo>
                  <a:cubicBezTo>
                    <a:pt x="16266" y="69205"/>
                    <a:pt x="22434" y="72491"/>
                    <a:pt x="29007" y="72491"/>
                  </a:cubicBezTo>
                  <a:lnTo>
                    <a:pt x="103808" y="72491"/>
                  </a:lnTo>
                  <a:cubicBezTo>
                    <a:pt x="108380" y="72491"/>
                    <a:pt x="114191" y="69371"/>
                    <a:pt x="116692" y="65537"/>
                  </a:cubicBezTo>
                  <a:cubicBezTo>
                    <a:pt x="126527" y="50415"/>
                    <a:pt x="116215" y="34507"/>
                    <a:pt x="101998" y="34031"/>
                  </a:cubicBezTo>
                  <a:cubicBezTo>
                    <a:pt x="100855" y="15051"/>
                    <a:pt x="85090" y="0"/>
                    <a:pt x="65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0"/>
            <p:cNvSpPr/>
            <p:nvPr/>
          </p:nvSpPr>
          <p:spPr>
            <a:xfrm>
              <a:off x="4137075" y="1619173"/>
              <a:ext cx="130592" cy="116711"/>
            </a:xfrm>
            <a:custGeom>
              <a:avLst/>
              <a:gdLst/>
              <a:ahLst/>
              <a:cxnLst/>
              <a:rect l="l" t="t" r="r" b="b"/>
              <a:pathLst>
                <a:path w="81113" h="72491" extrusionOk="0">
                  <a:moveTo>
                    <a:pt x="26101" y="0"/>
                  </a:moveTo>
                  <a:cubicBezTo>
                    <a:pt x="15861" y="0"/>
                    <a:pt x="6597" y="4263"/>
                    <a:pt x="0" y="11121"/>
                  </a:cubicBezTo>
                  <a:cubicBezTo>
                    <a:pt x="2429" y="10621"/>
                    <a:pt x="4977" y="10336"/>
                    <a:pt x="7573" y="10336"/>
                  </a:cubicBezTo>
                  <a:cubicBezTo>
                    <a:pt x="26839" y="10336"/>
                    <a:pt x="42580" y="25362"/>
                    <a:pt x="43724" y="44342"/>
                  </a:cubicBezTo>
                  <a:cubicBezTo>
                    <a:pt x="54059" y="44700"/>
                    <a:pt x="62299" y="53178"/>
                    <a:pt x="62299" y="63584"/>
                  </a:cubicBezTo>
                  <a:cubicBezTo>
                    <a:pt x="62299" y="66776"/>
                    <a:pt x="61513" y="69824"/>
                    <a:pt x="60108" y="72491"/>
                  </a:cubicBezTo>
                  <a:lnTo>
                    <a:pt x="61322" y="72491"/>
                  </a:lnTo>
                  <a:cubicBezTo>
                    <a:pt x="71634" y="72491"/>
                    <a:pt x="80588" y="64061"/>
                    <a:pt x="80850" y="53725"/>
                  </a:cubicBezTo>
                  <a:cubicBezTo>
                    <a:pt x="81112" y="43104"/>
                    <a:pt x="72753" y="34388"/>
                    <a:pt x="62275" y="34031"/>
                  </a:cubicBezTo>
                  <a:cubicBezTo>
                    <a:pt x="61132" y="15051"/>
                    <a:pt x="45367" y="0"/>
                    <a:pt x="2610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0"/>
            <p:cNvSpPr/>
            <p:nvPr/>
          </p:nvSpPr>
          <p:spPr>
            <a:xfrm>
              <a:off x="4214755" y="1655670"/>
              <a:ext cx="11772" cy="15495"/>
            </a:xfrm>
            <a:custGeom>
              <a:avLst/>
              <a:gdLst/>
              <a:ahLst/>
              <a:cxnLst/>
              <a:rect l="l" t="t" r="r" b="b"/>
              <a:pathLst>
                <a:path w="7312" h="9624" extrusionOk="0">
                  <a:moveTo>
                    <a:pt x="2966" y="0"/>
                  </a:moveTo>
                  <a:cubicBezTo>
                    <a:pt x="2618" y="0"/>
                    <a:pt x="2266" y="70"/>
                    <a:pt x="1929" y="217"/>
                  </a:cubicBezTo>
                  <a:cubicBezTo>
                    <a:pt x="620" y="788"/>
                    <a:pt x="0" y="2312"/>
                    <a:pt x="572" y="3646"/>
                  </a:cubicBezTo>
                  <a:cubicBezTo>
                    <a:pt x="1120" y="4932"/>
                    <a:pt x="1572" y="6266"/>
                    <a:pt x="1906" y="7623"/>
                  </a:cubicBezTo>
                  <a:cubicBezTo>
                    <a:pt x="2191" y="8838"/>
                    <a:pt x="3263" y="9623"/>
                    <a:pt x="4430" y="9623"/>
                  </a:cubicBezTo>
                  <a:cubicBezTo>
                    <a:pt x="4644" y="9623"/>
                    <a:pt x="4835" y="9600"/>
                    <a:pt x="5049" y="9552"/>
                  </a:cubicBezTo>
                  <a:cubicBezTo>
                    <a:pt x="6454" y="9219"/>
                    <a:pt x="7311" y="7814"/>
                    <a:pt x="6978" y="6408"/>
                  </a:cubicBezTo>
                  <a:cubicBezTo>
                    <a:pt x="6573" y="4765"/>
                    <a:pt x="6025" y="3122"/>
                    <a:pt x="5359" y="1574"/>
                  </a:cubicBezTo>
                  <a:cubicBezTo>
                    <a:pt x="4934" y="583"/>
                    <a:pt x="3970" y="0"/>
                    <a:pt x="2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0"/>
            <p:cNvSpPr/>
            <p:nvPr/>
          </p:nvSpPr>
          <p:spPr>
            <a:xfrm>
              <a:off x="4174918" y="1629104"/>
              <a:ext cx="40604" cy="21970"/>
            </a:xfrm>
            <a:custGeom>
              <a:avLst/>
              <a:gdLst/>
              <a:ahLst/>
              <a:cxnLst/>
              <a:rect l="l" t="t" r="r" b="b"/>
              <a:pathLst>
                <a:path w="25220" h="13646" extrusionOk="0">
                  <a:moveTo>
                    <a:pt x="2596" y="0"/>
                  </a:moveTo>
                  <a:cubicBezTo>
                    <a:pt x="1167" y="0"/>
                    <a:pt x="0" y="1167"/>
                    <a:pt x="0" y="2620"/>
                  </a:cubicBezTo>
                  <a:cubicBezTo>
                    <a:pt x="0" y="4049"/>
                    <a:pt x="1167" y="5215"/>
                    <a:pt x="2596" y="5215"/>
                  </a:cubicBezTo>
                  <a:cubicBezTo>
                    <a:pt x="9407" y="5215"/>
                    <a:pt x="15741" y="7930"/>
                    <a:pt x="20457" y="12836"/>
                  </a:cubicBezTo>
                  <a:cubicBezTo>
                    <a:pt x="20957" y="13360"/>
                    <a:pt x="21647" y="13646"/>
                    <a:pt x="22338" y="13646"/>
                  </a:cubicBezTo>
                  <a:cubicBezTo>
                    <a:pt x="22981" y="13646"/>
                    <a:pt x="23624" y="13384"/>
                    <a:pt x="24148" y="12907"/>
                  </a:cubicBezTo>
                  <a:cubicBezTo>
                    <a:pt x="25172" y="11907"/>
                    <a:pt x="25220" y="10264"/>
                    <a:pt x="24219" y="9240"/>
                  </a:cubicBezTo>
                  <a:cubicBezTo>
                    <a:pt x="18504" y="3286"/>
                    <a:pt x="10836" y="0"/>
                    <a:pt x="2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0"/>
            <p:cNvSpPr/>
            <p:nvPr/>
          </p:nvSpPr>
          <p:spPr>
            <a:xfrm>
              <a:off x="4014881" y="1652454"/>
              <a:ext cx="145584" cy="83430"/>
            </a:xfrm>
            <a:custGeom>
              <a:avLst/>
              <a:gdLst/>
              <a:ahLst/>
              <a:cxnLst/>
              <a:rect l="l" t="t" r="r" b="b"/>
              <a:pathLst>
                <a:path w="90425" h="51820" extrusionOk="0">
                  <a:moveTo>
                    <a:pt x="43390" y="0"/>
                  </a:moveTo>
                  <a:cubicBezTo>
                    <a:pt x="29602" y="0"/>
                    <a:pt x="18338" y="10740"/>
                    <a:pt x="17528" y="24314"/>
                  </a:cubicBezTo>
                  <a:cubicBezTo>
                    <a:pt x="7359" y="24672"/>
                    <a:pt x="0" y="36031"/>
                    <a:pt x="7026" y="46843"/>
                  </a:cubicBezTo>
                  <a:cubicBezTo>
                    <a:pt x="8788" y="49582"/>
                    <a:pt x="12979" y="51820"/>
                    <a:pt x="16242" y="51820"/>
                  </a:cubicBezTo>
                  <a:lnTo>
                    <a:pt x="69682" y="51820"/>
                  </a:lnTo>
                  <a:cubicBezTo>
                    <a:pt x="73849" y="51820"/>
                    <a:pt x="79136" y="48986"/>
                    <a:pt x="81422" y="45485"/>
                  </a:cubicBezTo>
                  <a:cubicBezTo>
                    <a:pt x="90424" y="31578"/>
                    <a:pt x="80779" y="16980"/>
                    <a:pt x="67634" y="16813"/>
                  </a:cubicBezTo>
                  <a:cubicBezTo>
                    <a:pt x="63966" y="7001"/>
                    <a:pt x="54488" y="0"/>
                    <a:pt x="43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0"/>
            <p:cNvSpPr/>
            <p:nvPr/>
          </p:nvSpPr>
          <p:spPr>
            <a:xfrm>
              <a:off x="4058131" y="1652223"/>
              <a:ext cx="93477" cy="83432"/>
            </a:xfrm>
            <a:custGeom>
              <a:avLst/>
              <a:gdLst/>
              <a:ahLst/>
              <a:cxnLst/>
              <a:rect l="l" t="t" r="r" b="b"/>
              <a:pathLst>
                <a:path w="58060" h="51821" extrusionOk="0">
                  <a:moveTo>
                    <a:pt x="16527" y="0"/>
                  </a:moveTo>
                  <a:cubicBezTo>
                    <a:pt x="10240" y="0"/>
                    <a:pt x="4477" y="2239"/>
                    <a:pt x="0" y="5954"/>
                  </a:cubicBezTo>
                  <a:cubicBezTo>
                    <a:pt x="1262" y="5763"/>
                    <a:pt x="2548" y="5668"/>
                    <a:pt x="3858" y="5668"/>
                  </a:cubicBezTo>
                  <a:cubicBezTo>
                    <a:pt x="14979" y="5668"/>
                    <a:pt x="24458" y="12669"/>
                    <a:pt x="28125" y="22481"/>
                  </a:cubicBezTo>
                  <a:cubicBezTo>
                    <a:pt x="37699" y="22600"/>
                    <a:pt x="45414" y="30387"/>
                    <a:pt x="45414" y="39984"/>
                  </a:cubicBezTo>
                  <a:cubicBezTo>
                    <a:pt x="45414" y="44533"/>
                    <a:pt x="43676" y="48700"/>
                    <a:pt x="40818" y="51820"/>
                  </a:cubicBezTo>
                  <a:cubicBezTo>
                    <a:pt x="50368" y="51677"/>
                    <a:pt x="58060" y="43890"/>
                    <a:pt x="58060" y="34317"/>
                  </a:cubicBezTo>
                  <a:cubicBezTo>
                    <a:pt x="58060" y="24719"/>
                    <a:pt x="50344" y="16932"/>
                    <a:pt x="40794" y="16813"/>
                  </a:cubicBezTo>
                  <a:cubicBezTo>
                    <a:pt x="37103" y="7002"/>
                    <a:pt x="27625" y="0"/>
                    <a:pt x="1652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0"/>
            <p:cNvSpPr/>
            <p:nvPr/>
          </p:nvSpPr>
          <p:spPr>
            <a:xfrm>
              <a:off x="4108625" y="1492111"/>
              <a:ext cx="9549" cy="8129"/>
            </a:xfrm>
            <a:custGeom>
              <a:avLst/>
              <a:gdLst/>
              <a:ahLst/>
              <a:cxnLst/>
              <a:rect l="l" t="t" r="r" b="b"/>
              <a:pathLst>
                <a:path w="5931" h="5049" extrusionOk="0">
                  <a:moveTo>
                    <a:pt x="2954" y="0"/>
                  </a:moveTo>
                  <a:cubicBezTo>
                    <a:pt x="1287" y="0"/>
                    <a:pt x="1" y="1596"/>
                    <a:pt x="549" y="3334"/>
                  </a:cubicBezTo>
                  <a:cubicBezTo>
                    <a:pt x="858" y="4382"/>
                    <a:pt x="1882" y="5049"/>
                    <a:pt x="2978" y="5049"/>
                  </a:cubicBezTo>
                  <a:cubicBezTo>
                    <a:pt x="4645" y="5049"/>
                    <a:pt x="5931" y="3453"/>
                    <a:pt x="5383" y="1715"/>
                  </a:cubicBezTo>
                  <a:cubicBezTo>
                    <a:pt x="5073" y="667"/>
                    <a:pt x="4049" y="0"/>
                    <a:pt x="2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0"/>
            <p:cNvSpPr/>
            <p:nvPr/>
          </p:nvSpPr>
          <p:spPr>
            <a:xfrm>
              <a:off x="4270580" y="1564306"/>
              <a:ext cx="9549" cy="8131"/>
            </a:xfrm>
            <a:custGeom>
              <a:avLst/>
              <a:gdLst/>
              <a:ahLst/>
              <a:cxnLst/>
              <a:rect l="l" t="t" r="r" b="b"/>
              <a:pathLst>
                <a:path w="5931" h="5050" extrusionOk="0">
                  <a:moveTo>
                    <a:pt x="2929" y="1"/>
                  </a:moveTo>
                  <a:cubicBezTo>
                    <a:pt x="1286" y="1"/>
                    <a:pt x="0" y="1596"/>
                    <a:pt x="524" y="3335"/>
                  </a:cubicBezTo>
                  <a:cubicBezTo>
                    <a:pt x="858" y="4383"/>
                    <a:pt x="1882" y="5049"/>
                    <a:pt x="2953" y="5049"/>
                  </a:cubicBezTo>
                  <a:cubicBezTo>
                    <a:pt x="4049" y="5049"/>
                    <a:pt x="5049" y="4383"/>
                    <a:pt x="5382" y="3359"/>
                  </a:cubicBezTo>
                  <a:cubicBezTo>
                    <a:pt x="5930" y="1620"/>
                    <a:pt x="4644" y="1"/>
                    <a:pt x="2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0"/>
            <p:cNvSpPr/>
            <p:nvPr/>
          </p:nvSpPr>
          <p:spPr>
            <a:xfrm>
              <a:off x="4053376" y="1584934"/>
              <a:ext cx="9547" cy="8169"/>
            </a:xfrm>
            <a:custGeom>
              <a:avLst/>
              <a:gdLst/>
              <a:ahLst/>
              <a:cxnLst/>
              <a:rect l="l" t="t" r="r" b="b"/>
              <a:pathLst>
                <a:path w="5930" h="5074" extrusionOk="0">
                  <a:moveTo>
                    <a:pt x="2953" y="1"/>
                  </a:moveTo>
                  <a:cubicBezTo>
                    <a:pt x="1286" y="1"/>
                    <a:pt x="0" y="1596"/>
                    <a:pt x="524" y="3335"/>
                  </a:cubicBezTo>
                  <a:cubicBezTo>
                    <a:pt x="858" y="4383"/>
                    <a:pt x="1858" y="5073"/>
                    <a:pt x="2953" y="5073"/>
                  </a:cubicBezTo>
                  <a:cubicBezTo>
                    <a:pt x="4049" y="5073"/>
                    <a:pt x="5049" y="4383"/>
                    <a:pt x="5382" y="3359"/>
                  </a:cubicBezTo>
                  <a:cubicBezTo>
                    <a:pt x="5930" y="1620"/>
                    <a:pt x="4644" y="1"/>
                    <a:pt x="30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0"/>
            <p:cNvSpPr/>
            <p:nvPr/>
          </p:nvSpPr>
          <p:spPr>
            <a:xfrm>
              <a:off x="4062539" y="1520004"/>
              <a:ext cx="25499" cy="35755"/>
            </a:xfrm>
            <a:custGeom>
              <a:avLst/>
              <a:gdLst/>
              <a:ahLst/>
              <a:cxnLst/>
              <a:rect l="l" t="t" r="r" b="b"/>
              <a:pathLst>
                <a:path w="15838" h="22208" extrusionOk="0">
                  <a:moveTo>
                    <a:pt x="9681" y="0"/>
                  </a:moveTo>
                  <a:cubicBezTo>
                    <a:pt x="9032" y="0"/>
                    <a:pt x="8384" y="250"/>
                    <a:pt x="7883" y="750"/>
                  </a:cubicBezTo>
                  <a:lnTo>
                    <a:pt x="953" y="7680"/>
                  </a:lnTo>
                  <a:cubicBezTo>
                    <a:pt x="215" y="8419"/>
                    <a:pt x="1" y="9514"/>
                    <a:pt x="406" y="10443"/>
                  </a:cubicBezTo>
                  <a:cubicBezTo>
                    <a:pt x="787" y="11395"/>
                    <a:pt x="1715" y="12015"/>
                    <a:pt x="2740" y="12015"/>
                  </a:cubicBezTo>
                  <a:lnTo>
                    <a:pt x="6812" y="12015"/>
                  </a:lnTo>
                  <a:lnTo>
                    <a:pt x="549" y="18278"/>
                  </a:lnTo>
                  <a:cubicBezTo>
                    <a:pt x="263" y="18564"/>
                    <a:pt x="72" y="19088"/>
                    <a:pt x="96" y="19469"/>
                  </a:cubicBezTo>
                  <a:cubicBezTo>
                    <a:pt x="239" y="21278"/>
                    <a:pt x="1477" y="22207"/>
                    <a:pt x="2740" y="22207"/>
                  </a:cubicBezTo>
                  <a:cubicBezTo>
                    <a:pt x="3383" y="22207"/>
                    <a:pt x="4025" y="21945"/>
                    <a:pt x="4526" y="21445"/>
                  </a:cubicBezTo>
                  <a:lnTo>
                    <a:pt x="14718" y="11276"/>
                  </a:lnTo>
                  <a:cubicBezTo>
                    <a:pt x="15837" y="10133"/>
                    <a:pt x="15742" y="8109"/>
                    <a:pt x="14004" y="7133"/>
                  </a:cubicBezTo>
                  <a:cubicBezTo>
                    <a:pt x="13766" y="7014"/>
                    <a:pt x="13504" y="6942"/>
                    <a:pt x="13242" y="6942"/>
                  </a:cubicBezTo>
                  <a:lnTo>
                    <a:pt x="8836" y="6942"/>
                  </a:lnTo>
                  <a:lnTo>
                    <a:pt x="11479" y="4323"/>
                  </a:lnTo>
                  <a:cubicBezTo>
                    <a:pt x="12456" y="3322"/>
                    <a:pt x="12456" y="1727"/>
                    <a:pt x="11479" y="750"/>
                  </a:cubicBezTo>
                  <a:cubicBezTo>
                    <a:pt x="10979" y="250"/>
                    <a:pt x="10330" y="0"/>
                    <a:pt x="9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0"/>
            <p:cNvSpPr/>
            <p:nvPr/>
          </p:nvSpPr>
          <p:spPr>
            <a:xfrm>
              <a:off x="4262412" y="1505710"/>
              <a:ext cx="25768" cy="35900"/>
            </a:xfrm>
            <a:custGeom>
              <a:avLst/>
              <a:gdLst/>
              <a:ahLst/>
              <a:cxnLst/>
              <a:rect l="l" t="t" r="r" b="b"/>
              <a:pathLst>
                <a:path w="16005" h="22298" extrusionOk="0">
                  <a:moveTo>
                    <a:pt x="9654" y="0"/>
                  </a:moveTo>
                  <a:cubicBezTo>
                    <a:pt x="9184" y="0"/>
                    <a:pt x="8728" y="189"/>
                    <a:pt x="8407" y="531"/>
                  </a:cubicBezTo>
                  <a:lnTo>
                    <a:pt x="1120" y="7795"/>
                  </a:lnTo>
                  <a:cubicBezTo>
                    <a:pt x="1" y="8914"/>
                    <a:pt x="96" y="10914"/>
                    <a:pt x="1787" y="11891"/>
                  </a:cubicBezTo>
                  <a:cubicBezTo>
                    <a:pt x="2049" y="12058"/>
                    <a:pt x="2335" y="12129"/>
                    <a:pt x="2644" y="12129"/>
                  </a:cubicBezTo>
                  <a:lnTo>
                    <a:pt x="7002" y="12129"/>
                  </a:lnTo>
                  <a:lnTo>
                    <a:pt x="1120" y="17987"/>
                  </a:lnTo>
                  <a:cubicBezTo>
                    <a:pt x="144" y="18987"/>
                    <a:pt x="144" y="20583"/>
                    <a:pt x="1120" y="21559"/>
                  </a:cubicBezTo>
                  <a:cubicBezTo>
                    <a:pt x="1620" y="22060"/>
                    <a:pt x="2263" y="22298"/>
                    <a:pt x="2906" y="22298"/>
                  </a:cubicBezTo>
                  <a:cubicBezTo>
                    <a:pt x="3573" y="22298"/>
                    <a:pt x="4216" y="22060"/>
                    <a:pt x="4716" y="21559"/>
                  </a:cubicBezTo>
                  <a:lnTo>
                    <a:pt x="14909" y="11367"/>
                  </a:lnTo>
                  <a:cubicBezTo>
                    <a:pt x="16004" y="10248"/>
                    <a:pt x="15933" y="8271"/>
                    <a:pt x="14242" y="7295"/>
                  </a:cubicBezTo>
                  <a:cubicBezTo>
                    <a:pt x="13980" y="7128"/>
                    <a:pt x="13670" y="7057"/>
                    <a:pt x="13384" y="7057"/>
                  </a:cubicBezTo>
                  <a:lnTo>
                    <a:pt x="9026" y="7057"/>
                  </a:lnTo>
                  <a:lnTo>
                    <a:pt x="11646" y="4437"/>
                  </a:lnTo>
                  <a:cubicBezTo>
                    <a:pt x="13075" y="3008"/>
                    <a:pt x="12456" y="341"/>
                    <a:pt x="9812" y="7"/>
                  </a:cubicBezTo>
                  <a:cubicBezTo>
                    <a:pt x="9759" y="3"/>
                    <a:pt x="9706" y="0"/>
                    <a:pt x="9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50"/>
            <p:cNvSpPr/>
            <p:nvPr/>
          </p:nvSpPr>
          <p:spPr>
            <a:xfrm>
              <a:off x="4091065" y="1620447"/>
              <a:ext cx="25308" cy="35726"/>
            </a:xfrm>
            <a:custGeom>
              <a:avLst/>
              <a:gdLst/>
              <a:ahLst/>
              <a:cxnLst/>
              <a:rect l="l" t="t" r="r" b="b"/>
              <a:pathLst>
                <a:path w="15719" h="22190" extrusionOk="0">
                  <a:moveTo>
                    <a:pt x="9750" y="1"/>
                  </a:moveTo>
                  <a:cubicBezTo>
                    <a:pt x="9104" y="1"/>
                    <a:pt x="8455" y="245"/>
                    <a:pt x="7955" y="733"/>
                  </a:cubicBezTo>
                  <a:lnTo>
                    <a:pt x="1001" y="7687"/>
                  </a:lnTo>
                  <a:cubicBezTo>
                    <a:pt x="144" y="8544"/>
                    <a:pt x="1" y="9926"/>
                    <a:pt x="739" y="10950"/>
                  </a:cubicBezTo>
                  <a:cubicBezTo>
                    <a:pt x="1215" y="11640"/>
                    <a:pt x="2049" y="11997"/>
                    <a:pt x="2882" y="11997"/>
                  </a:cubicBezTo>
                  <a:lnTo>
                    <a:pt x="6883" y="11997"/>
                  </a:lnTo>
                  <a:lnTo>
                    <a:pt x="1001" y="17880"/>
                  </a:lnTo>
                  <a:cubicBezTo>
                    <a:pt x="25" y="18856"/>
                    <a:pt x="25" y="20475"/>
                    <a:pt x="1001" y="21452"/>
                  </a:cubicBezTo>
                  <a:cubicBezTo>
                    <a:pt x="1501" y="21952"/>
                    <a:pt x="2144" y="22190"/>
                    <a:pt x="2787" y="22190"/>
                  </a:cubicBezTo>
                  <a:cubicBezTo>
                    <a:pt x="3430" y="22190"/>
                    <a:pt x="4097" y="21952"/>
                    <a:pt x="4573" y="21452"/>
                  </a:cubicBezTo>
                  <a:lnTo>
                    <a:pt x="14766" y="11259"/>
                  </a:lnTo>
                  <a:cubicBezTo>
                    <a:pt x="15504" y="10545"/>
                    <a:pt x="15718" y="9449"/>
                    <a:pt x="15314" y="8497"/>
                  </a:cubicBezTo>
                  <a:cubicBezTo>
                    <a:pt x="14932" y="7568"/>
                    <a:pt x="14004" y="6949"/>
                    <a:pt x="12980" y="6949"/>
                  </a:cubicBezTo>
                  <a:lnTo>
                    <a:pt x="8907" y="6949"/>
                  </a:lnTo>
                  <a:lnTo>
                    <a:pt x="11527" y="4305"/>
                  </a:lnTo>
                  <a:cubicBezTo>
                    <a:pt x="12527" y="3329"/>
                    <a:pt x="12527" y="1733"/>
                    <a:pt x="11527" y="733"/>
                  </a:cubicBezTo>
                  <a:cubicBezTo>
                    <a:pt x="11039" y="245"/>
                    <a:pt x="10396"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50"/>
          <p:cNvGrpSpPr/>
          <p:nvPr/>
        </p:nvGrpSpPr>
        <p:grpSpPr>
          <a:xfrm>
            <a:off x="4804135" y="1597210"/>
            <a:ext cx="263357" cy="236017"/>
            <a:chOff x="4824534" y="1472135"/>
            <a:chExt cx="286258" cy="256541"/>
          </a:xfrm>
        </p:grpSpPr>
        <p:sp>
          <p:nvSpPr>
            <p:cNvPr id="6678" name="Google Shape;6678;p50"/>
            <p:cNvSpPr/>
            <p:nvPr/>
          </p:nvSpPr>
          <p:spPr>
            <a:xfrm>
              <a:off x="4847234" y="1505069"/>
              <a:ext cx="220234" cy="140828"/>
            </a:xfrm>
            <a:custGeom>
              <a:avLst/>
              <a:gdLst/>
              <a:ahLst/>
              <a:cxnLst/>
              <a:rect l="l" t="t" r="r" b="b"/>
              <a:pathLst>
                <a:path w="136791" h="87471" extrusionOk="0">
                  <a:moveTo>
                    <a:pt x="66038" y="1"/>
                  </a:moveTo>
                  <a:cubicBezTo>
                    <a:pt x="42795" y="1"/>
                    <a:pt x="23791" y="18147"/>
                    <a:pt x="22386" y="41057"/>
                  </a:cubicBezTo>
                  <a:cubicBezTo>
                    <a:pt x="9955" y="41485"/>
                    <a:pt x="0" y="51702"/>
                    <a:pt x="0" y="64252"/>
                  </a:cubicBezTo>
                  <a:cubicBezTo>
                    <a:pt x="0" y="77064"/>
                    <a:pt x="10383" y="87471"/>
                    <a:pt x="23219" y="87471"/>
                  </a:cubicBezTo>
                  <a:lnTo>
                    <a:pt x="106284" y="87471"/>
                  </a:lnTo>
                  <a:cubicBezTo>
                    <a:pt x="122216" y="87471"/>
                    <a:pt x="135552" y="74992"/>
                    <a:pt x="136147" y="59060"/>
                  </a:cubicBezTo>
                  <a:cubicBezTo>
                    <a:pt x="136790" y="42366"/>
                    <a:pt x="123526" y="28602"/>
                    <a:pt x="106999" y="28387"/>
                  </a:cubicBezTo>
                  <a:cubicBezTo>
                    <a:pt x="100783" y="11813"/>
                    <a:pt x="84780" y="1"/>
                    <a:pt x="66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50"/>
            <p:cNvSpPr/>
            <p:nvPr/>
          </p:nvSpPr>
          <p:spPr>
            <a:xfrm>
              <a:off x="4904131" y="1505261"/>
              <a:ext cx="162340" cy="140675"/>
            </a:xfrm>
            <a:custGeom>
              <a:avLst/>
              <a:gdLst/>
              <a:ahLst/>
              <a:cxnLst/>
              <a:rect l="l" t="t" r="r" b="b"/>
              <a:pathLst>
                <a:path w="100832" h="87376" extrusionOk="0">
                  <a:moveTo>
                    <a:pt x="30698" y="1"/>
                  </a:moveTo>
                  <a:cubicBezTo>
                    <a:pt x="18719" y="1"/>
                    <a:pt x="7883" y="4811"/>
                    <a:pt x="1" y="12598"/>
                  </a:cubicBezTo>
                  <a:cubicBezTo>
                    <a:pt x="3049" y="11908"/>
                    <a:pt x="6240" y="11551"/>
                    <a:pt x="9503" y="11551"/>
                  </a:cubicBezTo>
                  <a:cubicBezTo>
                    <a:pt x="28245" y="11551"/>
                    <a:pt x="44248" y="23363"/>
                    <a:pt x="50464" y="39937"/>
                  </a:cubicBezTo>
                  <a:cubicBezTo>
                    <a:pt x="66610" y="40128"/>
                    <a:pt x="79636" y="53273"/>
                    <a:pt x="79636" y="69467"/>
                  </a:cubicBezTo>
                  <a:cubicBezTo>
                    <a:pt x="79636" y="76207"/>
                    <a:pt x="77398" y="82398"/>
                    <a:pt x="73611" y="87376"/>
                  </a:cubicBezTo>
                  <a:cubicBezTo>
                    <a:pt x="88853" y="86185"/>
                    <a:pt x="100831" y="73444"/>
                    <a:pt x="100831" y="57917"/>
                  </a:cubicBezTo>
                  <a:cubicBezTo>
                    <a:pt x="100831" y="41723"/>
                    <a:pt x="87805" y="28578"/>
                    <a:pt x="71659" y="28387"/>
                  </a:cubicBezTo>
                  <a:cubicBezTo>
                    <a:pt x="65443" y="11813"/>
                    <a:pt x="49440" y="1"/>
                    <a:pt x="3069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50"/>
            <p:cNvSpPr/>
            <p:nvPr/>
          </p:nvSpPr>
          <p:spPr>
            <a:xfrm>
              <a:off x="4935035" y="1545213"/>
              <a:ext cx="175757" cy="100685"/>
            </a:xfrm>
            <a:custGeom>
              <a:avLst/>
              <a:gdLst/>
              <a:ahLst/>
              <a:cxnLst/>
              <a:rect l="l" t="t" r="r" b="b"/>
              <a:pathLst>
                <a:path w="109166" h="62537" extrusionOk="0">
                  <a:moveTo>
                    <a:pt x="56798" y="0"/>
                  </a:moveTo>
                  <a:cubicBezTo>
                    <a:pt x="43390" y="0"/>
                    <a:pt x="31959" y="8454"/>
                    <a:pt x="27530" y="20290"/>
                  </a:cubicBezTo>
                  <a:cubicBezTo>
                    <a:pt x="11669" y="20481"/>
                    <a:pt x="0" y="38151"/>
                    <a:pt x="10931" y="54940"/>
                  </a:cubicBezTo>
                  <a:cubicBezTo>
                    <a:pt x="13670" y="59131"/>
                    <a:pt x="20052" y="62537"/>
                    <a:pt x="25053" y="62537"/>
                  </a:cubicBezTo>
                  <a:lnTo>
                    <a:pt x="89567" y="62537"/>
                  </a:lnTo>
                  <a:cubicBezTo>
                    <a:pt x="93496" y="62537"/>
                    <a:pt x="98521" y="59846"/>
                    <a:pt x="100664" y="56559"/>
                  </a:cubicBezTo>
                  <a:cubicBezTo>
                    <a:pt x="109166" y="43509"/>
                    <a:pt x="100259" y="29768"/>
                    <a:pt x="87995" y="29340"/>
                  </a:cubicBezTo>
                  <a:cubicBezTo>
                    <a:pt x="87018" y="12979"/>
                    <a:pt x="73420" y="0"/>
                    <a:pt x="567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0"/>
            <p:cNvSpPr/>
            <p:nvPr/>
          </p:nvSpPr>
          <p:spPr>
            <a:xfrm>
              <a:off x="4990936" y="1545405"/>
              <a:ext cx="111575" cy="100646"/>
            </a:xfrm>
            <a:custGeom>
              <a:avLst/>
              <a:gdLst/>
              <a:ahLst/>
              <a:cxnLst/>
              <a:rect l="l" t="t" r="r" b="b"/>
              <a:pathLst>
                <a:path w="69301" h="62513" extrusionOk="0">
                  <a:moveTo>
                    <a:pt x="22077" y="0"/>
                  </a:moveTo>
                  <a:cubicBezTo>
                    <a:pt x="13456" y="0"/>
                    <a:pt x="5645" y="3501"/>
                    <a:pt x="1" y="9145"/>
                  </a:cubicBezTo>
                  <a:cubicBezTo>
                    <a:pt x="2549" y="8454"/>
                    <a:pt x="5240" y="8097"/>
                    <a:pt x="8026" y="8097"/>
                  </a:cubicBezTo>
                  <a:cubicBezTo>
                    <a:pt x="24649" y="8097"/>
                    <a:pt x="38247" y="21076"/>
                    <a:pt x="39223" y="37436"/>
                  </a:cubicBezTo>
                  <a:cubicBezTo>
                    <a:pt x="48130" y="37746"/>
                    <a:pt x="55250" y="45057"/>
                    <a:pt x="55250" y="54035"/>
                  </a:cubicBezTo>
                  <a:cubicBezTo>
                    <a:pt x="55250" y="57131"/>
                    <a:pt x="54393" y="60036"/>
                    <a:pt x="52917" y="62513"/>
                  </a:cubicBezTo>
                  <a:cubicBezTo>
                    <a:pt x="61990" y="62394"/>
                    <a:pt x="69301" y="55011"/>
                    <a:pt x="69301" y="45914"/>
                  </a:cubicBezTo>
                  <a:cubicBezTo>
                    <a:pt x="69301" y="36960"/>
                    <a:pt x="62180" y="29649"/>
                    <a:pt x="53274" y="29340"/>
                  </a:cubicBezTo>
                  <a:cubicBezTo>
                    <a:pt x="52297" y="12979"/>
                    <a:pt x="38699" y="0"/>
                    <a:pt x="2207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0"/>
            <p:cNvSpPr/>
            <p:nvPr/>
          </p:nvSpPr>
          <p:spPr>
            <a:xfrm>
              <a:off x="5054545" y="1585209"/>
              <a:ext cx="9433" cy="12648"/>
            </a:xfrm>
            <a:custGeom>
              <a:avLst/>
              <a:gdLst/>
              <a:ahLst/>
              <a:cxnLst/>
              <a:rect l="l" t="t" r="r" b="b"/>
              <a:pathLst>
                <a:path w="5859" h="7856" extrusionOk="0">
                  <a:moveTo>
                    <a:pt x="2834" y="0"/>
                  </a:moveTo>
                  <a:cubicBezTo>
                    <a:pt x="2677" y="0"/>
                    <a:pt x="2518" y="14"/>
                    <a:pt x="2358" y="44"/>
                  </a:cubicBezTo>
                  <a:cubicBezTo>
                    <a:pt x="929" y="330"/>
                    <a:pt x="0" y="1687"/>
                    <a:pt x="286" y="3092"/>
                  </a:cubicBezTo>
                  <a:cubicBezTo>
                    <a:pt x="429" y="3855"/>
                    <a:pt x="524" y="4640"/>
                    <a:pt x="572" y="5402"/>
                  </a:cubicBezTo>
                  <a:cubicBezTo>
                    <a:pt x="643" y="6808"/>
                    <a:pt x="1810" y="7855"/>
                    <a:pt x="3167" y="7855"/>
                  </a:cubicBezTo>
                  <a:lnTo>
                    <a:pt x="3334" y="7855"/>
                  </a:lnTo>
                  <a:cubicBezTo>
                    <a:pt x="4763" y="7760"/>
                    <a:pt x="5858" y="6546"/>
                    <a:pt x="5763" y="5093"/>
                  </a:cubicBezTo>
                  <a:cubicBezTo>
                    <a:pt x="5715" y="4093"/>
                    <a:pt x="5596" y="3092"/>
                    <a:pt x="5406" y="2116"/>
                  </a:cubicBezTo>
                  <a:cubicBezTo>
                    <a:pt x="5153" y="871"/>
                    <a:pt x="4058" y="0"/>
                    <a:pt x="2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50"/>
            <p:cNvSpPr/>
            <p:nvPr/>
          </p:nvSpPr>
          <p:spPr>
            <a:xfrm>
              <a:off x="5038287" y="1562727"/>
              <a:ext cx="21664" cy="20329"/>
            </a:xfrm>
            <a:custGeom>
              <a:avLst/>
              <a:gdLst/>
              <a:ahLst/>
              <a:cxnLst/>
              <a:rect l="l" t="t" r="r" b="b"/>
              <a:pathLst>
                <a:path w="13456" h="12627" extrusionOk="0">
                  <a:moveTo>
                    <a:pt x="2964" y="1"/>
                  </a:moveTo>
                  <a:cubicBezTo>
                    <a:pt x="2063" y="1"/>
                    <a:pt x="1192" y="472"/>
                    <a:pt x="715" y="1315"/>
                  </a:cubicBezTo>
                  <a:cubicBezTo>
                    <a:pt x="1" y="2554"/>
                    <a:pt x="429" y="4149"/>
                    <a:pt x="1668" y="4864"/>
                  </a:cubicBezTo>
                  <a:cubicBezTo>
                    <a:pt x="4383" y="6435"/>
                    <a:pt x="6645" y="8674"/>
                    <a:pt x="8217" y="11365"/>
                  </a:cubicBezTo>
                  <a:cubicBezTo>
                    <a:pt x="8717" y="12175"/>
                    <a:pt x="9574" y="12627"/>
                    <a:pt x="10479" y="12627"/>
                  </a:cubicBezTo>
                  <a:cubicBezTo>
                    <a:pt x="10908" y="12627"/>
                    <a:pt x="11384" y="12532"/>
                    <a:pt x="11789" y="12270"/>
                  </a:cubicBezTo>
                  <a:cubicBezTo>
                    <a:pt x="13027" y="11532"/>
                    <a:pt x="13456" y="9936"/>
                    <a:pt x="12718" y="8698"/>
                  </a:cubicBezTo>
                  <a:cubicBezTo>
                    <a:pt x="10670" y="5245"/>
                    <a:pt x="7764" y="2363"/>
                    <a:pt x="4287" y="363"/>
                  </a:cubicBezTo>
                  <a:cubicBezTo>
                    <a:pt x="3868" y="117"/>
                    <a:pt x="3412" y="1"/>
                    <a:pt x="29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50"/>
            <p:cNvSpPr/>
            <p:nvPr/>
          </p:nvSpPr>
          <p:spPr>
            <a:xfrm>
              <a:off x="5055848" y="1663803"/>
              <a:ext cx="21819" cy="29064"/>
            </a:xfrm>
            <a:custGeom>
              <a:avLst/>
              <a:gdLst/>
              <a:ahLst/>
              <a:cxnLst/>
              <a:rect l="l" t="t" r="r" b="b"/>
              <a:pathLst>
                <a:path w="13552" h="18052" extrusionOk="0">
                  <a:moveTo>
                    <a:pt x="6776" y="0"/>
                  </a:moveTo>
                  <a:cubicBezTo>
                    <a:pt x="6073" y="0"/>
                    <a:pt x="5371" y="333"/>
                    <a:pt x="4930" y="1000"/>
                  </a:cubicBezTo>
                  <a:cubicBezTo>
                    <a:pt x="2930" y="4001"/>
                    <a:pt x="1" y="8835"/>
                    <a:pt x="1" y="11288"/>
                  </a:cubicBezTo>
                  <a:cubicBezTo>
                    <a:pt x="1" y="15027"/>
                    <a:pt x="3049" y="18051"/>
                    <a:pt x="6788" y="18051"/>
                  </a:cubicBezTo>
                  <a:cubicBezTo>
                    <a:pt x="10527" y="18051"/>
                    <a:pt x="13551" y="15027"/>
                    <a:pt x="13551" y="11288"/>
                  </a:cubicBezTo>
                  <a:cubicBezTo>
                    <a:pt x="13551" y="8835"/>
                    <a:pt x="10646" y="4001"/>
                    <a:pt x="8622" y="1000"/>
                  </a:cubicBezTo>
                  <a:cubicBezTo>
                    <a:pt x="8181" y="333"/>
                    <a:pt x="7478" y="0"/>
                    <a:pt x="67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0"/>
            <p:cNvSpPr/>
            <p:nvPr/>
          </p:nvSpPr>
          <p:spPr>
            <a:xfrm>
              <a:off x="5055848" y="1663803"/>
              <a:ext cx="15186" cy="29064"/>
            </a:xfrm>
            <a:custGeom>
              <a:avLst/>
              <a:gdLst/>
              <a:ahLst/>
              <a:cxnLst/>
              <a:rect l="l" t="t" r="r" b="b"/>
              <a:pathLst>
                <a:path w="9432" h="18052" extrusionOk="0">
                  <a:moveTo>
                    <a:pt x="6776" y="0"/>
                  </a:moveTo>
                  <a:cubicBezTo>
                    <a:pt x="6073" y="0"/>
                    <a:pt x="5371" y="333"/>
                    <a:pt x="4930" y="1000"/>
                  </a:cubicBezTo>
                  <a:cubicBezTo>
                    <a:pt x="2930" y="4001"/>
                    <a:pt x="1" y="8835"/>
                    <a:pt x="1" y="11288"/>
                  </a:cubicBezTo>
                  <a:cubicBezTo>
                    <a:pt x="1" y="15027"/>
                    <a:pt x="3049" y="18051"/>
                    <a:pt x="6788" y="18051"/>
                  </a:cubicBezTo>
                  <a:cubicBezTo>
                    <a:pt x="7717" y="18051"/>
                    <a:pt x="8598" y="17861"/>
                    <a:pt x="9431" y="17527"/>
                  </a:cubicBezTo>
                  <a:cubicBezTo>
                    <a:pt x="7002" y="16480"/>
                    <a:pt x="5288" y="14074"/>
                    <a:pt x="5288" y="11288"/>
                  </a:cubicBezTo>
                  <a:cubicBezTo>
                    <a:pt x="5288" y="9145"/>
                    <a:pt x="7526" y="5192"/>
                    <a:pt x="9407" y="2215"/>
                  </a:cubicBezTo>
                  <a:cubicBezTo>
                    <a:pt x="9145" y="1786"/>
                    <a:pt x="8884" y="1381"/>
                    <a:pt x="8622" y="1000"/>
                  </a:cubicBezTo>
                  <a:cubicBezTo>
                    <a:pt x="8181" y="333"/>
                    <a:pt x="7478" y="0"/>
                    <a:pt x="677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0"/>
            <p:cNvSpPr/>
            <p:nvPr/>
          </p:nvSpPr>
          <p:spPr>
            <a:xfrm>
              <a:off x="5006656" y="1663803"/>
              <a:ext cx="21819" cy="29064"/>
            </a:xfrm>
            <a:custGeom>
              <a:avLst/>
              <a:gdLst/>
              <a:ahLst/>
              <a:cxnLst/>
              <a:rect l="l" t="t" r="r" b="b"/>
              <a:pathLst>
                <a:path w="13552" h="18052" extrusionOk="0">
                  <a:moveTo>
                    <a:pt x="6776" y="0"/>
                  </a:moveTo>
                  <a:cubicBezTo>
                    <a:pt x="6073" y="0"/>
                    <a:pt x="5371" y="333"/>
                    <a:pt x="4930" y="1000"/>
                  </a:cubicBezTo>
                  <a:cubicBezTo>
                    <a:pt x="2930" y="4001"/>
                    <a:pt x="1" y="8835"/>
                    <a:pt x="1" y="11288"/>
                  </a:cubicBezTo>
                  <a:cubicBezTo>
                    <a:pt x="1" y="15027"/>
                    <a:pt x="3049" y="18051"/>
                    <a:pt x="6788" y="18051"/>
                  </a:cubicBezTo>
                  <a:cubicBezTo>
                    <a:pt x="10527" y="18051"/>
                    <a:pt x="13551" y="15027"/>
                    <a:pt x="13551" y="11288"/>
                  </a:cubicBezTo>
                  <a:cubicBezTo>
                    <a:pt x="13551" y="8835"/>
                    <a:pt x="10622" y="4001"/>
                    <a:pt x="8622" y="1000"/>
                  </a:cubicBezTo>
                  <a:cubicBezTo>
                    <a:pt x="8181" y="333"/>
                    <a:pt x="7478" y="0"/>
                    <a:pt x="67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50"/>
            <p:cNvSpPr/>
            <p:nvPr/>
          </p:nvSpPr>
          <p:spPr>
            <a:xfrm>
              <a:off x="5006656" y="1663803"/>
              <a:ext cx="15147" cy="29064"/>
            </a:xfrm>
            <a:custGeom>
              <a:avLst/>
              <a:gdLst/>
              <a:ahLst/>
              <a:cxnLst/>
              <a:rect l="l" t="t" r="r" b="b"/>
              <a:pathLst>
                <a:path w="9408" h="18052" extrusionOk="0">
                  <a:moveTo>
                    <a:pt x="6776" y="0"/>
                  </a:moveTo>
                  <a:cubicBezTo>
                    <a:pt x="6073" y="0"/>
                    <a:pt x="5371" y="333"/>
                    <a:pt x="4930" y="1000"/>
                  </a:cubicBezTo>
                  <a:cubicBezTo>
                    <a:pt x="2930" y="4001"/>
                    <a:pt x="1" y="8835"/>
                    <a:pt x="1" y="11288"/>
                  </a:cubicBezTo>
                  <a:cubicBezTo>
                    <a:pt x="1" y="15027"/>
                    <a:pt x="3025" y="18051"/>
                    <a:pt x="6764" y="18051"/>
                  </a:cubicBezTo>
                  <a:cubicBezTo>
                    <a:pt x="7717" y="18051"/>
                    <a:pt x="8598" y="17861"/>
                    <a:pt x="9407" y="17527"/>
                  </a:cubicBezTo>
                  <a:cubicBezTo>
                    <a:pt x="6978" y="16480"/>
                    <a:pt x="5288" y="14074"/>
                    <a:pt x="5288" y="11288"/>
                  </a:cubicBezTo>
                  <a:cubicBezTo>
                    <a:pt x="5288" y="9145"/>
                    <a:pt x="7526" y="5192"/>
                    <a:pt x="9407" y="2215"/>
                  </a:cubicBezTo>
                  <a:cubicBezTo>
                    <a:pt x="9145" y="1786"/>
                    <a:pt x="8884" y="1381"/>
                    <a:pt x="8622" y="1000"/>
                  </a:cubicBezTo>
                  <a:cubicBezTo>
                    <a:pt x="8181" y="333"/>
                    <a:pt x="7478" y="0"/>
                    <a:pt x="677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50"/>
            <p:cNvSpPr/>
            <p:nvPr/>
          </p:nvSpPr>
          <p:spPr>
            <a:xfrm>
              <a:off x="5031271" y="1699603"/>
              <a:ext cx="21780" cy="29073"/>
            </a:xfrm>
            <a:custGeom>
              <a:avLst/>
              <a:gdLst/>
              <a:ahLst/>
              <a:cxnLst/>
              <a:rect l="l" t="t" r="r" b="b"/>
              <a:pathLst>
                <a:path w="13528" h="18058" extrusionOk="0">
                  <a:moveTo>
                    <a:pt x="6764" y="1"/>
                  </a:moveTo>
                  <a:cubicBezTo>
                    <a:pt x="6055" y="1"/>
                    <a:pt x="5347" y="328"/>
                    <a:pt x="4906" y="983"/>
                  </a:cubicBezTo>
                  <a:cubicBezTo>
                    <a:pt x="2906" y="4007"/>
                    <a:pt x="1" y="8842"/>
                    <a:pt x="1" y="11295"/>
                  </a:cubicBezTo>
                  <a:cubicBezTo>
                    <a:pt x="1" y="15034"/>
                    <a:pt x="3025" y="18058"/>
                    <a:pt x="6764" y="18058"/>
                  </a:cubicBezTo>
                  <a:cubicBezTo>
                    <a:pt x="10503" y="18058"/>
                    <a:pt x="13527" y="15034"/>
                    <a:pt x="13527" y="11295"/>
                  </a:cubicBezTo>
                  <a:cubicBezTo>
                    <a:pt x="13527" y="8842"/>
                    <a:pt x="10622" y="4007"/>
                    <a:pt x="8621" y="983"/>
                  </a:cubicBezTo>
                  <a:cubicBezTo>
                    <a:pt x="8181" y="328"/>
                    <a:pt x="7472" y="1"/>
                    <a:pt x="6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0"/>
            <p:cNvSpPr/>
            <p:nvPr/>
          </p:nvSpPr>
          <p:spPr>
            <a:xfrm>
              <a:off x="5031271" y="1699603"/>
              <a:ext cx="15147" cy="29073"/>
            </a:xfrm>
            <a:custGeom>
              <a:avLst/>
              <a:gdLst/>
              <a:ahLst/>
              <a:cxnLst/>
              <a:rect l="l" t="t" r="r" b="b"/>
              <a:pathLst>
                <a:path w="9408" h="18058" extrusionOk="0">
                  <a:moveTo>
                    <a:pt x="6764" y="1"/>
                  </a:moveTo>
                  <a:cubicBezTo>
                    <a:pt x="6055" y="1"/>
                    <a:pt x="5347" y="328"/>
                    <a:pt x="4906" y="983"/>
                  </a:cubicBezTo>
                  <a:cubicBezTo>
                    <a:pt x="2906" y="4007"/>
                    <a:pt x="1" y="8842"/>
                    <a:pt x="1" y="11295"/>
                  </a:cubicBezTo>
                  <a:cubicBezTo>
                    <a:pt x="1" y="15034"/>
                    <a:pt x="3025" y="18058"/>
                    <a:pt x="6764" y="18058"/>
                  </a:cubicBezTo>
                  <a:cubicBezTo>
                    <a:pt x="7693" y="18058"/>
                    <a:pt x="8598" y="17867"/>
                    <a:pt x="9407" y="17510"/>
                  </a:cubicBezTo>
                  <a:cubicBezTo>
                    <a:pt x="6978" y="16486"/>
                    <a:pt x="5264" y="14081"/>
                    <a:pt x="5264" y="11295"/>
                  </a:cubicBezTo>
                  <a:cubicBezTo>
                    <a:pt x="5264" y="9128"/>
                    <a:pt x="7502" y="5174"/>
                    <a:pt x="9407" y="2198"/>
                  </a:cubicBezTo>
                  <a:cubicBezTo>
                    <a:pt x="9122" y="1769"/>
                    <a:pt x="8860" y="1364"/>
                    <a:pt x="8621" y="983"/>
                  </a:cubicBezTo>
                  <a:cubicBezTo>
                    <a:pt x="8181" y="328"/>
                    <a:pt x="7472" y="1"/>
                    <a:pt x="676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0"/>
            <p:cNvSpPr/>
            <p:nvPr/>
          </p:nvSpPr>
          <p:spPr>
            <a:xfrm>
              <a:off x="4982079" y="1699603"/>
              <a:ext cx="21780" cy="29073"/>
            </a:xfrm>
            <a:custGeom>
              <a:avLst/>
              <a:gdLst/>
              <a:ahLst/>
              <a:cxnLst/>
              <a:rect l="l" t="t" r="r" b="b"/>
              <a:pathLst>
                <a:path w="13528" h="18058" extrusionOk="0">
                  <a:moveTo>
                    <a:pt x="6764" y="1"/>
                  </a:moveTo>
                  <a:cubicBezTo>
                    <a:pt x="6055" y="1"/>
                    <a:pt x="5347" y="328"/>
                    <a:pt x="4906" y="983"/>
                  </a:cubicBezTo>
                  <a:cubicBezTo>
                    <a:pt x="2906" y="4007"/>
                    <a:pt x="1" y="8842"/>
                    <a:pt x="1" y="11295"/>
                  </a:cubicBezTo>
                  <a:cubicBezTo>
                    <a:pt x="1" y="15034"/>
                    <a:pt x="3025" y="18058"/>
                    <a:pt x="6764" y="18058"/>
                  </a:cubicBezTo>
                  <a:cubicBezTo>
                    <a:pt x="10503" y="18058"/>
                    <a:pt x="13527" y="15034"/>
                    <a:pt x="13527" y="11295"/>
                  </a:cubicBezTo>
                  <a:cubicBezTo>
                    <a:pt x="13527" y="8842"/>
                    <a:pt x="10622" y="4007"/>
                    <a:pt x="8621" y="983"/>
                  </a:cubicBezTo>
                  <a:cubicBezTo>
                    <a:pt x="8181" y="328"/>
                    <a:pt x="7472" y="1"/>
                    <a:pt x="6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0"/>
            <p:cNvSpPr/>
            <p:nvPr/>
          </p:nvSpPr>
          <p:spPr>
            <a:xfrm>
              <a:off x="4982079" y="1699603"/>
              <a:ext cx="15147" cy="29073"/>
            </a:xfrm>
            <a:custGeom>
              <a:avLst/>
              <a:gdLst/>
              <a:ahLst/>
              <a:cxnLst/>
              <a:rect l="l" t="t" r="r" b="b"/>
              <a:pathLst>
                <a:path w="9408" h="18058" extrusionOk="0">
                  <a:moveTo>
                    <a:pt x="6764" y="1"/>
                  </a:moveTo>
                  <a:cubicBezTo>
                    <a:pt x="6055" y="1"/>
                    <a:pt x="5347" y="328"/>
                    <a:pt x="4906" y="983"/>
                  </a:cubicBezTo>
                  <a:cubicBezTo>
                    <a:pt x="2906" y="4007"/>
                    <a:pt x="1" y="8842"/>
                    <a:pt x="1" y="11295"/>
                  </a:cubicBezTo>
                  <a:cubicBezTo>
                    <a:pt x="1" y="15034"/>
                    <a:pt x="3025" y="18058"/>
                    <a:pt x="6764" y="18058"/>
                  </a:cubicBezTo>
                  <a:cubicBezTo>
                    <a:pt x="7693" y="18058"/>
                    <a:pt x="8598" y="17867"/>
                    <a:pt x="9407" y="17510"/>
                  </a:cubicBezTo>
                  <a:cubicBezTo>
                    <a:pt x="6978" y="16486"/>
                    <a:pt x="5287" y="14081"/>
                    <a:pt x="5287" y="11295"/>
                  </a:cubicBezTo>
                  <a:cubicBezTo>
                    <a:pt x="5287" y="9128"/>
                    <a:pt x="7502" y="5174"/>
                    <a:pt x="9407" y="2198"/>
                  </a:cubicBezTo>
                  <a:cubicBezTo>
                    <a:pt x="9145" y="1769"/>
                    <a:pt x="8860" y="1364"/>
                    <a:pt x="8621" y="983"/>
                  </a:cubicBezTo>
                  <a:cubicBezTo>
                    <a:pt x="8181" y="328"/>
                    <a:pt x="7472" y="1"/>
                    <a:pt x="676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0"/>
            <p:cNvSpPr/>
            <p:nvPr/>
          </p:nvSpPr>
          <p:spPr>
            <a:xfrm>
              <a:off x="4824534" y="1476352"/>
              <a:ext cx="119473" cy="119435"/>
            </a:xfrm>
            <a:custGeom>
              <a:avLst/>
              <a:gdLst/>
              <a:ahLst/>
              <a:cxnLst/>
              <a:rect l="l" t="t" r="r" b="b"/>
              <a:pathLst>
                <a:path w="74207" h="74183" extrusionOk="0">
                  <a:moveTo>
                    <a:pt x="37104" y="1"/>
                  </a:moveTo>
                  <a:cubicBezTo>
                    <a:pt x="16600" y="1"/>
                    <a:pt x="1" y="16599"/>
                    <a:pt x="1" y="37103"/>
                  </a:cubicBezTo>
                  <a:cubicBezTo>
                    <a:pt x="1" y="57584"/>
                    <a:pt x="16600" y="74182"/>
                    <a:pt x="37104" y="74182"/>
                  </a:cubicBezTo>
                  <a:cubicBezTo>
                    <a:pt x="57584" y="74182"/>
                    <a:pt x="74207" y="57584"/>
                    <a:pt x="74207" y="37103"/>
                  </a:cubicBezTo>
                  <a:cubicBezTo>
                    <a:pt x="74207" y="16599"/>
                    <a:pt x="57584" y="1"/>
                    <a:pt x="371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50"/>
            <p:cNvSpPr/>
            <p:nvPr/>
          </p:nvSpPr>
          <p:spPr>
            <a:xfrm>
              <a:off x="4842708" y="1491420"/>
              <a:ext cx="82015" cy="88952"/>
            </a:xfrm>
            <a:custGeom>
              <a:avLst/>
              <a:gdLst/>
              <a:ahLst/>
              <a:cxnLst/>
              <a:rect l="l" t="t" r="r" b="b"/>
              <a:pathLst>
                <a:path w="50941" h="55250" extrusionOk="0">
                  <a:moveTo>
                    <a:pt x="28435" y="23220"/>
                  </a:moveTo>
                  <a:lnTo>
                    <a:pt x="28293" y="24529"/>
                  </a:lnTo>
                  <a:lnTo>
                    <a:pt x="28293" y="24553"/>
                  </a:lnTo>
                  <a:cubicBezTo>
                    <a:pt x="28269" y="24696"/>
                    <a:pt x="28269" y="24815"/>
                    <a:pt x="28269" y="24934"/>
                  </a:cubicBezTo>
                  <a:cubicBezTo>
                    <a:pt x="28269" y="24958"/>
                    <a:pt x="28269" y="24982"/>
                    <a:pt x="28269" y="24982"/>
                  </a:cubicBezTo>
                  <a:cubicBezTo>
                    <a:pt x="28293" y="25125"/>
                    <a:pt x="28293" y="25244"/>
                    <a:pt x="28316" y="25363"/>
                  </a:cubicBezTo>
                  <a:cubicBezTo>
                    <a:pt x="28364" y="25482"/>
                    <a:pt x="28388" y="25601"/>
                    <a:pt x="28435" y="25720"/>
                  </a:cubicBezTo>
                  <a:cubicBezTo>
                    <a:pt x="28435" y="25744"/>
                    <a:pt x="28459" y="25768"/>
                    <a:pt x="28459" y="25792"/>
                  </a:cubicBezTo>
                  <a:cubicBezTo>
                    <a:pt x="28507" y="25911"/>
                    <a:pt x="28555" y="26006"/>
                    <a:pt x="28626" y="26125"/>
                  </a:cubicBezTo>
                  <a:cubicBezTo>
                    <a:pt x="28674" y="26244"/>
                    <a:pt x="28769" y="26339"/>
                    <a:pt x="28840" y="26435"/>
                  </a:cubicBezTo>
                  <a:cubicBezTo>
                    <a:pt x="28864" y="26458"/>
                    <a:pt x="28888" y="26482"/>
                    <a:pt x="28888" y="26506"/>
                  </a:cubicBezTo>
                  <a:cubicBezTo>
                    <a:pt x="28959" y="26601"/>
                    <a:pt x="29031" y="26673"/>
                    <a:pt x="29102" y="26720"/>
                  </a:cubicBezTo>
                  <a:cubicBezTo>
                    <a:pt x="29126" y="26744"/>
                    <a:pt x="29150" y="26768"/>
                    <a:pt x="29174" y="26792"/>
                  </a:cubicBezTo>
                  <a:cubicBezTo>
                    <a:pt x="29245" y="26863"/>
                    <a:pt x="29340" y="26911"/>
                    <a:pt x="29412" y="26959"/>
                  </a:cubicBezTo>
                  <a:cubicBezTo>
                    <a:pt x="29436" y="26982"/>
                    <a:pt x="29459" y="27006"/>
                    <a:pt x="29507" y="27030"/>
                  </a:cubicBezTo>
                  <a:cubicBezTo>
                    <a:pt x="29579" y="27078"/>
                    <a:pt x="29674" y="27125"/>
                    <a:pt x="29769" y="27173"/>
                  </a:cubicBezTo>
                  <a:cubicBezTo>
                    <a:pt x="29793" y="27173"/>
                    <a:pt x="29817" y="27197"/>
                    <a:pt x="29817" y="27197"/>
                  </a:cubicBezTo>
                  <a:lnTo>
                    <a:pt x="31031" y="27744"/>
                  </a:lnTo>
                  <a:lnTo>
                    <a:pt x="29817" y="28268"/>
                  </a:lnTo>
                  <a:lnTo>
                    <a:pt x="29793" y="28268"/>
                  </a:lnTo>
                  <a:cubicBezTo>
                    <a:pt x="29674" y="28340"/>
                    <a:pt x="29579" y="28387"/>
                    <a:pt x="29483" y="28459"/>
                  </a:cubicBezTo>
                  <a:cubicBezTo>
                    <a:pt x="29459" y="28459"/>
                    <a:pt x="29436" y="28483"/>
                    <a:pt x="29436" y="28483"/>
                  </a:cubicBezTo>
                  <a:cubicBezTo>
                    <a:pt x="29340" y="28554"/>
                    <a:pt x="29245" y="28626"/>
                    <a:pt x="29150" y="28697"/>
                  </a:cubicBezTo>
                  <a:cubicBezTo>
                    <a:pt x="29150" y="28697"/>
                    <a:pt x="29126" y="28721"/>
                    <a:pt x="29126" y="28721"/>
                  </a:cubicBezTo>
                  <a:cubicBezTo>
                    <a:pt x="29031" y="28792"/>
                    <a:pt x="28959" y="28888"/>
                    <a:pt x="28864" y="28983"/>
                  </a:cubicBezTo>
                  <a:cubicBezTo>
                    <a:pt x="28864" y="29007"/>
                    <a:pt x="28840" y="29030"/>
                    <a:pt x="28816" y="29054"/>
                  </a:cubicBezTo>
                  <a:cubicBezTo>
                    <a:pt x="28745" y="29126"/>
                    <a:pt x="28697" y="29221"/>
                    <a:pt x="28626" y="29340"/>
                  </a:cubicBezTo>
                  <a:cubicBezTo>
                    <a:pt x="28555" y="29459"/>
                    <a:pt x="28507" y="29554"/>
                    <a:pt x="28459" y="29673"/>
                  </a:cubicBezTo>
                  <a:cubicBezTo>
                    <a:pt x="28459" y="29697"/>
                    <a:pt x="28435" y="29721"/>
                    <a:pt x="28435" y="29745"/>
                  </a:cubicBezTo>
                  <a:cubicBezTo>
                    <a:pt x="28388" y="29864"/>
                    <a:pt x="28364" y="29983"/>
                    <a:pt x="28340" y="30102"/>
                  </a:cubicBezTo>
                  <a:cubicBezTo>
                    <a:pt x="28293" y="30221"/>
                    <a:pt x="28293" y="30364"/>
                    <a:pt x="28269" y="30483"/>
                  </a:cubicBezTo>
                  <a:cubicBezTo>
                    <a:pt x="28269" y="30483"/>
                    <a:pt x="28269" y="30507"/>
                    <a:pt x="28269" y="30531"/>
                  </a:cubicBezTo>
                  <a:cubicBezTo>
                    <a:pt x="28269" y="30650"/>
                    <a:pt x="28269" y="30769"/>
                    <a:pt x="28293" y="30912"/>
                  </a:cubicBezTo>
                  <a:lnTo>
                    <a:pt x="28293" y="30936"/>
                  </a:lnTo>
                  <a:lnTo>
                    <a:pt x="28435" y="32245"/>
                  </a:lnTo>
                  <a:lnTo>
                    <a:pt x="27340" y="31459"/>
                  </a:lnTo>
                  <a:cubicBezTo>
                    <a:pt x="27340" y="31459"/>
                    <a:pt x="27340" y="31436"/>
                    <a:pt x="27316" y="31436"/>
                  </a:cubicBezTo>
                  <a:cubicBezTo>
                    <a:pt x="27221" y="31364"/>
                    <a:pt x="27126" y="31293"/>
                    <a:pt x="27007" y="31245"/>
                  </a:cubicBezTo>
                  <a:cubicBezTo>
                    <a:pt x="26983" y="31245"/>
                    <a:pt x="26983" y="31221"/>
                    <a:pt x="26959" y="31221"/>
                  </a:cubicBezTo>
                  <a:cubicBezTo>
                    <a:pt x="26840" y="31174"/>
                    <a:pt x="26745" y="31126"/>
                    <a:pt x="26626" y="31078"/>
                  </a:cubicBezTo>
                  <a:lnTo>
                    <a:pt x="26602" y="31078"/>
                  </a:lnTo>
                  <a:cubicBezTo>
                    <a:pt x="26483" y="31055"/>
                    <a:pt x="26364" y="31007"/>
                    <a:pt x="26268" y="31007"/>
                  </a:cubicBezTo>
                  <a:cubicBezTo>
                    <a:pt x="26221" y="30983"/>
                    <a:pt x="26197" y="30983"/>
                    <a:pt x="26173" y="30983"/>
                  </a:cubicBezTo>
                  <a:cubicBezTo>
                    <a:pt x="26054" y="30959"/>
                    <a:pt x="25959" y="30959"/>
                    <a:pt x="25840" y="30959"/>
                  </a:cubicBezTo>
                  <a:lnTo>
                    <a:pt x="25768" y="30959"/>
                  </a:lnTo>
                  <a:cubicBezTo>
                    <a:pt x="25673" y="30959"/>
                    <a:pt x="25554" y="30959"/>
                    <a:pt x="25459" y="30983"/>
                  </a:cubicBezTo>
                  <a:cubicBezTo>
                    <a:pt x="25435" y="30983"/>
                    <a:pt x="25387" y="30983"/>
                    <a:pt x="25363" y="31007"/>
                  </a:cubicBezTo>
                  <a:cubicBezTo>
                    <a:pt x="25244" y="31031"/>
                    <a:pt x="25125" y="31055"/>
                    <a:pt x="25030" y="31078"/>
                  </a:cubicBezTo>
                  <a:cubicBezTo>
                    <a:pt x="25006" y="31078"/>
                    <a:pt x="24982" y="31102"/>
                    <a:pt x="24959" y="31102"/>
                  </a:cubicBezTo>
                  <a:cubicBezTo>
                    <a:pt x="24863" y="31126"/>
                    <a:pt x="24768" y="31174"/>
                    <a:pt x="24697" y="31221"/>
                  </a:cubicBezTo>
                  <a:cubicBezTo>
                    <a:pt x="24649" y="31221"/>
                    <a:pt x="24625" y="31245"/>
                    <a:pt x="24601" y="31245"/>
                  </a:cubicBezTo>
                  <a:cubicBezTo>
                    <a:pt x="24506" y="31317"/>
                    <a:pt x="24411" y="31364"/>
                    <a:pt x="24316" y="31436"/>
                  </a:cubicBezTo>
                  <a:cubicBezTo>
                    <a:pt x="24316" y="31436"/>
                    <a:pt x="24292" y="31436"/>
                    <a:pt x="24268" y="31459"/>
                  </a:cubicBezTo>
                  <a:lnTo>
                    <a:pt x="23196" y="32245"/>
                  </a:lnTo>
                  <a:lnTo>
                    <a:pt x="23196" y="32245"/>
                  </a:lnTo>
                  <a:lnTo>
                    <a:pt x="23339" y="30936"/>
                  </a:lnTo>
                  <a:lnTo>
                    <a:pt x="23339" y="30888"/>
                  </a:lnTo>
                  <a:cubicBezTo>
                    <a:pt x="23363" y="30769"/>
                    <a:pt x="23363" y="30650"/>
                    <a:pt x="23339" y="30531"/>
                  </a:cubicBezTo>
                  <a:cubicBezTo>
                    <a:pt x="23339" y="30507"/>
                    <a:pt x="23339" y="30483"/>
                    <a:pt x="23339" y="30459"/>
                  </a:cubicBezTo>
                  <a:cubicBezTo>
                    <a:pt x="23339" y="30364"/>
                    <a:pt x="23315" y="30245"/>
                    <a:pt x="23292" y="30126"/>
                  </a:cubicBezTo>
                  <a:cubicBezTo>
                    <a:pt x="23292" y="30126"/>
                    <a:pt x="23292" y="30102"/>
                    <a:pt x="23292" y="30102"/>
                  </a:cubicBezTo>
                  <a:cubicBezTo>
                    <a:pt x="23268" y="29983"/>
                    <a:pt x="23244" y="29864"/>
                    <a:pt x="23196" y="29745"/>
                  </a:cubicBezTo>
                  <a:lnTo>
                    <a:pt x="23149" y="29673"/>
                  </a:lnTo>
                  <a:cubicBezTo>
                    <a:pt x="23125" y="29554"/>
                    <a:pt x="23077" y="29459"/>
                    <a:pt x="23006" y="29364"/>
                  </a:cubicBezTo>
                  <a:cubicBezTo>
                    <a:pt x="23006" y="29340"/>
                    <a:pt x="22982" y="29340"/>
                    <a:pt x="22982" y="29316"/>
                  </a:cubicBezTo>
                  <a:cubicBezTo>
                    <a:pt x="22934" y="29221"/>
                    <a:pt x="22863" y="29149"/>
                    <a:pt x="22791" y="29054"/>
                  </a:cubicBezTo>
                  <a:cubicBezTo>
                    <a:pt x="22791" y="29030"/>
                    <a:pt x="22768" y="29007"/>
                    <a:pt x="22744" y="28983"/>
                  </a:cubicBezTo>
                  <a:cubicBezTo>
                    <a:pt x="22672" y="28888"/>
                    <a:pt x="22577" y="28816"/>
                    <a:pt x="22506" y="28721"/>
                  </a:cubicBezTo>
                  <a:cubicBezTo>
                    <a:pt x="22482" y="28721"/>
                    <a:pt x="22458" y="28697"/>
                    <a:pt x="22458" y="28697"/>
                  </a:cubicBezTo>
                  <a:cubicBezTo>
                    <a:pt x="22387" y="28626"/>
                    <a:pt x="22291" y="28554"/>
                    <a:pt x="22196" y="28483"/>
                  </a:cubicBezTo>
                  <a:cubicBezTo>
                    <a:pt x="22172" y="28483"/>
                    <a:pt x="22172" y="28459"/>
                    <a:pt x="22148" y="28459"/>
                  </a:cubicBezTo>
                  <a:cubicBezTo>
                    <a:pt x="22053" y="28387"/>
                    <a:pt x="21934" y="28340"/>
                    <a:pt x="21839" y="28292"/>
                  </a:cubicBezTo>
                  <a:cubicBezTo>
                    <a:pt x="21815" y="28268"/>
                    <a:pt x="21815" y="28268"/>
                    <a:pt x="21791" y="28268"/>
                  </a:cubicBezTo>
                  <a:lnTo>
                    <a:pt x="20601" y="27744"/>
                  </a:lnTo>
                  <a:lnTo>
                    <a:pt x="21791" y="27197"/>
                  </a:lnTo>
                  <a:cubicBezTo>
                    <a:pt x="21815" y="27197"/>
                    <a:pt x="21839" y="27173"/>
                    <a:pt x="21863" y="27173"/>
                  </a:cubicBezTo>
                  <a:cubicBezTo>
                    <a:pt x="21958" y="27125"/>
                    <a:pt x="22029" y="27078"/>
                    <a:pt x="22101" y="27030"/>
                  </a:cubicBezTo>
                  <a:cubicBezTo>
                    <a:pt x="22148" y="27006"/>
                    <a:pt x="22172" y="26982"/>
                    <a:pt x="22220" y="26959"/>
                  </a:cubicBezTo>
                  <a:cubicBezTo>
                    <a:pt x="22291" y="26911"/>
                    <a:pt x="22363" y="26863"/>
                    <a:pt x="22434" y="26816"/>
                  </a:cubicBezTo>
                  <a:cubicBezTo>
                    <a:pt x="22458" y="26768"/>
                    <a:pt x="22482" y="26744"/>
                    <a:pt x="22529" y="26720"/>
                  </a:cubicBezTo>
                  <a:cubicBezTo>
                    <a:pt x="22601" y="26673"/>
                    <a:pt x="22649" y="26601"/>
                    <a:pt x="22696" y="26530"/>
                  </a:cubicBezTo>
                  <a:cubicBezTo>
                    <a:pt x="22744" y="26506"/>
                    <a:pt x="22768" y="26482"/>
                    <a:pt x="22791" y="26435"/>
                  </a:cubicBezTo>
                  <a:cubicBezTo>
                    <a:pt x="22863" y="26363"/>
                    <a:pt x="22911" y="26268"/>
                    <a:pt x="22958" y="26173"/>
                  </a:cubicBezTo>
                  <a:cubicBezTo>
                    <a:pt x="22982" y="26149"/>
                    <a:pt x="23006" y="26149"/>
                    <a:pt x="23006" y="26125"/>
                  </a:cubicBezTo>
                  <a:cubicBezTo>
                    <a:pt x="23077" y="26006"/>
                    <a:pt x="23125" y="25911"/>
                    <a:pt x="23149" y="25792"/>
                  </a:cubicBezTo>
                  <a:cubicBezTo>
                    <a:pt x="23172" y="25768"/>
                    <a:pt x="23172" y="25744"/>
                    <a:pt x="23196" y="25720"/>
                  </a:cubicBezTo>
                  <a:cubicBezTo>
                    <a:pt x="23220" y="25601"/>
                    <a:pt x="23268" y="25482"/>
                    <a:pt x="23292" y="25387"/>
                  </a:cubicBezTo>
                  <a:cubicBezTo>
                    <a:pt x="23292" y="25363"/>
                    <a:pt x="23292" y="25363"/>
                    <a:pt x="23292" y="25339"/>
                  </a:cubicBezTo>
                  <a:cubicBezTo>
                    <a:pt x="23315" y="25220"/>
                    <a:pt x="23339" y="25125"/>
                    <a:pt x="23339" y="25006"/>
                  </a:cubicBezTo>
                  <a:cubicBezTo>
                    <a:pt x="23339" y="24982"/>
                    <a:pt x="23339" y="24958"/>
                    <a:pt x="23339" y="24934"/>
                  </a:cubicBezTo>
                  <a:cubicBezTo>
                    <a:pt x="23363" y="24815"/>
                    <a:pt x="23339" y="24696"/>
                    <a:pt x="23339" y="24577"/>
                  </a:cubicBezTo>
                  <a:lnTo>
                    <a:pt x="23339" y="24553"/>
                  </a:lnTo>
                  <a:lnTo>
                    <a:pt x="23196" y="23220"/>
                  </a:lnTo>
                  <a:lnTo>
                    <a:pt x="24268" y="24029"/>
                  </a:lnTo>
                  <a:lnTo>
                    <a:pt x="24316" y="24029"/>
                  </a:lnTo>
                  <a:cubicBezTo>
                    <a:pt x="24411" y="24101"/>
                    <a:pt x="24506" y="24172"/>
                    <a:pt x="24601" y="24220"/>
                  </a:cubicBezTo>
                  <a:cubicBezTo>
                    <a:pt x="24625" y="24244"/>
                    <a:pt x="24649" y="24244"/>
                    <a:pt x="24673" y="24244"/>
                  </a:cubicBezTo>
                  <a:cubicBezTo>
                    <a:pt x="24768" y="24291"/>
                    <a:pt x="24887" y="24339"/>
                    <a:pt x="24982" y="24387"/>
                  </a:cubicBezTo>
                  <a:lnTo>
                    <a:pt x="25030" y="24387"/>
                  </a:lnTo>
                  <a:cubicBezTo>
                    <a:pt x="25125" y="24434"/>
                    <a:pt x="25244" y="24458"/>
                    <a:pt x="25363" y="24482"/>
                  </a:cubicBezTo>
                  <a:lnTo>
                    <a:pt x="25459" y="24482"/>
                  </a:lnTo>
                  <a:cubicBezTo>
                    <a:pt x="25482" y="24487"/>
                    <a:pt x="25506" y="24490"/>
                    <a:pt x="25530" y="24490"/>
                  </a:cubicBezTo>
                  <a:cubicBezTo>
                    <a:pt x="25625" y="24490"/>
                    <a:pt x="25721" y="24429"/>
                    <a:pt x="25816" y="24125"/>
                  </a:cubicBezTo>
                  <a:cubicBezTo>
                    <a:pt x="25911" y="24429"/>
                    <a:pt x="26006" y="24490"/>
                    <a:pt x="26102" y="24490"/>
                  </a:cubicBezTo>
                  <a:cubicBezTo>
                    <a:pt x="26125" y="24490"/>
                    <a:pt x="26149" y="24487"/>
                    <a:pt x="26173" y="24482"/>
                  </a:cubicBezTo>
                  <a:lnTo>
                    <a:pt x="26245" y="24482"/>
                  </a:lnTo>
                  <a:cubicBezTo>
                    <a:pt x="26329" y="24465"/>
                    <a:pt x="26425" y="24448"/>
                    <a:pt x="26516" y="24448"/>
                  </a:cubicBezTo>
                  <a:cubicBezTo>
                    <a:pt x="26554" y="24448"/>
                    <a:pt x="26591" y="24451"/>
                    <a:pt x="26626" y="24458"/>
                  </a:cubicBezTo>
                  <a:cubicBezTo>
                    <a:pt x="26745" y="24339"/>
                    <a:pt x="26864" y="24291"/>
                    <a:pt x="26983" y="24244"/>
                  </a:cubicBezTo>
                  <a:lnTo>
                    <a:pt x="27007" y="24220"/>
                  </a:lnTo>
                  <a:cubicBezTo>
                    <a:pt x="27126" y="24172"/>
                    <a:pt x="27221" y="24101"/>
                    <a:pt x="27340" y="24029"/>
                  </a:cubicBezTo>
                  <a:cubicBezTo>
                    <a:pt x="27340" y="24029"/>
                    <a:pt x="27340" y="24029"/>
                    <a:pt x="27364" y="24006"/>
                  </a:cubicBezTo>
                  <a:lnTo>
                    <a:pt x="28435" y="23220"/>
                  </a:lnTo>
                  <a:close/>
                  <a:moveTo>
                    <a:pt x="25697" y="1"/>
                  </a:moveTo>
                  <a:cubicBezTo>
                    <a:pt x="24316" y="1"/>
                    <a:pt x="23172" y="1049"/>
                    <a:pt x="23030" y="2406"/>
                  </a:cubicBezTo>
                  <a:lnTo>
                    <a:pt x="22363" y="1930"/>
                  </a:lnTo>
                  <a:cubicBezTo>
                    <a:pt x="21882" y="1572"/>
                    <a:pt x="21306" y="1387"/>
                    <a:pt x="20734" y="1387"/>
                  </a:cubicBezTo>
                  <a:cubicBezTo>
                    <a:pt x="20199" y="1387"/>
                    <a:pt x="19668" y="1549"/>
                    <a:pt x="19219" y="1882"/>
                  </a:cubicBezTo>
                  <a:cubicBezTo>
                    <a:pt x="17648" y="3049"/>
                    <a:pt x="17743" y="5240"/>
                    <a:pt x="19172" y="6288"/>
                  </a:cubicBezTo>
                  <a:lnTo>
                    <a:pt x="22553" y="8741"/>
                  </a:lnTo>
                  <a:cubicBezTo>
                    <a:pt x="21577" y="9145"/>
                    <a:pt x="20910" y="10098"/>
                    <a:pt x="20910" y="11217"/>
                  </a:cubicBezTo>
                  <a:cubicBezTo>
                    <a:pt x="20910" y="12503"/>
                    <a:pt x="21815" y="13575"/>
                    <a:pt x="23006" y="13861"/>
                  </a:cubicBezTo>
                  <a:lnTo>
                    <a:pt x="23006" y="16790"/>
                  </a:lnTo>
                  <a:lnTo>
                    <a:pt x="21505" y="15551"/>
                  </a:lnTo>
                  <a:cubicBezTo>
                    <a:pt x="21049" y="15212"/>
                    <a:pt x="20506" y="15045"/>
                    <a:pt x="19964" y="15045"/>
                  </a:cubicBezTo>
                  <a:cubicBezTo>
                    <a:pt x="19517" y="15045"/>
                    <a:pt x="19070" y="15159"/>
                    <a:pt x="18672" y="15385"/>
                  </a:cubicBezTo>
                  <a:cubicBezTo>
                    <a:pt x="17767" y="15909"/>
                    <a:pt x="17266" y="16909"/>
                    <a:pt x="17386" y="17933"/>
                  </a:cubicBezTo>
                  <a:lnTo>
                    <a:pt x="17600" y="20005"/>
                  </a:lnTo>
                  <a:lnTo>
                    <a:pt x="14837" y="18409"/>
                  </a:lnTo>
                  <a:cubicBezTo>
                    <a:pt x="15195" y="17290"/>
                    <a:pt x="14718" y="16004"/>
                    <a:pt x="13647" y="15385"/>
                  </a:cubicBezTo>
                  <a:cubicBezTo>
                    <a:pt x="13240" y="15155"/>
                    <a:pt x="12792" y="15045"/>
                    <a:pt x="12349" y="15045"/>
                  </a:cubicBezTo>
                  <a:cubicBezTo>
                    <a:pt x="11781" y="15045"/>
                    <a:pt x="11220" y="15227"/>
                    <a:pt x="10765" y="15575"/>
                  </a:cubicBezTo>
                  <a:lnTo>
                    <a:pt x="10336" y="11574"/>
                  </a:lnTo>
                  <a:cubicBezTo>
                    <a:pt x="10181" y="10246"/>
                    <a:pt x="9059" y="9247"/>
                    <a:pt x="7754" y="9247"/>
                  </a:cubicBezTo>
                  <a:cubicBezTo>
                    <a:pt x="7655" y="9247"/>
                    <a:pt x="7555" y="9253"/>
                    <a:pt x="7455" y="9264"/>
                  </a:cubicBezTo>
                  <a:cubicBezTo>
                    <a:pt x="6026" y="9407"/>
                    <a:pt x="5002" y="10693"/>
                    <a:pt x="5145" y="12122"/>
                  </a:cubicBezTo>
                  <a:lnTo>
                    <a:pt x="5240" y="12908"/>
                  </a:lnTo>
                  <a:cubicBezTo>
                    <a:pt x="4893" y="12752"/>
                    <a:pt x="4527" y="12677"/>
                    <a:pt x="4166" y="12677"/>
                  </a:cubicBezTo>
                  <a:cubicBezTo>
                    <a:pt x="3260" y="12677"/>
                    <a:pt x="2383" y="13146"/>
                    <a:pt x="1906" y="13980"/>
                  </a:cubicBezTo>
                  <a:cubicBezTo>
                    <a:pt x="1239" y="15147"/>
                    <a:pt x="1573" y="16599"/>
                    <a:pt x="2621" y="17385"/>
                  </a:cubicBezTo>
                  <a:lnTo>
                    <a:pt x="1930" y="17695"/>
                  </a:lnTo>
                  <a:cubicBezTo>
                    <a:pt x="596" y="18266"/>
                    <a:pt x="1" y="19814"/>
                    <a:pt x="596" y="21124"/>
                  </a:cubicBezTo>
                  <a:cubicBezTo>
                    <a:pt x="1025" y="22100"/>
                    <a:pt x="1978" y="22696"/>
                    <a:pt x="2978" y="22696"/>
                  </a:cubicBezTo>
                  <a:cubicBezTo>
                    <a:pt x="3311" y="22696"/>
                    <a:pt x="3668" y="22624"/>
                    <a:pt x="4026" y="22458"/>
                  </a:cubicBezTo>
                  <a:lnTo>
                    <a:pt x="7717" y="20838"/>
                  </a:lnTo>
                  <a:lnTo>
                    <a:pt x="7717" y="20838"/>
                  </a:lnTo>
                  <a:cubicBezTo>
                    <a:pt x="7598" y="21838"/>
                    <a:pt x="8074" y="22862"/>
                    <a:pt x="9003" y="23410"/>
                  </a:cubicBezTo>
                  <a:cubicBezTo>
                    <a:pt x="9408" y="23648"/>
                    <a:pt x="9860" y="23767"/>
                    <a:pt x="10313" y="23767"/>
                  </a:cubicBezTo>
                  <a:cubicBezTo>
                    <a:pt x="11027" y="23767"/>
                    <a:pt x="11718" y="23458"/>
                    <a:pt x="12218" y="22934"/>
                  </a:cubicBezTo>
                  <a:lnTo>
                    <a:pt x="14980" y="24506"/>
                  </a:lnTo>
                  <a:lnTo>
                    <a:pt x="13075" y="25363"/>
                  </a:lnTo>
                  <a:cubicBezTo>
                    <a:pt x="12123" y="25768"/>
                    <a:pt x="11503" y="26697"/>
                    <a:pt x="11503" y="27744"/>
                  </a:cubicBezTo>
                  <a:cubicBezTo>
                    <a:pt x="11503" y="28768"/>
                    <a:pt x="12123" y="29721"/>
                    <a:pt x="13075" y="30126"/>
                  </a:cubicBezTo>
                  <a:lnTo>
                    <a:pt x="14980" y="30959"/>
                  </a:lnTo>
                  <a:lnTo>
                    <a:pt x="12218" y="32555"/>
                  </a:lnTo>
                  <a:cubicBezTo>
                    <a:pt x="11715" y="32008"/>
                    <a:pt x="11010" y="31709"/>
                    <a:pt x="10292" y="31709"/>
                  </a:cubicBezTo>
                  <a:cubicBezTo>
                    <a:pt x="9853" y="31709"/>
                    <a:pt x="9409" y="31820"/>
                    <a:pt x="9003" y="32055"/>
                  </a:cubicBezTo>
                  <a:cubicBezTo>
                    <a:pt x="8074" y="32603"/>
                    <a:pt x="7598" y="33627"/>
                    <a:pt x="7717" y="34627"/>
                  </a:cubicBezTo>
                  <a:lnTo>
                    <a:pt x="4026" y="33007"/>
                  </a:lnTo>
                  <a:cubicBezTo>
                    <a:pt x="3688" y="32860"/>
                    <a:pt x="3335" y="32790"/>
                    <a:pt x="2986" y="32790"/>
                  </a:cubicBezTo>
                  <a:cubicBezTo>
                    <a:pt x="1983" y="32790"/>
                    <a:pt x="1021" y="33369"/>
                    <a:pt x="596" y="34341"/>
                  </a:cubicBezTo>
                  <a:cubicBezTo>
                    <a:pt x="1" y="35651"/>
                    <a:pt x="620" y="37199"/>
                    <a:pt x="1930" y="37770"/>
                  </a:cubicBezTo>
                  <a:lnTo>
                    <a:pt x="2644" y="38080"/>
                  </a:lnTo>
                  <a:cubicBezTo>
                    <a:pt x="1573" y="38866"/>
                    <a:pt x="1239" y="40318"/>
                    <a:pt x="1906" y="41485"/>
                  </a:cubicBezTo>
                  <a:cubicBezTo>
                    <a:pt x="2406" y="42319"/>
                    <a:pt x="3264" y="42795"/>
                    <a:pt x="4169" y="42795"/>
                  </a:cubicBezTo>
                  <a:cubicBezTo>
                    <a:pt x="4526" y="42795"/>
                    <a:pt x="4883" y="42724"/>
                    <a:pt x="5240" y="42557"/>
                  </a:cubicBezTo>
                  <a:lnTo>
                    <a:pt x="5240" y="42557"/>
                  </a:lnTo>
                  <a:lnTo>
                    <a:pt x="5145" y="43343"/>
                  </a:lnTo>
                  <a:cubicBezTo>
                    <a:pt x="5002" y="44772"/>
                    <a:pt x="6026" y="46058"/>
                    <a:pt x="7455" y="46224"/>
                  </a:cubicBezTo>
                  <a:lnTo>
                    <a:pt x="7741" y="46224"/>
                  </a:lnTo>
                  <a:cubicBezTo>
                    <a:pt x="9050" y="46224"/>
                    <a:pt x="10194" y="45248"/>
                    <a:pt x="10336" y="43914"/>
                  </a:cubicBezTo>
                  <a:lnTo>
                    <a:pt x="10765" y="39890"/>
                  </a:lnTo>
                  <a:cubicBezTo>
                    <a:pt x="11218" y="40247"/>
                    <a:pt x="11789" y="40437"/>
                    <a:pt x="12361" y="40437"/>
                  </a:cubicBezTo>
                  <a:cubicBezTo>
                    <a:pt x="12789" y="40437"/>
                    <a:pt x="13242" y="40318"/>
                    <a:pt x="13647" y="40080"/>
                  </a:cubicBezTo>
                  <a:cubicBezTo>
                    <a:pt x="14718" y="39461"/>
                    <a:pt x="15195" y="38199"/>
                    <a:pt x="14837" y="37056"/>
                  </a:cubicBezTo>
                  <a:lnTo>
                    <a:pt x="17600" y="35460"/>
                  </a:lnTo>
                  <a:lnTo>
                    <a:pt x="17386" y="37532"/>
                  </a:lnTo>
                  <a:cubicBezTo>
                    <a:pt x="17266" y="38556"/>
                    <a:pt x="17767" y="39556"/>
                    <a:pt x="18672" y="40080"/>
                  </a:cubicBezTo>
                  <a:cubicBezTo>
                    <a:pt x="19076" y="40318"/>
                    <a:pt x="19529" y="40437"/>
                    <a:pt x="19981" y="40437"/>
                  </a:cubicBezTo>
                  <a:cubicBezTo>
                    <a:pt x="20505" y="40437"/>
                    <a:pt x="21053" y="40271"/>
                    <a:pt x="21505" y="39937"/>
                  </a:cubicBezTo>
                  <a:lnTo>
                    <a:pt x="23363" y="38675"/>
                  </a:lnTo>
                  <a:lnTo>
                    <a:pt x="23363" y="41866"/>
                  </a:lnTo>
                  <a:cubicBezTo>
                    <a:pt x="22220" y="42128"/>
                    <a:pt x="21386" y="43152"/>
                    <a:pt x="21386" y="44391"/>
                  </a:cubicBezTo>
                  <a:cubicBezTo>
                    <a:pt x="21386" y="45486"/>
                    <a:pt x="22006" y="46391"/>
                    <a:pt x="22911" y="46796"/>
                  </a:cubicBezTo>
                  <a:lnTo>
                    <a:pt x="19815" y="49130"/>
                  </a:lnTo>
                  <a:cubicBezTo>
                    <a:pt x="18910" y="49820"/>
                    <a:pt x="18481" y="50987"/>
                    <a:pt x="18838" y="52059"/>
                  </a:cubicBezTo>
                  <a:cubicBezTo>
                    <a:pt x="19217" y="53242"/>
                    <a:pt x="20222" y="53881"/>
                    <a:pt x="21245" y="53881"/>
                  </a:cubicBezTo>
                  <a:cubicBezTo>
                    <a:pt x="21767" y="53881"/>
                    <a:pt x="22293" y="53715"/>
                    <a:pt x="22744" y="53369"/>
                  </a:cubicBezTo>
                  <a:lnTo>
                    <a:pt x="23363" y="52916"/>
                  </a:lnTo>
                  <a:cubicBezTo>
                    <a:pt x="23506" y="54226"/>
                    <a:pt x="24578" y="55250"/>
                    <a:pt x="25887" y="55250"/>
                  </a:cubicBezTo>
                  <a:cubicBezTo>
                    <a:pt x="27197" y="55250"/>
                    <a:pt x="28269" y="54226"/>
                    <a:pt x="28412" y="52916"/>
                  </a:cubicBezTo>
                  <a:lnTo>
                    <a:pt x="29031" y="53369"/>
                  </a:lnTo>
                  <a:cubicBezTo>
                    <a:pt x="29483" y="53702"/>
                    <a:pt x="30007" y="53869"/>
                    <a:pt x="30507" y="53869"/>
                  </a:cubicBezTo>
                  <a:cubicBezTo>
                    <a:pt x="31293" y="53869"/>
                    <a:pt x="32055" y="53512"/>
                    <a:pt x="32555" y="52797"/>
                  </a:cubicBezTo>
                  <a:cubicBezTo>
                    <a:pt x="33389" y="51654"/>
                    <a:pt x="33127" y="50011"/>
                    <a:pt x="32008" y="49177"/>
                  </a:cubicBezTo>
                  <a:lnTo>
                    <a:pt x="28840" y="46796"/>
                  </a:lnTo>
                  <a:cubicBezTo>
                    <a:pt x="29745" y="46391"/>
                    <a:pt x="30388" y="45486"/>
                    <a:pt x="30388" y="44391"/>
                  </a:cubicBezTo>
                  <a:cubicBezTo>
                    <a:pt x="30388" y="43152"/>
                    <a:pt x="29555" y="42128"/>
                    <a:pt x="28412" y="41866"/>
                  </a:cubicBezTo>
                  <a:lnTo>
                    <a:pt x="28412" y="38675"/>
                  </a:lnTo>
                  <a:lnTo>
                    <a:pt x="30079" y="39937"/>
                  </a:lnTo>
                  <a:cubicBezTo>
                    <a:pt x="30522" y="40263"/>
                    <a:pt x="31044" y="40432"/>
                    <a:pt x="31567" y="40432"/>
                  </a:cubicBezTo>
                  <a:cubicBezTo>
                    <a:pt x="31998" y="40432"/>
                    <a:pt x="32430" y="40317"/>
                    <a:pt x="32817" y="40080"/>
                  </a:cubicBezTo>
                  <a:cubicBezTo>
                    <a:pt x="33698" y="39556"/>
                    <a:pt x="34175" y="38556"/>
                    <a:pt x="34079" y="37532"/>
                  </a:cubicBezTo>
                  <a:lnTo>
                    <a:pt x="33865" y="35460"/>
                  </a:lnTo>
                  <a:lnTo>
                    <a:pt x="36532" y="37056"/>
                  </a:lnTo>
                  <a:cubicBezTo>
                    <a:pt x="36199" y="38199"/>
                    <a:pt x="36651" y="39461"/>
                    <a:pt x="37699" y="40080"/>
                  </a:cubicBezTo>
                  <a:cubicBezTo>
                    <a:pt x="38080" y="40318"/>
                    <a:pt x="38533" y="40437"/>
                    <a:pt x="38961" y="40437"/>
                  </a:cubicBezTo>
                  <a:cubicBezTo>
                    <a:pt x="39509" y="40437"/>
                    <a:pt x="40057" y="40247"/>
                    <a:pt x="40486" y="39890"/>
                  </a:cubicBezTo>
                  <a:lnTo>
                    <a:pt x="40914" y="43891"/>
                  </a:lnTo>
                  <a:cubicBezTo>
                    <a:pt x="41057" y="45224"/>
                    <a:pt x="42153" y="46224"/>
                    <a:pt x="43439" y="46224"/>
                  </a:cubicBezTo>
                  <a:cubicBezTo>
                    <a:pt x="43510" y="46224"/>
                    <a:pt x="43605" y="46224"/>
                    <a:pt x="43701" y="46201"/>
                  </a:cubicBezTo>
                  <a:cubicBezTo>
                    <a:pt x="45082" y="46058"/>
                    <a:pt x="46106" y="44772"/>
                    <a:pt x="45939" y="43343"/>
                  </a:cubicBezTo>
                  <a:lnTo>
                    <a:pt x="45868" y="42557"/>
                  </a:lnTo>
                  <a:lnTo>
                    <a:pt x="45868" y="42557"/>
                  </a:lnTo>
                  <a:cubicBezTo>
                    <a:pt x="46201" y="42724"/>
                    <a:pt x="46534" y="42795"/>
                    <a:pt x="46892" y="42795"/>
                  </a:cubicBezTo>
                  <a:cubicBezTo>
                    <a:pt x="47773" y="42795"/>
                    <a:pt x="48630" y="42319"/>
                    <a:pt x="49083" y="41485"/>
                  </a:cubicBezTo>
                  <a:cubicBezTo>
                    <a:pt x="49749" y="40318"/>
                    <a:pt x="49416" y="38866"/>
                    <a:pt x="48392" y="38080"/>
                  </a:cubicBezTo>
                  <a:lnTo>
                    <a:pt x="49083" y="37770"/>
                  </a:lnTo>
                  <a:cubicBezTo>
                    <a:pt x="50369" y="37199"/>
                    <a:pt x="50940" y="35651"/>
                    <a:pt x="50369" y="34341"/>
                  </a:cubicBezTo>
                  <a:cubicBezTo>
                    <a:pt x="49944" y="33369"/>
                    <a:pt x="49022" y="32790"/>
                    <a:pt x="48048" y="32790"/>
                  </a:cubicBezTo>
                  <a:cubicBezTo>
                    <a:pt x="47710" y="32790"/>
                    <a:pt x="47366" y="32860"/>
                    <a:pt x="47035" y="33007"/>
                  </a:cubicBezTo>
                  <a:lnTo>
                    <a:pt x="43439" y="34627"/>
                  </a:lnTo>
                  <a:cubicBezTo>
                    <a:pt x="43558" y="33627"/>
                    <a:pt x="43105" y="32603"/>
                    <a:pt x="42200" y="32055"/>
                  </a:cubicBezTo>
                  <a:cubicBezTo>
                    <a:pt x="41803" y="31820"/>
                    <a:pt x="41368" y="31709"/>
                    <a:pt x="40938" y="31709"/>
                  </a:cubicBezTo>
                  <a:cubicBezTo>
                    <a:pt x="40235" y="31709"/>
                    <a:pt x="39545" y="32008"/>
                    <a:pt x="39057" y="32555"/>
                  </a:cubicBezTo>
                  <a:lnTo>
                    <a:pt x="36390" y="30959"/>
                  </a:lnTo>
                  <a:lnTo>
                    <a:pt x="38176" y="30150"/>
                  </a:lnTo>
                  <a:cubicBezTo>
                    <a:pt x="38842" y="29840"/>
                    <a:pt x="39414" y="29292"/>
                    <a:pt x="39628" y="28554"/>
                  </a:cubicBezTo>
                  <a:cubicBezTo>
                    <a:pt x="40033" y="27221"/>
                    <a:pt x="39414" y="25887"/>
                    <a:pt x="38247" y="25363"/>
                  </a:cubicBezTo>
                  <a:lnTo>
                    <a:pt x="36390" y="24506"/>
                  </a:lnTo>
                  <a:lnTo>
                    <a:pt x="39057" y="22934"/>
                  </a:lnTo>
                  <a:cubicBezTo>
                    <a:pt x="39557" y="23458"/>
                    <a:pt x="40224" y="23767"/>
                    <a:pt x="40914" y="23767"/>
                  </a:cubicBezTo>
                  <a:cubicBezTo>
                    <a:pt x="41367" y="23767"/>
                    <a:pt x="41795" y="23648"/>
                    <a:pt x="42200" y="23410"/>
                  </a:cubicBezTo>
                  <a:cubicBezTo>
                    <a:pt x="43105" y="22886"/>
                    <a:pt x="43558" y="21838"/>
                    <a:pt x="43439" y="20838"/>
                  </a:cubicBezTo>
                  <a:lnTo>
                    <a:pt x="43439" y="20838"/>
                  </a:lnTo>
                  <a:lnTo>
                    <a:pt x="47035" y="22458"/>
                  </a:lnTo>
                  <a:cubicBezTo>
                    <a:pt x="47368" y="22624"/>
                    <a:pt x="47701" y="22696"/>
                    <a:pt x="48059" y="22696"/>
                  </a:cubicBezTo>
                  <a:cubicBezTo>
                    <a:pt x="49011" y="22696"/>
                    <a:pt x="49940" y="22100"/>
                    <a:pt x="50369" y="21124"/>
                  </a:cubicBezTo>
                  <a:cubicBezTo>
                    <a:pt x="50916" y="19814"/>
                    <a:pt x="50345" y="18266"/>
                    <a:pt x="49059" y="17695"/>
                  </a:cubicBezTo>
                  <a:lnTo>
                    <a:pt x="48368" y="17385"/>
                  </a:lnTo>
                  <a:cubicBezTo>
                    <a:pt x="49416" y="16623"/>
                    <a:pt x="49726" y="15147"/>
                    <a:pt x="49083" y="13980"/>
                  </a:cubicBezTo>
                  <a:cubicBezTo>
                    <a:pt x="48606" y="13146"/>
                    <a:pt x="47765" y="12677"/>
                    <a:pt x="46889" y="12677"/>
                  </a:cubicBezTo>
                  <a:cubicBezTo>
                    <a:pt x="46539" y="12677"/>
                    <a:pt x="46184" y="12752"/>
                    <a:pt x="45844" y="12908"/>
                  </a:cubicBezTo>
                  <a:lnTo>
                    <a:pt x="45915" y="12170"/>
                  </a:lnTo>
                  <a:cubicBezTo>
                    <a:pt x="46058" y="10884"/>
                    <a:pt x="45272" y="9622"/>
                    <a:pt x="43986" y="9312"/>
                  </a:cubicBezTo>
                  <a:cubicBezTo>
                    <a:pt x="43790" y="9265"/>
                    <a:pt x="43595" y="9243"/>
                    <a:pt x="43404" y="9243"/>
                  </a:cubicBezTo>
                  <a:cubicBezTo>
                    <a:pt x="42134" y="9243"/>
                    <a:pt x="41038" y="10229"/>
                    <a:pt x="40914" y="11574"/>
                  </a:cubicBezTo>
                  <a:lnTo>
                    <a:pt x="40486" y="15575"/>
                  </a:lnTo>
                  <a:cubicBezTo>
                    <a:pt x="40044" y="15227"/>
                    <a:pt x="39497" y="15045"/>
                    <a:pt x="38941" y="15045"/>
                  </a:cubicBezTo>
                  <a:cubicBezTo>
                    <a:pt x="38509" y="15045"/>
                    <a:pt x="38072" y="15155"/>
                    <a:pt x="37675" y="15385"/>
                  </a:cubicBezTo>
                  <a:cubicBezTo>
                    <a:pt x="36628" y="16004"/>
                    <a:pt x="36199" y="17290"/>
                    <a:pt x="36532" y="18409"/>
                  </a:cubicBezTo>
                  <a:lnTo>
                    <a:pt x="33841" y="20005"/>
                  </a:lnTo>
                  <a:lnTo>
                    <a:pt x="34056" y="17933"/>
                  </a:lnTo>
                  <a:cubicBezTo>
                    <a:pt x="34175" y="16909"/>
                    <a:pt x="33675" y="15909"/>
                    <a:pt x="32817" y="15385"/>
                  </a:cubicBezTo>
                  <a:cubicBezTo>
                    <a:pt x="32430" y="15159"/>
                    <a:pt x="31994" y="15045"/>
                    <a:pt x="31557" y="15045"/>
                  </a:cubicBezTo>
                  <a:cubicBezTo>
                    <a:pt x="31028" y="15045"/>
                    <a:pt x="30498" y="15212"/>
                    <a:pt x="30055" y="15551"/>
                  </a:cubicBezTo>
                  <a:lnTo>
                    <a:pt x="28412" y="16790"/>
                  </a:lnTo>
                  <a:lnTo>
                    <a:pt x="28412" y="13861"/>
                  </a:lnTo>
                  <a:cubicBezTo>
                    <a:pt x="29602" y="13575"/>
                    <a:pt x="30507" y="12503"/>
                    <a:pt x="30507" y="11217"/>
                  </a:cubicBezTo>
                  <a:cubicBezTo>
                    <a:pt x="30507" y="10098"/>
                    <a:pt x="29841" y="9145"/>
                    <a:pt x="28864" y="8741"/>
                  </a:cubicBezTo>
                  <a:lnTo>
                    <a:pt x="32222" y="6288"/>
                  </a:lnTo>
                  <a:cubicBezTo>
                    <a:pt x="33437" y="5407"/>
                    <a:pt x="33698" y="3716"/>
                    <a:pt x="32817" y="2525"/>
                  </a:cubicBezTo>
                  <a:cubicBezTo>
                    <a:pt x="32287" y="1795"/>
                    <a:pt x="31465" y="1409"/>
                    <a:pt x="30634" y="1409"/>
                  </a:cubicBezTo>
                  <a:cubicBezTo>
                    <a:pt x="30084" y="1409"/>
                    <a:pt x="29529" y="1578"/>
                    <a:pt x="29055" y="1930"/>
                  </a:cubicBezTo>
                  <a:lnTo>
                    <a:pt x="28388" y="2406"/>
                  </a:lnTo>
                  <a:cubicBezTo>
                    <a:pt x="28245" y="1049"/>
                    <a:pt x="27102" y="1"/>
                    <a:pt x="256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50"/>
            <p:cNvSpPr/>
            <p:nvPr/>
          </p:nvSpPr>
          <p:spPr>
            <a:xfrm>
              <a:off x="4973108" y="1660542"/>
              <a:ext cx="8168" cy="9779"/>
            </a:xfrm>
            <a:custGeom>
              <a:avLst/>
              <a:gdLst/>
              <a:ahLst/>
              <a:cxnLst/>
              <a:rect l="l" t="t" r="r" b="b"/>
              <a:pathLst>
                <a:path w="5073" h="6074" extrusionOk="0">
                  <a:moveTo>
                    <a:pt x="2548" y="1"/>
                  </a:moveTo>
                  <a:cubicBezTo>
                    <a:pt x="1167" y="1"/>
                    <a:pt x="24" y="1120"/>
                    <a:pt x="24" y="2525"/>
                  </a:cubicBezTo>
                  <a:lnTo>
                    <a:pt x="24" y="3549"/>
                  </a:lnTo>
                  <a:cubicBezTo>
                    <a:pt x="0" y="4930"/>
                    <a:pt x="1143" y="6073"/>
                    <a:pt x="2548" y="6073"/>
                  </a:cubicBezTo>
                  <a:cubicBezTo>
                    <a:pt x="3929" y="6073"/>
                    <a:pt x="5073" y="4954"/>
                    <a:pt x="5073" y="3549"/>
                  </a:cubicBezTo>
                  <a:lnTo>
                    <a:pt x="5073" y="2573"/>
                  </a:lnTo>
                  <a:cubicBezTo>
                    <a:pt x="5073" y="1144"/>
                    <a:pt x="3953" y="1"/>
                    <a:pt x="2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0"/>
            <p:cNvSpPr/>
            <p:nvPr/>
          </p:nvSpPr>
          <p:spPr>
            <a:xfrm>
              <a:off x="4973108" y="1676837"/>
              <a:ext cx="8168" cy="9779"/>
            </a:xfrm>
            <a:custGeom>
              <a:avLst/>
              <a:gdLst/>
              <a:ahLst/>
              <a:cxnLst/>
              <a:rect l="l" t="t" r="r" b="b"/>
              <a:pathLst>
                <a:path w="5073" h="6074" extrusionOk="0">
                  <a:moveTo>
                    <a:pt x="2548" y="1"/>
                  </a:moveTo>
                  <a:cubicBezTo>
                    <a:pt x="1167" y="1"/>
                    <a:pt x="24" y="1120"/>
                    <a:pt x="24" y="2501"/>
                  </a:cubicBezTo>
                  <a:lnTo>
                    <a:pt x="24" y="3525"/>
                  </a:lnTo>
                  <a:cubicBezTo>
                    <a:pt x="0" y="4931"/>
                    <a:pt x="1143" y="6074"/>
                    <a:pt x="2524" y="6074"/>
                  </a:cubicBezTo>
                  <a:lnTo>
                    <a:pt x="2548" y="6074"/>
                  </a:lnTo>
                  <a:cubicBezTo>
                    <a:pt x="3929" y="6074"/>
                    <a:pt x="5073" y="4954"/>
                    <a:pt x="5073" y="3549"/>
                  </a:cubicBezTo>
                  <a:lnTo>
                    <a:pt x="5073" y="2549"/>
                  </a:lnTo>
                  <a:cubicBezTo>
                    <a:pt x="5073" y="1144"/>
                    <a:pt x="3953" y="1"/>
                    <a:pt x="2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0"/>
            <p:cNvSpPr/>
            <p:nvPr/>
          </p:nvSpPr>
          <p:spPr>
            <a:xfrm>
              <a:off x="4980622" y="1669784"/>
              <a:ext cx="10393" cy="8129"/>
            </a:xfrm>
            <a:custGeom>
              <a:avLst/>
              <a:gdLst/>
              <a:ahLst/>
              <a:cxnLst/>
              <a:rect l="l" t="t" r="r" b="b"/>
              <a:pathLst>
                <a:path w="6455" h="5049" extrusionOk="0">
                  <a:moveTo>
                    <a:pt x="2549" y="0"/>
                  </a:moveTo>
                  <a:cubicBezTo>
                    <a:pt x="1144" y="0"/>
                    <a:pt x="1" y="1143"/>
                    <a:pt x="24" y="2572"/>
                  </a:cubicBezTo>
                  <a:cubicBezTo>
                    <a:pt x="48" y="3953"/>
                    <a:pt x="1263" y="5049"/>
                    <a:pt x="2644" y="5049"/>
                  </a:cubicBezTo>
                  <a:lnTo>
                    <a:pt x="3501" y="5049"/>
                  </a:lnTo>
                  <a:cubicBezTo>
                    <a:pt x="4573" y="5049"/>
                    <a:pt x="5573" y="4382"/>
                    <a:pt x="5907" y="3358"/>
                  </a:cubicBezTo>
                  <a:cubicBezTo>
                    <a:pt x="6454" y="1619"/>
                    <a:pt x="5192" y="0"/>
                    <a:pt x="35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0"/>
            <p:cNvSpPr/>
            <p:nvPr/>
          </p:nvSpPr>
          <p:spPr>
            <a:xfrm>
              <a:off x="4964058" y="1669784"/>
              <a:ext cx="10623" cy="8129"/>
            </a:xfrm>
            <a:custGeom>
              <a:avLst/>
              <a:gdLst/>
              <a:ahLst/>
              <a:cxnLst/>
              <a:rect l="l" t="t" r="r" b="b"/>
              <a:pathLst>
                <a:path w="6598" h="5049" extrusionOk="0">
                  <a:moveTo>
                    <a:pt x="2692" y="0"/>
                  </a:moveTo>
                  <a:cubicBezTo>
                    <a:pt x="1192" y="0"/>
                    <a:pt x="1" y="1286"/>
                    <a:pt x="191" y="2810"/>
                  </a:cubicBezTo>
                  <a:cubicBezTo>
                    <a:pt x="334" y="4096"/>
                    <a:pt x="1501" y="5049"/>
                    <a:pt x="2787" y="5049"/>
                  </a:cubicBezTo>
                  <a:lnTo>
                    <a:pt x="3644" y="5049"/>
                  </a:lnTo>
                  <a:cubicBezTo>
                    <a:pt x="4740" y="5049"/>
                    <a:pt x="5716" y="4382"/>
                    <a:pt x="6050" y="3358"/>
                  </a:cubicBezTo>
                  <a:cubicBezTo>
                    <a:pt x="6597" y="1619"/>
                    <a:pt x="5335" y="0"/>
                    <a:pt x="3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50"/>
            <p:cNvSpPr/>
            <p:nvPr/>
          </p:nvSpPr>
          <p:spPr>
            <a:xfrm>
              <a:off x="4877023" y="1665219"/>
              <a:ext cx="8169" cy="9971"/>
            </a:xfrm>
            <a:custGeom>
              <a:avLst/>
              <a:gdLst/>
              <a:ahLst/>
              <a:cxnLst/>
              <a:rect l="l" t="t" r="r" b="b"/>
              <a:pathLst>
                <a:path w="5074" h="6193" extrusionOk="0">
                  <a:moveTo>
                    <a:pt x="2507" y="1"/>
                  </a:moveTo>
                  <a:cubicBezTo>
                    <a:pt x="1122" y="1"/>
                    <a:pt x="25" y="1159"/>
                    <a:pt x="25" y="2597"/>
                  </a:cubicBezTo>
                  <a:lnTo>
                    <a:pt x="1" y="3669"/>
                  </a:lnTo>
                  <a:cubicBezTo>
                    <a:pt x="1" y="5074"/>
                    <a:pt x="1144" y="6193"/>
                    <a:pt x="2525" y="6193"/>
                  </a:cubicBezTo>
                  <a:cubicBezTo>
                    <a:pt x="3930" y="6193"/>
                    <a:pt x="5050" y="5074"/>
                    <a:pt x="5073" y="3669"/>
                  </a:cubicBezTo>
                  <a:lnTo>
                    <a:pt x="5073" y="2621"/>
                  </a:lnTo>
                  <a:cubicBezTo>
                    <a:pt x="5073" y="1168"/>
                    <a:pt x="3954" y="1"/>
                    <a:pt x="2549" y="1"/>
                  </a:cubicBezTo>
                  <a:cubicBezTo>
                    <a:pt x="2535" y="1"/>
                    <a:pt x="2521" y="1"/>
                    <a:pt x="25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50"/>
            <p:cNvSpPr/>
            <p:nvPr/>
          </p:nvSpPr>
          <p:spPr>
            <a:xfrm>
              <a:off x="4877023" y="1681707"/>
              <a:ext cx="8169" cy="9778"/>
            </a:xfrm>
            <a:custGeom>
              <a:avLst/>
              <a:gdLst/>
              <a:ahLst/>
              <a:cxnLst/>
              <a:rect l="l" t="t" r="r" b="b"/>
              <a:pathLst>
                <a:path w="5074" h="6073" extrusionOk="0">
                  <a:moveTo>
                    <a:pt x="2549" y="0"/>
                  </a:moveTo>
                  <a:cubicBezTo>
                    <a:pt x="1144" y="0"/>
                    <a:pt x="25" y="1143"/>
                    <a:pt x="1" y="2525"/>
                  </a:cubicBezTo>
                  <a:lnTo>
                    <a:pt x="1" y="3549"/>
                  </a:lnTo>
                  <a:cubicBezTo>
                    <a:pt x="1" y="4954"/>
                    <a:pt x="1144" y="6073"/>
                    <a:pt x="2525" y="6073"/>
                  </a:cubicBezTo>
                  <a:cubicBezTo>
                    <a:pt x="3930" y="6073"/>
                    <a:pt x="5050" y="4954"/>
                    <a:pt x="5050" y="3549"/>
                  </a:cubicBezTo>
                  <a:lnTo>
                    <a:pt x="5073" y="2548"/>
                  </a:lnTo>
                  <a:cubicBezTo>
                    <a:pt x="5073" y="1143"/>
                    <a:pt x="3930" y="0"/>
                    <a:pt x="2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0"/>
            <p:cNvSpPr/>
            <p:nvPr/>
          </p:nvSpPr>
          <p:spPr>
            <a:xfrm>
              <a:off x="4884270" y="1674116"/>
              <a:ext cx="9740" cy="8129"/>
            </a:xfrm>
            <a:custGeom>
              <a:avLst/>
              <a:gdLst/>
              <a:ahLst/>
              <a:cxnLst/>
              <a:rect l="l" t="t" r="r" b="b"/>
              <a:pathLst>
                <a:path w="6050" h="5049" extrusionOk="0">
                  <a:moveTo>
                    <a:pt x="2549" y="0"/>
                  </a:moveTo>
                  <a:cubicBezTo>
                    <a:pt x="1144" y="0"/>
                    <a:pt x="1" y="1167"/>
                    <a:pt x="25" y="2572"/>
                  </a:cubicBezTo>
                  <a:cubicBezTo>
                    <a:pt x="49" y="3977"/>
                    <a:pt x="1263" y="5049"/>
                    <a:pt x="2644" y="5049"/>
                  </a:cubicBezTo>
                  <a:lnTo>
                    <a:pt x="3525" y="5049"/>
                  </a:lnTo>
                  <a:cubicBezTo>
                    <a:pt x="4907" y="5049"/>
                    <a:pt x="6026" y="3929"/>
                    <a:pt x="6050" y="2548"/>
                  </a:cubicBezTo>
                  <a:cubicBezTo>
                    <a:pt x="6050" y="1143"/>
                    <a:pt x="4930" y="0"/>
                    <a:pt x="35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50"/>
            <p:cNvSpPr/>
            <p:nvPr/>
          </p:nvSpPr>
          <p:spPr>
            <a:xfrm>
              <a:off x="4867708" y="1674116"/>
              <a:ext cx="10660" cy="8129"/>
            </a:xfrm>
            <a:custGeom>
              <a:avLst/>
              <a:gdLst/>
              <a:ahLst/>
              <a:cxnLst/>
              <a:rect l="l" t="t" r="r" b="b"/>
              <a:pathLst>
                <a:path w="6621" h="5049" extrusionOk="0">
                  <a:moveTo>
                    <a:pt x="2691" y="0"/>
                  </a:moveTo>
                  <a:cubicBezTo>
                    <a:pt x="1191" y="0"/>
                    <a:pt x="0" y="1286"/>
                    <a:pt x="191" y="2834"/>
                  </a:cubicBezTo>
                  <a:cubicBezTo>
                    <a:pt x="333" y="4120"/>
                    <a:pt x="1500" y="5049"/>
                    <a:pt x="2786" y="5049"/>
                  </a:cubicBezTo>
                  <a:lnTo>
                    <a:pt x="3644" y="5049"/>
                  </a:lnTo>
                  <a:cubicBezTo>
                    <a:pt x="4715" y="5049"/>
                    <a:pt x="5739" y="4382"/>
                    <a:pt x="6049" y="3358"/>
                  </a:cubicBezTo>
                  <a:cubicBezTo>
                    <a:pt x="6620" y="1619"/>
                    <a:pt x="5334" y="24"/>
                    <a:pt x="3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50"/>
            <p:cNvSpPr/>
            <p:nvPr/>
          </p:nvSpPr>
          <p:spPr>
            <a:xfrm>
              <a:off x="4904591" y="1661080"/>
              <a:ext cx="8206" cy="8168"/>
            </a:xfrm>
            <a:custGeom>
              <a:avLst/>
              <a:gdLst/>
              <a:ahLst/>
              <a:cxnLst/>
              <a:rect l="l" t="t" r="r" b="b"/>
              <a:pathLst>
                <a:path w="5097" h="5073" extrusionOk="0">
                  <a:moveTo>
                    <a:pt x="2525" y="0"/>
                  </a:moveTo>
                  <a:cubicBezTo>
                    <a:pt x="1144" y="0"/>
                    <a:pt x="1" y="1120"/>
                    <a:pt x="1" y="2525"/>
                  </a:cubicBezTo>
                  <a:cubicBezTo>
                    <a:pt x="1" y="3906"/>
                    <a:pt x="1120" y="5049"/>
                    <a:pt x="2525" y="5073"/>
                  </a:cubicBezTo>
                  <a:lnTo>
                    <a:pt x="2573" y="5073"/>
                  </a:lnTo>
                  <a:cubicBezTo>
                    <a:pt x="3954" y="5073"/>
                    <a:pt x="5097" y="3930"/>
                    <a:pt x="5097" y="2548"/>
                  </a:cubicBezTo>
                  <a:cubicBezTo>
                    <a:pt x="5097" y="1143"/>
                    <a:pt x="3978" y="24"/>
                    <a:pt x="2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50"/>
            <p:cNvSpPr/>
            <p:nvPr/>
          </p:nvSpPr>
          <p:spPr>
            <a:xfrm>
              <a:off x="4920580" y="1675765"/>
              <a:ext cx="9510" cy="8129"/>
            </a:xfrm>
            <a:custGeom>
              <a:avLst/>
              <a:gdLst/>
              <a:ahLst/>
              <a:cxnLst/>
              <a:rect l="l" t="t" r="r" b="b"/>
              <a:pathLst>
                <a:path w="5907" h="5049" extrusionOk="0">
                  <a:moveTo>
                    <a:pt x="2953" y="0"/>
                  </a:moveTo>
                  <a:cubicBezTo>
                    <a:pt x="1286" y="0"/>
                    <a:pt x="0" y="1572"/>
                    <a:pt x="524" y="3310"/>
                  </a:cubicBezTo>
                  <a:cubicBezTo>
                    <a:pt x="858" y="4358"/>
                    <a:pt x="1882" y="5049"/>
                    <a:pt x="2977" y="5049"/>
                  </a:cubicBezTo>
                  <a:cubicBezTo>
                    <a:pt x="4620" y="5049"/>
                    <a:pt x="5906" y="3453"/>
                    <a:pt x="5382" y="1715"/>
                  </a:cubicBezTo>
                  <a:cubicBezTo>
                    <a:pt x="5073" y="667"/>
                    <a:pt x="4049" y="0"/>
                    <a:pt x="29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0"/>
            <p:cNvSpPr/>
            <p:nvPr/>
          </p:nvSpPr>
          <p:spPr>
            <a:xfrm>
              <a:off x="4883620" y="1702871"/>
              <a:ext cx="9547" cy="8169"/>
            </a:xfrm>
            <a:custGeom>
              <a:avLst/>
              <a:gdLst/>
              <a:ahLst/>
              <a:cxnLst/>
              <a:rect l="l" t="t" r="r" b="b"/>
              <a:pathLst>
                <a:path w="5930" h="5074" extrusionOk="0">
                  <a:moveTo>
                    <a:pt x="2929" y="1"/>
                  </a:moveTo>
                  <a:cubicBezTo>
                    <a:pt x="1286" y="1"/>
                    <a:pt x="0" y="1596"/>
                    <a:pt x="548" y="3335"/>
                  </a:cubicBezTo>
                  <a:cubicBezTo>
                    <a:pt x="857" y="4383"/>
                    <a:pt x="1881" y="5073"/>
                    <a:pt x="2953" y="5073"/>
                  </a:cubicBezTo>
                  <a:cubicBezTo>
                    <a:pt x="4048" y="5073"/>
                    <a:pt x="5049" y="4407"/>
                    <a:pt x="5382" y="3359"/>
                  </a:cubicBezTo>
                  <a:cubicBezTo>
                    <a:pt x="5930" y="1620"/>
                    <a:pt x="4644" y="25"/>
                    <a:pt x="29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0"/>
            <p:cNvSpPr/>
            <p:nvPr/>
          </p:nvSpPr>
          <p:spPr>
            <a:xfrm>
              <a:off x="4844664" y="1648044"/>
              <a:ext cx="9549" cy="8168"/>
            </a:xfrm>
            <a:custGeom>
              <a:avLst/>
              <a:gdLst/>
              <a:ahLst/>
              <a:cxnLst/>
              <a:rect l="l" t="t" r="r" b="b"/>
              <a:pathLst>
                <a:path w="5931" h="5073" extrusionOk="0">
                  <a:moveTo>
                    <a:pt x="2930" y="0"/>
                  </a:moveTo>
                  <a:cubicBezTo>
                    <a:pt x="1286" y="0"/>
                    <a:pt x="1" y="1596"/>
                    <a:pt x="524" y="3334"/>
                  </a:cubicBezTo>
                  <a:cubicBezTo>
                    <a:pt x="858" y="4382"/>
                    <a:pt x="1858" y="5073"/>
                    <a:pt x="2954" y="5073"/>
                  </a:cubicBezTo>
                  <a:cubicBezTo>
                    <a:pt x="4049" y="5073"/>
                    <a:pt x="5049" y="4406"/>
                    <a:pt x="5383" y="3358"/>
                  </a:cubicBezTo>
                  <a:cubicBezTo>
                    <a:pt x="5930" y="1620"/>
                    <a:pt x="4644" y="24"/>
                    <a:pt x="2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50"/>
            <p:cNvSpPr/>
            <p:nvPr/>
          </p:nvSpPr>
          <p:spPr>
            <a:xfrm>
              <a:off x="5050366" y="1512891"/>
              <a:ext cx="9549" cy="8131"/>
            </a:xfrm>
            <a:custGeom>
              <a:avLst/>
              <a:gdLst/>
              <a:ahLst/>
              <a:cxnLst/>
              <a:rect l="l" t="t" r="r" b="b"/>
              <a:pathLst>
                <a:path w="5931" h="5050" extrusionOk="0">
                  <a:moveTo>
                    <a:pt x="2953" y="1"/>
                  </a:moveTo>
                  <a:cubicBezTo>
                    <a:pt x="1286" y="1"/>
                    <a:pt x="0" y="1572"/>
                    <a:pt x="548" y="3335"/>
                  </a:cubicBezTo>
                  <a:cubicBezTo>
                    <a:pt x="858" y="4359"/>
                    <a:pt x="1882" y="5049"/>
                    <a:pt x="2977" y="5049"/>
                  </a:cubicBezTo>
                  <a:cubicBezTo>
                    <a:pt x="4049" y="5049"/>
                    <a:pt x="5049" y="4383"/>
                    <a:pt x="5382" y="3335"/>
                  </a:cubicBezTo>
                  <a:cubicBezTo>
                    <a:pt x="5930" y="1596"/>
                    <a:pt x="4644" y="1"/>
                    <a:pt x="30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50"/>
            <p:cNvSpPr/>
            <p:nvPr/>
          </p:nvSpPr>
          <p:spPr>
            <a:xfrm>
              <a:off x="5029584" y="1524816"/>
              <a:ext cx="9549" cy="8129"/>
            </a:xfrm>
            <a:custGeom>
              <a:avLst/>
              <a:gdLst/>
              <a:ahLst/>
              <a:cxnLst/>
              <a:rect l="l" t="t" r="r" b="b"/>
              <a:pathLst>
                <a:path w="5931" h="5049" extrusionOk="0">
                  <a:moveTo>
                    <a:pt x="2954" y="0"/>
                  </a:moveTo>
                  <a:cubicBezTo>
                    <a:pt x="1311" y="0"/>
                    <a:pt x="1" y="1596"/>
                    <a:pt x="549" y="3334"/>
                  </a:cubicBezTo>
                  <a:cubicBezTo>
                    <a:pt x="882" y="4382"/>
                    <a:pt x="1882" y="5049"/>
                    <a:pt x="2978" y="5049"/>
                  </a:cubicBezTo>
                  <a:cubicBezTo>
                    <a:pt x="4049" y="5049"/>
                    <a:pt x="5049" y="4382"/>
                    <a:pt x="5383" y="3358"/>
                  </a:cubicBezTo>
                  <a:cubicBezTo>
                    <a:pt x="5931" y="1619"/>
                    <a:pt x="4668" y="0"/>
                    <a:pt x="3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50"/>
            <p:cNvSpPr/>
            <p:nvPr/>
          </p:nvSpPr>
          <p:spPr>
            <a:xfrm>
              <a:off x="4932887" y="1706168"/>
              <a:ext cx="9510" cy="8131"/>
            </a:xfrm>
            <a:custGeom>
              <a:avLst/>
              <a:gdLst/>
              <a:ahLst/>
              <a:cxnLst/>
              <a:rect l="l" t="t" r="r" b="b"/>
              <a:pathLst>
                <a:path w="5907" h="5050" extrusionOk="0">
                  <a:moveTo>
                    <a:pt x="2930" y="1"/>
                  </a:moveTo>
                  <a:cubicBezTo>
                    <a:pt x="1263" y="1"/>
                    <a:pt x="1" y="1573"/>
                    <a:pt x="525" y="3311"/>
                  </a:cubicBezTo>
                  <a:cubicBezTo>
                    <a:pt x="858" y="4359"/>
                    <a:pt x="1858" y="5050"/>
                    <a:pt x="2954" y="5050"/>
                  </a:cubicBezTo>
                  <a:cubicBezTo>
                    <a:pt x="4621" y="5050"/>
                    <a:pt x="5907" y="3454"/>
                    <a:pt x="5359" y="1716"/>
                  </a:cubicBezTo>
                  <a:cubicBezTo>
                    <a:pt x="5049" y="668"/>
                    <a:pt x="4025" y="1"/>
                    <a:pt x="29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0"/>
            <p:cNvSpPr/>
            <p:nvPr/>
          </p:nvSpPr>
          <p:spPr>
            <a:xfrm>
              <a:off x="4943201" y="1662191"/>
              <a:ext cx="8858" cy="8131"/>
            </a:xfrm>
            <a:custGeom>
              <a:avLst/>
              <a:gdLst/>
              <a:ahLst/>
              <a:cxnLst/>
              <a:rect l="l" t="t" r="r" b="b"/>
              <a:pathLst>
                <a:path w="5502" h="5050" extrusionOk="0">
                  <a:moveTo>
                    <a:pt x="2954" y="1"/>
                  </a:moveTo>
                  <a:cubicBezTo>
                    <a:pt x="1287" y="1"/>
                    <a:pt x="1" y="1573"/>
                    <a:pt x="525" y="3311"/>
                  </a:cubicBezTo>
                  <a:cubicBezTo>
                    <a:pt x="858" y="4359"/>
                    <a:pt x="1882" y="5049"/>
                    <a:pt x="2978" y="5049"/>
                  </a:cubicBezTo>
                  <a:cubicBezTo>
                    <a:pt x="4383" y="5049"/>
                    <a:pt x="5502" y="3906"/>
                    <a:pt x="5502" y="2525"/>
                  </a:cubicBezTo>
                  <a:cubicBezTo>
                    <a:pt x="5502" y="1120"/>
                    <a:pt x="4383" y="1"/>
                    <a:pt x="2978" y="1"/>
                  </a:cubicBezTo>
                  <a:close/>
                </a:path>
              </a:pathLst>
            </a:custGeom>
            <a:solidFill>
              <a:srgbClr val="DD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50"/>
            <p:cNvSpPr/>
            <p:nvPr/>
          </p:nvSpPr>
          <p:spPr>
            <a:xfrm>
              <a:off x="5007346" y="1472135"/>
              <a:ext cx="8131" cy="9778"/>
            </a:xfrm>
            <a:custGeom>
              <a:avLst/>
              <a:gdLst/>
              <a:ahLst/>
              <a:cxnLst/>
              <a:rect l="l" t="t" r="r" b="b"/>
              <a:pathLst>
                <a:path w="5050" h="6073" extrusionOk="0">
                  <a:moveTo>
                    <a:pt x="2525" y="0"/>
                  </a:moveTo>
                  <a:cubicBezTo>
                    <a:pt x="1120" y="0"/>
                    <a:pt x="0" y="1143"/>
                    <a:pt x="0" y="2524"/>
                  </a:cubicBezTo>
                  <a:lnTo>
                    <a:pt x="0" y="3548"/>
                  </a:lnTo>
                  <a:cubicBezTo>
                    <a:pt x="0" y="4953"/>
                    <a:pt x="1120" y="6073"/>
                    <a:pt x="2525" y="6073"/>
                  </a:cubicBezTo>
                  <a:cubicBezTo>
                    <a:pt x="3906" y="6073"/>
                    <a:pt x="5049" y="4953"/>
                    <a:pt x="5049" y="3572"/>
                  </a:cubicBezTo>
                  <a:lnTo>
                    <a:pt x="5049" y="2548"/>
                  </a:lnTo>
                  <a:cubicBezTo>
                    <a:pt x="5049" y="1143"/>
                    <a:pt x="3930" y="0"/>
                    <a:pt x="2525" y="0"/>
                  </a:cubicBezTo>
                  <a:close/>
                </a:path>
              </a:pathLst>
            </a:custGeom>
            <a:solidFill>
              <a:srgbClr val="A4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50"/>
            <p:cNvSpPr/>
            <p:nvPr/>
          </p:nvSpPr>
          <p:spPr>
            <a:xfrm>
              <a:off x="5006772" y="1488430"/>
              <a:ext cx="8168" cy="9778"/>
            </a:xfrm>
            <a:custGeom>
              <a:avLst/>
              <a:gdLst/>
              <a:ahLst/>
              <a:cxnLst/>
              <a:rect l="l" t="t" r="r" b="b"/>
              <a:pathLst>
                <a:path w="5073" h="6073" extrusionOk="0">
                  <a:moveTo>
                    <a:pt x="2548" y="0"/>
                  </a:moveTo>
                  <a:cubicBezTo>
                    <a:pt x="1167" y="0"/>
                    <a:pt x="24" y="1143"/>
                    <a:pt x="24" y="2548"/>
                  </a:cubicBezTo>
                  <a:lnTo>
                    <a:pt x="24" y="3549"/>
                  </a:lnTo>
                  <a:cubicBezTo>
                    <a:pt x="0" y="4930"/>
                    <a:pt x="1143" y="6073"/>
                    <a:pt x="2548" y="6073"/>
                  </a:cubicBezTo>
                  <a:cubicBezTo>
                    <a:pt x="3930" y="6073"/>
                    <a:pt x="5073" y="4954"/>
                    <a:pt x="5073" y="3549"/>
                  </a:cubicBezTo>
                  <a:lnTo>
                    <a:pt x="5073" y="2548"/>
                  </a:lnTo>
                  <a:cubicBezTo>
                    <a:pt x="5073" y="1143"/>
                    <a:pt x="3953" y="0"/>
                    <a:pt x="2548" y="0"/>
                  </a:cubicBezTo>
                  <a:close/>
                </a:path>
              </a:pathLst>
            </a:custGeom>
            <a:solidFill>
              <a:srgbClr val="A4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0"/>
            <p:cNvSpPr/>
            <p:nvPr/>
          </p:nvSpPr>
          <p:spPr>
            <a:xfrm>
              <a:off x="5013788" y="1481375"/>
              <a:ext cx="11043" cy="8168"/>
            </a:xfrm>
            <a:custGeom>
              <a:avLst/>
              <a:gdLst/>
              <a:ahLst/>
              <a:cxnLst/>
              <a:rect l="l" t="t" r="r" b="b"/>
              <a:pathLst>
                <a:path w="6859" h="5073" extrusionOk="0">
                  <a:moveTo>
                    <a:pt x="2953" y="0"/>
                  </a:moveTo>
                  <a:cubicBezTo>
                    <a:pt x="1882" y="0"/>
                    <a:pt x="881" y="691"/>
                    <a:pt x="548" y="1715"/>
                  </a:cubicBezTo>
                  <a:cubicBezTo>
                    <a:pt x="0" y="3453"/>
                    <a:pt x="1286" y="5049"/>
                    <a:pt x="2929" y="5073"/>
                  </a:cubicBezTo>
                  <a:lnTo>
                    <a:pt x="3906" y="5073"/>
                  </a:lnTo>
                  <a:cubicBezTo>
                    <a:pt x="4977" y="5073"/>
                    <a:pt x="5978" y="4382"/>
                    <a:pt x="6311" y="3358"/>
                  </a:cubicBezTo>
                  <a:cubicBezTo>
                    <a:pt x="6859" y="1620"/>
                    <a:pt x="5573" y="24"/>
                    <a:pt x="3930" y="0"/>
                  </a:cubicBezTo>
                  <a:close/>
                </a:path>
              </a:pathLst>
            </a:custGeom>
            <a:solidFill>
              <a:srgbClr val="A4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0"/>
            <p:cNvSpPr/>
            <p:nvPr/>
          </p:nvSpPr>
          <p:spPr>
            <a:xfrm>
              <a:off x="4997455" y="1481375"/>
              <a:ext cx="10391" cy="8168"/>
            </a:xfrm>
            <a:custGeom>
              <a:avLst/>
              <a:gdLst/>
              <a:ahLst/>
              <a:cxnLst/>
              <a:rect l="l" t="t" r="r" b="b"/>
              <a:pathLst>
                <a:path w="6454" h="5073" extrusionOk="0">
                  <a:moveTo>
                    <a:pt x="2953" y="0"/>
                  </a:moveTo>
                  <a:cubicBezTo>
                    <a:pt x="1882" y="0"/>
                    <a:pt x="881" y="667"/>
                    <a:pt x="548" y="1715"/>
                  </a:cubicBezTo>
                  <a:cubicBezTo>
                    <a:pt x="0" y="3453"/>
                    <a:pt x="1286" y="5049"/>
                    <a:pt x="2929" y="5049"/>
                  </a:cubicBezTo>
                  <a:lnTo>
                    <a:pt x="3906" y="5073"/>
                  </a:lnTo>
                  <a:cubicBezTo>
                    <a:pt x="5311" y="5073"/>
                    <a:pt x="6430" y="3930"/>
                    <a:pt x="6430" y="2548"/>
                  </a:cubicBezTo>
                  <a:cubicBezTo>
                    <a:pt x="6454" y="1143"/>
                    <a:pt x="5311" y="24"/>
                    <a:pt x="3930" y="0"/>
                  </a:cubicBezTo>
                  <a:close/>
                </a:path>
              </a:pathLst>
            </a:custGeom>
            <a:solidFill>
              <a:srgbClr val="A4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50"/>
          <p:cNvGrpSpPr/>
          <p:nvPr/>
        </p:nvGrpSpPr>
        <p:grpSpPr>
          <a:xfrm>
            <a:off x="5542773" y="1606099"/>
            <a:ext cx="255667" cy="218240"/>
            <a:chOff x="5627402" y="1481797"/>
            <a:chExt cx="277899" cy="237217"/>
          </a:xfrm>
        </p:grpSpPr>
        <p:sp>
          <p:nvSpPr>
            <p:cNvPr id="6715" name="Google Shape;6715;p50"/>
            <p:cNvSpPr/>
            <p:nvPr/>
          </p:nvSpPr>
          <p:spPr>
            <a:xfrm>
              <a:off x="5667430" y="1512469"/>
              <a:ext cx="175912" cy="175910"/>
            </a:xfrm>
            <a:custGeom>
              <a:avLst/>
              <a:gdLst/>
              <a:ahLst/>
              <a:cxnLst/>
              <a:rect l="l" t="t" r="r" b="b"/>
              <a:pathLst>
                <a:path w="109262" h="109261" extrusionOk="0">
                  <a:moveTo>
                    <a:pt x="54631" y="5121"/>
                  </a:moveTo>
                  <a:cubicBezTo>
                    <a:pt x="81922" y="5121"/>
                    <a:pt x="104141" y="27340"/>
                    <a:pt x="104117" y="54631"/>
                  </a:cubicBezTo>
                  <a:cubicBezTo>
                    <a:pt x="104117" y="81922"/>
                    <a:pt x="81922" y="104117"/>
                    <a:pt x="54631" y="104117"/>
                  </a:cubicBezTo>
                  <a:cubicBezTo>
                    <a:pt x="27340" y="104117"/>
                    <a:pt x="5121" y="81922"/>
                    <a:pt x="5121" y="54631"/>
                  </a:cubicBezTo>
                  <a:cubicBezTo>
                    <a:pt x="5121" y="27340"/>
                    <a:pt x="27340" y="5121"/>
                    <a:pt x="54631" y="5121"/>
                  </a:cubicBezTo>
                  <a:close/>
                  <a:moveTo>
                    <a:pt x="54631" y="1"/>
                  </a:moveTo>
                  <a:cubicBezTo>
                    <a:pt x="24506" y="1"/>
                    <a:pt x="1" y="24506"/>
                    <a:pt x="1" y="54631"/>
                  </a:cubicBezTo>
                  <a:cubicBezTo>
                    <a:pt x="1" y="84756"/>
                    <a:pt x="24506" y="109261"/>
                    <a:pt x="54631" y="109261"/>
                  </a:cubicBezTo>
                  <a:cubicBezTo>
                    <a:pt x="84756" y="109261"/>
                    <a:pt x="109261" y="84756"/>
                    <a:pt x="109261" y="54631"/>
                  </a:cubicBezTo>
                  <a:cubicBezTo>
                    <a:pt x="109261" y="24506"/>
                    <a:pt x="84756" y="1"/>
                    <a:pt x="54631" y="1"/>
                  </a:cubicBezTo>
                  <a:close/>
                </a:path>
              </a:pathLst>
            </a:custGeom>
            <a:solidFill>
              <a:srgbClr val="00D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50"/>
            <p:cNvSpPr/>
            <p:nvPr/>
          </p:nvSpPr>
          <p:spPr>
            <a:xfrm>
              <a:off x="5820144" y="1568793"/>
              <a:ext cx="63265" cy="63263"/>
            </a:xfrm>
            <a:custGeom>
              <a:avLst/>
              <a:gdLst/>
              <a:ahLst/>
              <a:cxnLst/>
              <a:rect l="l" t="t" r="r" b="b"/>
              <a:pathLst>
                <a:path w="39295" h="39294" extrusionOk="0">
                  <a:moveTo>
                    <a:pt x="19648" y="0"/>
                  </a:moveTo>
                  <a:cubicBezTo>
                    <a:pt x="8788" y="0"/>
                    <a:pt x="1" y="8788"/>
                    <a:pt x="1" y="19647"/>
                  </a:cubicBezTo>
                  <a:cubicBezTo>
                    <a:pt x="1" y="24934"/>
                    <a:pt x="2096" y="29744"/>
                    <a:pt x="5502" y="33269"/>
                  </a:cubicBezTo>
                  <a:cubicBezTo>
                    <a:pt x="9074" y="36984"/>
                    <a:pt x="14099" y="39294"/>
                    <a:pt x="19648" y="39294"/>
                  </a:cubicBezTo>
                  <a:cubicBezTo>
                    <a:pt x="30507" y="39294"/>
                    <a:pt x="39295" y="30482"/>
                    <a:pt x="39295" y="19647"/>
                  </a:cubicBezTo>
                  <a:cubicBezTo>
                    <a:pt x="39295" y="18790"/>
                    <a:pt x="39247" y="17956"/>
                    <a:pt x="39128" y="17123"/>
                  </a:cubicBezTo>
                  <a:cubicBezTo>
                    <a:pt x="37913" y="7478"/>
                    <a:pt x="29650" y="0"/>
                    <a:pt x="196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50"/>
            <p:cNvSpPr/>
            <p:nvPr/>
          </p:nvSpPr>
          <p:spPr>
            <a:xfrm>
              <a:off x="5828733" y="1586698"/>
              <a:ext cx="54676" cy="45359"/>
            </a:xfrm>
            <a:custGeom>
              <a:avLst/>
              <a:gdLst/>
              <a:ahLst/>
              <a:cxnLst/>
              <a:rect l="l" t="t" r="r" b="b"/>
              <a:pathLst>
                <a:path w="33960" h="28173" extrusionOk="0">
                  <a:moveTo>
                    <a:pt x="19647" y="0"/>
                  </a:moveTo>
                  <a:cubicBezTo>
                    <a:pt x="8811" y="0"/>
                    <a:pt x="0" y="8788"/>
                    <a:pt x="0" y="19647"/>
                  </a:cubicBezTo>
                  <a:cubicBezTo>
                    <a:pt x="0" y="20481"/>
                    <a:pt x="72" y="21314"/>
                    <a:pt x="167" y="22148"/>
                  </a:cubicBezTo>
                  <a:cubicBezTo>
                    <a:pt x="3739" y="25863"/>
                    <a:pt x="8764" y="28173"/>
                    <a:pt x="14313" y="28173"/>
                  </a:cubicBezTo>
                  <a:cubicBezTo>
                    <a:pt x="25172" y="28173"/>
                    <a:pt x="33960" y="19361"/>
                    <a:pt x="33960" y="8526"/>
                  </a:cubicBezTo>
                  <a:cubicBezTo>
                    <a:pt x="33960" y="7669"/>
                    <a:pt x="33912" y="6835"/>
                    <a:pt x="33793" y="6002"/>
                  </a:cubicBezTo>
                  <a:cubicBezTo>
                    <a:pt x="30221" y="2310"/>
                    <a:pt x="25196" y="0"/>
                    <a:pt x="1964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0"/>
            <p:cNvSpPr/>
            <p:nvPr/>
          </p:nvSpPr>
          <p:spPr>
            <a:xfrm>
              <a:off x="5847443" y="1546926"/>
              <a:ext cx="8168" cy="14854"/>
            </a:xfrm>
            <a:custGeom>
              <a:avLst/>
              <a:gdLst/>
              <a:ahLst/>
              <a:cxnLst/>
              <a:rect l="l" t="t" r="r" b="b"/>
              <a:pathLst>
                <a:path w="5073" h="9226" extrusionOk="0">
                  <a:moveTo>
                    <a:pt x="2515" y="1"/>
                  </a:moveTo>
                  <a:cubicBezTo>
                    <a:pt x="2339" y="1"/>
                    <a:pt x="2159" y="19"/>
                    <a:pt x="1977" y="56"/>
                  </a:cubicBezTo>
                  <a:cubicBezTo>
                    <a:pt x="810" y="317"/>
                    <a:pt x="1" y="1413"/>
                    <a:pt x="1" y="2604"/>
                  </a:cubicBezTo>
                  <a:lnTo>
                    <a:pt x="1" y="6581"/>
                  </a:lnTo>
                  <a:cubicBezTo>
                    <a:pt x="1" y="7962"/>
                    <a:pt x="1072" y="9200"/>
                    <a:pt x="2477" y="9224"/>
                  </a:cubicBezTo>
                  <a:cubicBezTo>
                    <a:pt x="2506" y="9225"/>
                    <a:pt x="2535" y="9225"/>
                    <a:pt x="2563" y="9225"/>
                  </a:cubicBezTo>
                  <a:cubicBezTo>
                    <a:pt x="3953" y="9225"/>
                    <a:pt x="5073" y="8100"/>
                    <a:pt x="5073" y="6700"/>
                  </a:cubicBezTo>
                  <a:lnTo>
                    <a:pt x="5073" y="2532"/>
                  </a:lnTo>
                  <a:cubicBezTo>
                    <a:pt x="5073" y="1135"/>
                    <a:pt x="3925" y="1"/>
                    <a:pt x="25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0"/>
            <p:cNvSpPr/>
            <p:nvPr/>
          </p:nvSpPr>
          <p:spPr>
            <a:xfrm>
              <a:off x="5847443" y="1639070"/>
              <a:ext cx="8168" cy="14843"/>
            </a:xfrm>
            <a:custGeom>
              <a:avLst/>
              <a:gdLst/>
              <a:ahLst/>
              <a:cxnLst/>
              <a:rect l="l" t="t" r="r" b="b"/>
              <a:pathLst>
                <a:path w="5073" h="9219" extrusionOk="0">
                  <a:moveTo>
                    <a:pt x="2563" y="0"/>
                  </a:moveTo>
                  <a:cubicBezTo>
                    <a:pt x="2535" y="0"/>
                    <a:pt x="2506" y="1"/>
                    <a:pt x="2477" y="2"/>
                  </a:cubicBezTo>
                  <a:cubicBezTo>
                    <a:pt x="1072" y="26"/>
                    <a:pt x="1" y="1240"/>
                    <a:pt x="1" y="2645"/>
                  </a:cubicBezTo>
                  <a:lnTo>
                    <a:pt x="1" y="6575"/>
                  </a:lnTo>
                  <a:cubicBezTo>
                    <a:pt x="1" y="7956"/>
                    <a:pt x="1072" y="9170"/>
                    <a:pt x="2477" y="9218"/>
                  </a:cubicBezTo>
                  <a:cubicBezTo>
                    <a:pt x="2492" y="9218"/>
                    <a:pt x="2507" y="9218"/>
                    <a:pt x="2521" y="9218"/>
                  </a:cubicBezTo>
                  <a:cubicBezTo>
                    <a:pt x="3930" y="9218"/>
                    <a:pt x="5073" y="8084"/>
                    <a:pt x="5073" y="6694"/>
                  </a:cubicBezTo>
                  <a:lnTo>
                    <a:pt x="5073" y="2526"/>
                  </a:lnTo>
                  <a:cubicBezTo>
                    <a:pt x="5073" y="1126"/>
                    <a:pt x="3953" y="0"/>
                    <a:pt x="25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0"/>
            <p:cNvSpPr/>
            <p:nvPr/>
          </p:nvSpPr>
          <p:spPr>
            <a:xfrm>
              <a:off x="5868378" y="1633222"/>
              <a:ext cx="12846" cy="14171"/>
            </a:xfrm>
            <a:custGeom>
              <a:avLst/>
              <a:gdLst/>
              <a:ahLst/>
              <a:cxnLst/>
              <a:rect l="l" t="t" r="r" b="b"/>
              <a:pathLst>
                <a:path w="7979" h="8802" extrusionOk="0">
                  <a:moveTo>
                    <a:pt x="2933" y="1"/>
                  </a:moveTo>
                  <a:cubicBezTo>
                    <a:pt x="2496" y="1"/>
                    <a:pt x="2051" y="112"/>
                    <a:pt x="1643" y="347"/>
                  </a:cubicBezTo>
                  <a:cubicBezTo>
                    <a:pt x="405" y="1062"/>
                    <a:pt x="0" y="2634"/>
                    <a:pt x="715" y="3848"/>
                  </a:cubicBezTo>
                  <a:lnTo>
                    <a:pt x="2810" y="7516"/>
                  </a:lnTo>
                  <a:cubicBezTo>
                    <a:pt x="3287" y="8349"/>
                    <a:pt x="4168" y="8802"/>
                    <a:pt x="5049" y="8802"/>
                  </a:cubicBezTo>
                  <a:cubicBezTo>
                    <a:pt x="5478" y="8802"/>
                    <a:pt x="5930" y="8682"/>
                    <a:pt x="6335" y="8444"/>
                  </a:cubicBezTo>
                  <a:cubicBezTo>
                    <a:pt x="7549" y="7754"/>
                    <a:pt x="7978" y="6182"/>
                    <a:pt x="7264" y="4944"/>
                  </a:cubicBezTo>
                  <a:lnTo>
                    <a:pt x="5144" y="1276"/>
                  </a:lnTo>
                  <a:cubicBezTo>
                    <a:pt x="4681" y="462"/>
                    <a:pt x="3822" y="1"/>
                    <a:pt x="29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0"/>
            <p:cNvSpPr/>
            <p:nvPr/>
          </p:nvSpPr>
          <p:spPr>
            <a:xfrm>
              <a:off x="5804193" y="1571534"/>
              <a:ext cx="15338" cy="11677"/>
            </a:xfrm>
            <a:custGeom>
              <a:avLst/>
              <a:gdLst/>
              <a:ahLst/>
              <a:cxnLst/>
              <a:rect l="l" t="t" r="r" b="b"/>
              <a:pathLst>
                <a:path w="9527" h="7253" extrusionOk="0">
                  <a:moveTo>
                    <a:pt x="2948" y="0"/>
                  </a:moveTo>
                  <a:cubicBezTo>
                    <a:pt x="2062" y="0"/>
                    <a:pt x="1195" y="467"/>
                    <a:pt x="715" y="1299"/>
                  </a:cubicBezTo>
                  <a:cubicBezTo>
                    <a:pt x="1" y="2513"/>
                    <a:pt x="429" y="4085"/>
                    <a:pt x="1644" y="4799"/>
                  </a:cubicBezTo>
                  <a:lnTo>
                    <a:pt x="5311" y="6919"/>
                  </a:lnTo>
                  <a:cubicBezTo>
                    <a:pt x="5716" y="7157"/>
                    <a:pt x="6169" y="7252"/>
                    <a:pt x="6597" y="7252"/>
                  </a:cubicBezTo>
                  <a:cubicBezTo>
                    <a:pt x="7479" y="7252"/>
                    <a:pt x="8336" y="6800"/>
                    <a:pt x="8812" y="5966"/>
                  </a:cubicBezTo>
                  <a:cubicBezTo>
                    <a:pt x="9527" y="4752"/>
                    <a:pt x="9122" y="3180"/>
                    <a:pt x="7883" y="2466"/>
                  </a:cubicBezTo>
                  <a:lnTo>
                    <a:pt x="4216" y="346"/>
                  </a:lnTo>
                  <a:cubicBezTo>
                    <a:pt x="3817" y="112"/>
                    <a:pt x="3380" y="0"/>
                    <a:pt x="2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50"/>
            <p:cNvSpPr/>
            <p:nvPr/>
          </p:nvSpPr>
          <p:spPr>
            <a:xfrm>
              <a:off x="5883982" y="1617597"/>
              <a:ext cx="15338" cy="11700"/>
            </a:xfrm>
            <a:custGeom>
              <a:avLst/>
              <a:gdLst/>
              <a:ahLst/>
              <a:cxnLst/>
              <a:rect l="l" t="t" r="r" b="b"/>
              <a:pathLst>
                <a:path w="9527" h="7267" extrusionOk="0">
                  <a:moveTo>
                    <a:pt x="2932" y="1"/>
                  </a:moveTo>
                  <a:cubicBezTo>
                    <a:pt x="2041" y="1"/>
                    <a:pt x="1179" y="457"/>
                    <a:pt x="715" y="1289"/>
                  </a:cubicBezTo>
                  <a:cubicBezTo>
                    <a:pt x="1" y="2503"/>
                    <a:pt x="429" y="4075"/>
                    <a:pt x="1644" y="4789"/>
                  </a:cubicBezTo>
                  <a:lnTo>
                    <a:pt x="5311" y="6909"/>
                  </a:lnTo>
                  <a:cubicBezTo>
                    <a:pt x="5716" y="7147"/>
                    <a:pt x="6169" y="7266"/>
                    <a:pt x="6597" y="7266"/>
                  </a:cubicBezTo>
                  <a:cubicBezTo>
                    <a:pt x="7479" y="7266"/>
                    <a:pt x="8336" y="6790"/>
                    <a:pt x="8812" y="5980"/>
                  </a:cubicBezTo>
                  <a:cubicBezTo>
                    <a:pt x="9527" y="4742"/>
                    <a:pt x="9098" y="3170"/>
                    <a:pt x="7883" y="2456"/>
                  </a:cubicBezTo>
                  <a:lnTo>
                    <a:pt x="4216" y="336"/>
                  </a:lnTo>
                  <a:cubicBezTo>
                    <a:pt x="3810" y="110"/>
                    <a:pt x="3367" y="1"/>
                    <a:pt x="29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50"/>
            <p:cNvSpPr/>
            <p:nvPr/>
          </p:nvSpPr>
          <p:spPr>
            <a:xfrm>
              <a:off x="5890346" y="1596513"/>
              <a:ext cx="14955" cy="8169"/>
            </a:xfrm>
            <a:custGeom>
              <a:avLst/>
              <a:gdLst/>
              <a:ahLst/>
              <a:cxnLst/>
              <a:rect l="l" t="t" r="r" b="b"/>
              <a:pathLst>
                <a:path w="9289" h="5074" extrusionOk="0">
                  <a:moveTo>
                    <a:pt x="2549" y="1"/>
                  </a:moveTo>
                  <a:cubicBezTo>
                    <a:pt x="1144" y="1"/>
                    <a:pt x="1" y="1168"/>
                    <a:pt x="25" y="2597"/>
                  </a:cubicBezTo>
                  <a:cubicBezTo>
                    <a:pt x="72" y="4002"/>
                    <a:pt x="1287" y="5073"/>
                    <a:pt x="2668" y="5073"/>
                  </a:cubicBezTo>
                  <a:lnTo>
                    <a:pt x="6717" y="5073"/>
                  </a:lnTo>
                  <a:cubicBezTo>
                    <a:pt x="8146" y="5073"/>
                    <a:pt x="9289" y="3906"/>
                    <a:pt x="9265" y="2478"/>
                  </a:cubicBezTo>
                  <a:cubicBezTo>
                    <a:pt x="9217" y="1073"/>
                    <a:pt x="8003" y="1"/>
                    <a:pt x="66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50"/>
            <p:cNvSpPr/>
            <p:nvPr/>
          </p:nvSpPr>
          <p:spPr>
            <a:xfrm>
              <a:off x="5798212" y="1596513"/>
              <a:ext cx="14955" cy="8169"/>
            </a:xfrm>
            <a:custGeom>
              <a:avLst/>
              <a:gdLst/>
              <a:ahLst/>
              <a:cxnLst/>
              <a:rect l="l" t="t" r="r" b="b"/>
              <a:pathLst>
                <a:path w="9289" h="5074" extrusionOk="0">
                  <a:moveTo>
                    <a:pt x="2573" y="1"/>
                  </a:moveTo>
                  <a:cubicBezTo>
                    <a:pt x="1144" y="1"/>
                    <a:pt x="1" y="1168"/>
                    <a:pt x="48" y="2597"/>
                  </a:cubicBezTo>
                  <a:cubicBezTo>
                    <a:pt x="72" y="4002"/>
                    <a:pt x="1287" y="5073"/>
                    <a:pt x="2692" y="5073"/>
                  </a:cubicBezTo>
                  <a:lnTo>
                    <a:pt x="6740" y="5073"/>
                  </a:lnTo>
                  <a:cubicBezTo>
                    <a:pt x="8145" y="5073"/>
                    <a:pt x="9288" y="3906"/>
                    <a:pt x="9265" y="2478"/>
                  </a:cubicBezTo>
                  <a:cubicBezTo>
                    <a:pt x="9217" y="1073"/>
                    <a:pt x="8002" y="1"/>
                    <a:pt x="66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0"/>
            <p:cNvSpPr/>
            <p:nvPr/>
          </p:nvSpPr>
          <p:spPr>
            <a:xfrm>
              <a:off x="5883982" y="1571534"/>
              <a:ext cx="15338" cy="11677"/>
            </a:xfrm>
            <a:custGeom>
              <a:avLst/>
              <a:gdLst/>
              <a:ahLst/>
              <a:cxnLst/>
              <a:rect l="l" t="t" r="r" b="b"/>
              <a:pathLst>
                <a:path w="9527" h="7253" extrusionOk="0">
                  <a:moveTo>
                    <a:pt x="6596" y="0"/>
                  </a:moveTo>
                  <a:cubicBezTo>
                    <a:pt x="6160" y="0"/>
                    <a:pt x="5718" y="112"/>
                    <a:pt x="5311" y="346"/>
                  </a:cubicBezTo>
                  <a:lnTo>
                    <a:pt x="1644" y="2466"/>
                  </a:lnTo>
                  <a:cubicBezTo>
                    <a:pt x="429" y="3180"/>
                    <a:pt x="1" y="4752"/>
                    <a:pt x="715" y="5966"/>
                  </a:cubicBezTo>
                  <a:cubicBezTo>
                    <a:pt x="1191" y="6800"/>
                    <a:pt x="2049" y="7252"/>
                    <a:pt x="2930" y="7252"/>
                  </a:cubicBezTo>
                  <a:cubicBezTo>
                    <a:pt x="3359" y="7252"/>
                    <a:pt x="3811" y="7157"/>
                    <a:pt x="4216" y="6919"/>
                  </a:cubicBezTo>
                  <a:lnTo>
                    <a:pt x="7883" y="4799"/>
                  </a:lnTo>
                  <a:cubicBezTo>
                    <a:pt x="9122" y="4085"/>
                    <a:pt x="9527" y="2513"/>
                    <a:pt x="8812" y="1299"/>
                  </a:cubicBezTo>
                  <a:cubicBezTo>
                    <a:pt x="8348" y="467"/>
                    <a:pt x="7487" y="0"/>
                    <a:pt x="6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0"/>
            <p:cNvSpPr/>
            <p:nvPr/>
          </p:nvSpPr>
          <p:spPr>
            <a:xfrm>
              <a:off x="5804193" y="1617610"/>
              <a:ext cx="15338" cy="11687"/>
            </a:xfrm>
            <a:custGeom>
              <a:avLst/>
              <a:gdLst/>
              <a:ahLst/>
              <a:cxnLst/>
              <a:rect l="l" t="t" r="r" b="b"/>
              <a:pathLst>
                <a:path w="9527" h="7259" extrusionOk="0">
                  <a:moveTo>
                    <a:pt x="6617" y="0"/>
                  </a:moveTo>
                  <a:cubicBezTo>
                    <a:pt x="6174" y="0"/>
                    <a:pt x="5724" y="114"/>
                    <a:pt x="5311" y="352"/>
                  </a:cubicBezTo>
                  <a:lnTo>
                    <a:pt x="1644" y="2448"/>
                  </a:lnTo>
                  <a:cubicBezTo>
                    <a:pt x="429" y="3162"/>
                    <a:pt x="1" y="4734"/>
                    <a:pt x="715" y="5972"/>
                  </a:cubicBezTo>
                  <a:cubicBezTo>
                    <a:pt x="1192" y="6782"/>
                    <a:pt x="2049" y="7258"/>
                    <a:pt x="2930" y="7258"/>
                  </a:cubicBezTo>
                  <a:cubicBezTo>
                    <a:pt x="3382" y="7258"/>
                    <a:pt x="3811" y="7139"/>
                    <a:pt x="4216" y="6901"/>
                  </a:cubicBezTo>
                  <a:lnTo>
                    <a:pt x="7883" y="4781"/>
                  </a:lnTo>
                  <a:cubicBezTo>
                    <a:pt x="9122" y="4091"/>
                    <a:pt x="9527" y="2519"/>
                    <a:pt x="8836" y="1281"/>
                  </a:cubicBezTo>
                  <a:cubicBezTo>
                    <a:pt x="8360" y="455"/>
                    <a:pt x="7502" y="0"/>
                    <a:pt x="66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50"/>
            <p:cNvSpPr/>
            <p:nvPr/>
          </p:nvSpPr>
          <p:spPr>
            <a:xfrm>
              <a:off x="5868378" y="1553435"/>
              <a:ext cx="12846" cy="14170"/>
            </a:xfrm>
            <a:custGeom>
              <a:avLst/>
              <a:gdLst/>
              <a:ahLst/>
              <a:cxnLst/>
              <a:rect l="l" t="t" r="r" b="b"/>
              <a:pathLst>
                <a:path w="7979" h="8801" extrusionOk="0">
                  <a:moveTo>
                    <a:pt x="5045" y="0"/>
                  </a:moveTo>
                  <a:cubicBezTo>
                    <a:pt x="4154" y="0"/>
                    <a:pt x="3289" y="461"/>
                    <a:pt x="2810" y="1275"/>
                  </a:cubicBezTo>
                  <a:lnTo>
                    <a:pt x="691" y="4943"/>
                  </a:lnTo>
                  <a:cubicBezTo>
                    <a:pt x="0" y="6181"/>
                    <a:pt x="405" y="7753"/>
                    <a:pt x="1643" y="8467"/>
                  </a:cubicBezTo>
                  <a:cubicBezTo>
                    <a:pt x="2048" y="8682"/>
                    <a:pt x="2501" y="8801"/>
                    <a:pt x="2929" y="8801"/>
                  </a:cubicBezTo>
                  <a:cubicBezTo>
                    <a:pt x="3811" y="8801"/>
                    <a:pt x="4668" y="8348"/>
                    <a:pt x="5144" y="7515"/>
                  </a:cubicBezTo>
                  <a:lnTo>
                    <a:pt x="7264" y="3847"/>
                  </a:lnTo>
                  <a:cubicBezTo>
                    <a:pt x="7978" y="2633"/>
                    <a:pt x="7549" y="1061"/>
                    <a:pt x="6335" y="347"/>
                  </a:cubicBezTo>
                  <a:cubicBezTo>
                    <a:pt x="5927" y="111"/>
                    <a:pt x="5483" y="0"/>
                    <a:pt x="50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50"/>
            <p:cNvSpPr/>
            <p:nvPr/>
          </p:nvSpPr>
          <p:spPr>
            <a:xfrm>
              <a:off x="5627402" y="1568793"/>
              <a:ext cx="63226" cy="63263"/>
            </a:xfrm>
            <a:custGeom>
              <a:avLst/>
              <a:gdLst/>
              <a:ahLst/>
              <a:cxnLst/>
              <a:rect l="l" t="t" r="r" b="b"/>
              <a:pathLst>
                <a:path w="39271" h="39294" extrusionOk="0">
                  <a:moveTo>
                    <a:pt x="19647" y="0"/>
                  </a:moveTo>
                  <a:cubicBezTo>
                    <a:pt x="8788" y="0"/>
                    <a:pt x="0" y="8788"/>
                    <a:pt x="0" y="19647"/>
                  </a:cubicBezTo>
                  <a:cubicBezTo>
                    <a:pt x="0" y="22076"/>
                    <a:pt x="429" y="24410"/>
                    <a:pt x="1239" y="26553"/>
                  </a:cubicBezTo>
                  <a:cubicBezTo>
                    <a:pt x="1334" y="26815"/>
                    <a:pt x="1453" y="27077"/>
                    <a:pt x="1548" y="27315"/>
                  </a:cubicBezTo>
                  <a:cubicBezTo>
                    <a:pt x="4525" y="34364"/>
                    <a:pt x="11503" y="39294"/>
                    <a:pt x="19647" y="39294"/>
                  </a:cubicBezTo>
                  <a:cubicBezTo>
                    <a:pt x="27768" y="39294"/>
                    <a:pt x="34722" y="34364"/>
                    <a:pt x="37722" y="27315"/>
                  </a:cubicBezTo>
                  <a:cubicBezTo>
                    <a:pt x="38723" y="24958"/>
                    <a:pt x="39270" y="22362"/>
                    <a:pt x="39270" y="19647"/>
                  </a:cubicBezTo>
                  <a:cubicBezTo>
                    <a:pt x="39270" y="11217"/>
                    <a:pt x="33984" y="4049"/>
                    <a:pt x="26553" y="1238"/>
                  </a:cubicBezTo>
                  <a:cubicBezTo>
                    <a:pt x="24386" y="429"/>
                    <a:pt x="22076" y="0"/>
                    <a:pt x="196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0"/>
            <p:cNvSpPr/>
            <p:nvPr/>
          </p:nvSpPr>
          <p:spPr>
            <a:xfrm>
              <a:off x="5629895" y="1593523"/>
              <a:ext cx="58242" cy="38495"/>
            </a:xfrm>
            <a:custGeom>
              <a:avLst/>
              <a:gdLst/>
              <a:ahLst/>
              <a:cxnLst/>
              <a:rect l="l" t="t" r="r" b="b"/>
              <a:pathLst>
                <a:path w="36175" h="23910" extrusionOk="0">
                  <a:moveTo>
                    <a:pt x="18099" y="0"/>
                  </a:moveTo>
                  <a:cubicBezTo>
                    <a:pt x="9978" y="0"/>
                    <a:pt x="3001" y="4930"/>
                    <a:pt x="0" y="11955"/>
                  </a:cubicBezTo>
                  <a:cubicBezTo>
                    <a:pt x="2977" y="18980"/>
                    <a:pt x="9955" y="23910"/>
                    <a:pt x="18099" y="23910"/>
                  </a:cubicBezTo>
                  <a:cubicBezTo>
                    <a:pt x="26220" y="23910"/>
                    <a:pt x="33198" y="19004"/>
                    <a:pt x="36174" y="11955"/>
                  </a:cubicBezTo>
                  <a:cubicBezTo>
                    <a:pt x="34079" y="7026"/>
                    <a:pt x="30030" y="3144"/>
                    <a:pt x="25005" y="1239"/>
                  </a:cubicBezTo>
                  <a:cubicBezTo>
                    <a:pt x="22838" y="429"/>
                    <a:pt x="20528" y="0"/>
                    <a:pt x="180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0"/>
            <p:cNvSpPr/>
            <p:nvPr/>
          </p:nvSpPr>
          <p:spPr>
            <a:xfrm>
              <a:off x="5627402" y="1568793"/>
              <a:ext cx="44745" cy="44745"/>
            </a:xfrm>
            <a:custGeom>
              <a:avLst/>
              <a:gdLst/>
              <a:ahLst/>
              <a:cxnLst/>
              <a:rect l="l" t="t" r="r" b="b"/>
              <a:pathLst>
                <a:path w="27792" h="27792" extrusionOk="0">
                  <a:moveTo>
                    <a:pt x="19647" y="0"/>
                  </a:moveTo>
                  <a:cubicBezTo>
                    <a:pt x="8788" y="0"/>
                    <a:pt x="0" y="8788"/>
                    <a:pt x="0" y="19647"/>
                  </a:cubicBezTo>
                  <a:cubicBezTo>
                    <a:pt x="0" y="22076"/>
                    <a:pt x="429" y="24410"/>
                    <a:pt x="1239" y="26553"/>
                  </a:cubicBezTo>
                  <a:cubicBezTo>
                    <a:pt x="3382" y="27363"/>
                    <a:pt x="5716" y="27791"/>
                    <a:pt x="8145" y="27791"/>
                  </a:cubicBezTo>
                  <a:cubicBezTo>
                    <a:pt x="19004" y="27791"/>
                    <a:pt x="27792" y="19004"/>
                    <a:pt x="27792" y="8145"/>
                  </a:cubicBezTo>
                  <a:cubicBezTo>
                    <a:pt x="27792" y="5716"/>
                    <a:pt x="27363" y="3406"/>
                    <a:pt x="26553" y="1238"/>
                  </a:cubicBezTo>
                  <a:cubicBezTo>
                    <a:pt x="24410" y="429"/>
                    <a:pt x="22076" y="0"/>
                    <a:pt x="19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0"/>
            <p:cNvSpPr/>
            <p:nvPr/>
          </p:nvSpPr>
          <p:spPr>
            <a:xfrm>
              <a:off x="5723755" y="1481797"/>
              <a:ext cx="63263" cy="63263"/>
            </a:xfrm>
            <a:custGeom>
              <a:avLst/>
              <a:gdLst/>
              <a:ahLst/>
              <a:cxnLst/>
              <a:rect l="l" t="t" r="r" b="b"/>
              <a:pathLst>
                <a:path w="39294" h="39294" extrusionOk="0">
                  <a:moveTo>
                    <a:pt x="19647" y="0"/>
                  </a:moveTo>
                  <a:cubicBezTo>
                    <a:pt x="8788" y="0"/>
                    <a:pt x="0" y="8812"/>
                    <a:pt x="0" y="19647"/>
                  </a:cubicBezTo>
                  <a:cubicBezTo>
                    <a:pt x="0" y="23600"/>
                    <a:pt x="1167" y="27292"/>
                    <a:pt x="3167" y="30364"/>
                  </a:cubicBezTo>
                  <a:cubicBezTo>
                    <a:pt x="6692" y="35746"/>
                    <a:pt x="12741" y="39294"/>
                    <a:pt x="19647" y="39294"/>
                  </a:cubicBezTo>
                  <a:cubicBezTo>
                    <a:pt x="30506" y="39294"/>
                    <a:pt x="39294" y="30506"/>
                    <a:pt x="39294" y="19647"/>
                  </a:cubicBezTo>
                  <a:cubicBezTo>
                    <a:pt x="39294" y="12765"/>
                    <a:pt x="35746" y="6692"/>
                    <a:pt x="30364" y="3191"/>
                  </a:cubicBezTo>
                  <a:cubicBezTo>
                    <a:pt x="27268" y="1167"/>
                    <a:pt x="23600" y="0"/>
                    <a:pt x="196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0"/>
            <p:cNvSpPr/>
            <p:nvPr/>
          </p:nvSpPr>
          <p:spPr>
            <a:xfrm>
              <a:off x="5723755" y="1481797"/>
              <a:ext cx="53985" cy="53985"/>
            </a:xfrm>
            <a:custGeom>
              <a:avLst/>
              <a:gdLst/>
              <a:ahLst/>
              <a:cxnLst/>
              <a:rect l="l" t="t" r="r" b="b"/>
              <a:pathLst>
                <a:path w="33531" h="33531" extrusionOk="0">
                  <a:moveTo>
                    <a:pt x="19647" y="0"/>
                  </a:moveTo>
                  <a:cubicBezTo>
                    <a:pt x="8811" y="0"/>
                    <a:pt x="0" y="8812"/>
                    <a:pt x="0" y="19647"/>
                  </a:cubicBezTo>
                  <a:cubicBezTo>
                    <a:pt x="0" y="23600"/>
                    <a:pt x="1167" y="27292"/>
                    <a:pt x="3191" y="30364"/>
                  </a:cubicBezTo>
                  <a:cubicBezTo>
                    <a:pt x="6263" y="32364"/>
                    <a:pt x="9931" y="33531"/>
                    <a:pt x="13884" y="33531"/>
                  </a:cubicBezTo>
                  <a:cubicBezTo>
                    <a:pt x="24743" y="33531"/>
                    <a:pt x="33531" y="24743"/>
                    <a:pt x="33531" y="13908"/>
                  </a:cubicBezTo>
                  <a:cubicBezTo>
                    <a:pt x="33531" y="9955"/>
                    <a:pt x="32364" y="6263"/>
                    <a:pt x="30364" y="3191"/>
                  </a:cubicBezTo>
                  <a:cubicBezTo>
                    <a:pt x="27291" y="1167"/>
                    <a:pt x="23600" y="0"/>
                    <a:pt x="19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0"/>
            <p:cNvSpPr/>
            <p:nvPr/>
          </p:nvSpPr>
          <p:spPr>
            <a:xfrm>
              <a:off x="5723755" y="1655751"/>
              <a:ext cx="63263" cy="63263"/>
            </a:xfrm>
            <a:custGeom>
              <a:avLst/>
              <a:gdLst/>
              <a:ahLst/>
              <a:cxnLst/>
              <a:rect l="l" t="t" r="r" b="b"/>
              <a:pathLst>
                <a:path w="39294" h="39294" extrusionOk="0">
                  <a:moveTo>
                    <a:pt x="19647" y="0"/>
                  </a:moveTo>
                  <a:cubicBezTo>
                    <a:pt x="8811" y="0"/>
                    <a:pt x="0" y="8788"/>
                    <a:pt x="0" y="19647"/>
                  </a:cubicBezTo>
                  <a:cubicBezTo>
                    <a:pt x="0" y="19814"/>
                    <a:pt x="0" y="20004"/>
                    <a:pt x="24" y="20171"/>
                  </a:cubicBezTo>
                  <a:cubicBezTo>
                    <a:pt x="167" y="25958"/>
                    <a:pt x="2834" y="31149"/>
                    <a:pt x="6954" y="34650"/>
                  </a:cubicBezTo>
                  <a:cubicBezTo>
                    <a:pt x="10383" y="37531"/>
                    <a:pt x="14813" y="39294"/>
                    <a:pt x="19647" y="39294"/>
                  </a:cubicBezTo>
                  <a:cubicBezTo>
                    <a:pt x="28887" y="39294"/>
                    <a:pt x="36651" y="32911"/>
                    <a:pt x="38746" y="24291"/>
                  </a:cubicBezTo>
                  <a:cubicBezTo>
                    <a:pt x="39103" y="22814"/>
                    <a:pt x="39294" y="21242"/>
                    <a:pt x="39294" y="19647"/>
                  </a:cubicBezTo>
                  <a:cubicBezTo>
                    <a:pt x="39294" y="8978"/>
                    <a:pt x="30768" y="286"/>
                    <a:pt x="20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50"/>
            <p:cNvSpPr/>
            <p:nvPr/>
          </p:nvSpPr>
          <p:spPr>
            <a:xfrm>
              <a:off x="5723755" y="1655751"/>
              <a:ext cx="32667" cy="32488"/>
            </a:xfrm>
            <a:custGeom>
              <a:avLst/>
              <a:gdLst/>
              <a:ahLst/>
              <a:cxnLst/>
              <a:rect l="l" t="t" r="r" b="b"/>
              <a:pathLst>
                <a:path w="20290" h="20179" extrusionOk="0">
                  <a:moveTo>
                    <a:pt x="19647" y="0"/>
                  </a:moveTo>
                  <a:cubicBezTo>
                    <a:pt x="8788" y="0"/>
                    <a:pt x="0" y="8811"/>
                    <a:pt x="0" y="19647"/>
                  </a:cubicBezTo>
                  <a:cubicBezTo>
                    <a:pt x="0" y="19814"/>
                    <a:pt x="0" y="20004"/>
                    <a:pt x="24" y="20171"/>
                  </a:cubicBezTo>
                  <a:cubicBezTo>
                    <a:pt x="203" y="20176"/>
                    <a:pt x="382" y="20178"/>
                    <a:pt x="561" y="20178"/>
                  </a:cubicBezTo>
                  <a:cubicBezTo>
                    <a:pt x="5575" y="20178"/>
                    <a:pt x="10592" y="18248"/>
                    <a:pt x="14432" y="14432"/>
                  </a:cubicBezTo>
                  <a:cubicBezTo>
                    <a:pt x="18385" y="10455"/>
                    <a:pt x="20290" y="5215"/>
                    <a:pt x="20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50"/>
            <p:cNvSpPr/>
            <p:nvPr/>
          </p:nvSpPr>
          <p:spPr>
            <a:xfrm>
              <a:off x="5734949" y="1687381"/>
              <a:ext cx="51188" cy="31633"/>
            </a:xfrm>
            <a:custGeom>
              <a:avLst/>
              <a:gdLst/>
              <a:ahLst/>
              <a:cxnLst/>
              <a:rect l="l" t="t" r="r" b="b"/>
              <a:pathLst>
                <a:path w="31794" h="19648" extrusionOk="0">
                  <a:moveTo>
                    <a:pt x="19100" y="1"/>
                  </a:moveTo>
                  <a:cubicBezTo>
                    <a:pt x="9836" y="1"/>
                    <a:pt x="2097" y="6383"/>
                    <a:pt x="1" y="15004"/>
                  </a:cubicBezTo>
                  <a:cubicBezTo>
                    <a:pt x="3430" y="17885"/>
                    <a:pt x="7860" y="19648"/>
                    <a:pt x="12694" y="19648"/>
                  </a:cubicBezTo>
                  <a:cubicBezTo>
                    <a:pt x="21934" y="19648"/>
                    <a:pt x="29698" y="13265"/>
                    <a:pt x="31793" y="4645"/>
                  </a:cubicBezTo>
                  <a:cubicBezTo>
                    <a:pt x="28483" y="1858"/>
                    <a:pt x="24244" y="120"/>
                    <a:pt x="1960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0"/>
            <p:cNvSpPr/>
            <p:nvPr/>
          </p:nvSpPr>
          <p:spPr>
            <a:xfrm>
              <a:off x="5808028" y="1681746"/>
              <a:ext cx="17216" cy="8168"/>
            </a:xfrm>
            <a:custGeom>
              <a:avLst/>
              <a:gdLst/>
              <a:ahLst/>
              <a:cxnLst/>
              <a:rect l="l" t="t" r="r" b="b"/>
              <a:pathLst>
                <a:path w="10693" h="5073" extrusionOk="0">
                  <a:moveTo>
                    <a:pt x="2572" y="0"/>
                  </a:moveTo>
                  <a:cubicBezTo>
                    <a:pt x="1143" y="0"/>
                    <a:pt x="0" y="1191"/>
                    <a:pt x="48" y="2596"/>
                  </a:cubicBezTo>
                  <a:cubicBezTo>
                    <a:pt x="96" y="4001"/>
                    <a:pt x="1310" y="5073"/>
                    <a:pt x="2691" y="5073"/>
                  </a:cubicBezTo>
                  <a:lnTo>
                    <a:pt x="8121" y="5073"/>
                  </a:lnTo>
                  <a:cubicBezTo>
                    <a:pt x="9526" y="5073"/>
                    <a:pt x="10693" y="3906"/>
                    <a:pt x="10645" y="2477"/>
                  </a:cubicBezTo>
                  <a:cubicBezTo>
                    <a:pt x="10598" y="1072"/>
                    <a:pt x="9383" y="0"/>
                    <a:pt x="8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0"/>
            <p:cNvSpPr/>
            <p:nvPr/>
          </p:nvSpPr>
          <p:spPr>
            <a:xfrm>
              <a:off x="5808296" y="1696431"/>
              <a:ext cx="51303" cy="8129"/>
            </a:xfrm>
            <a:custGeom>
              <a:avLst/>
              <a:gdLst/>
              <a:ahLst/>
              <a:cxnLst/>
              <a:rect l="l" t="t" r="r" b="b"/>
              <a:pathLst>
                <a:path w="31865" h="5049" extrusionOk="0">
                  <a:moveTo>
                    <a:pt x="2549" y="0"/>
                  </a:moveTo>
                  <a:cubicBezTo>
                    <a:pt x="1144" y="0"/>
                    <a:pt x="1" y="1167"/>
                    <a:pt x="25" y="2596"/>
                  </a:cubicBezTo>
                  <a:cubicBezTo>
                    <a:pt x="72" y="3977"/>
                    <a:pt x="1287" y="5049"/>
                    <a:pt x="2668" y="5049"/>
                  </a:cubicBezTo>
                  <a:lnTo>
                    <a:pt x="29174" y="5049"/>
                  </a:lnTo>
                  <a:cubicBezTo>
                    <a:pt x="30674" y="5049"/>
                    <a:pt x="31865" y="3739"/>
                    <a:pt x="31698" y="2215"/>
                  </a:cubicBezTo>
                  <a:cubicBezTo>
                    <a:pt x="31531" y="929"/>
                    <a:pt x="30364" y="0"/>
                    <a:pt x="29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50"/>
            <p:cNvSpPr/>
            <p:nvPr/>
          </p:nvSpPr>
          <p:spPr>
            <a:xfrm>
              <a:off x="5808296" y="1708355"/>
              <a:ext cx="51303" cy="8168"/>
            </a:xfrm>
            <a:custGeom>
              <a:avLst/>
              <a:gdLst/>
              <a:ahLst/>
              <a:cxnLst/>
              <a:rect l="l" t="t" r="r" b="b"/>
              <a:pathLst>
                <a:path w="31865" h="5073" extrusionOk="0">
                  <a:moveTo>
                    <a:pt x="2549" y="0"/>
                  </a:moveTo>
                  <a:cubicBezTo>
                    <a:pt x="1144" y="0"/>
                    <a:pt x="1" y="1191"/>
                    <a:pt x="25" y="2596"/>
                  </a:cubicBezTo>
                  <a:cubicBezTo>
                    <a:pt x="72" y="4001"/>
                    <a:pt x="1287" y="5073"/>
                    <a:pt x="2668" y="5073"/>
                  </a:cubicBezTo>
                  <a:lnTo>
                    <a:pt x="29174" y="5073"/>
                  </a:lnTo>
                  <a:cubicBezTo>
                    <a:pt x="30674" y="5073"/>
                    <a:pt x="31865" y="3763"/>
                    <a:pt x="31674" y="2239"/>
                  </a:cubicBezTo>
                  <a:cubicBezTo>
                    <a:pt x="31531" y="953"/>
                    <a:pt x="30364" y="0"/>
                    <a:pt x="29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50"/>
            <p:cNvSpPr/>
            <p:nvPr/>
          </p:nvSpPr>
          <p:spPr>
            <a:xfrm>
              <a:off x="5801625" y="1481950"/>
              <a:ext cx="17601" cy="8168"/>
            </a:xfrm>
            <a:custGeom>
              <a:avLst/>
              <a:gdLst/>
              <a:ahLst/>
              <a:cxnLst/>
              <a:rect l="l" t="t" r="r" b="b"/>
              <a:pathLst>
                <a:path w="10932" h="5073" extrusionOk="0">
                  <a:moveTo>
                    <a:pt x="2691" y="1"/>
                  </a:moveTo>
                  <a:cubicBezTo>
                    <a:pt x="1191" y="1"/>
                    <a:pt x="0" y="1310"/>
                    <a:pt x="191" y="2858"/>
                  </a:cubicBezTo>
                  <a:cubicBezTo>
                    <a:pt x="334" y="4144"/>
                    <a:pt x="1501" y="5073"/>
                    <a:pt x="2810" y="5073"/>
                  </a:cubicBezTo>
                  <a:lnTo>
                    <a:pt x="8240" y="5073"/>
                  </a:lnTo>
                  <a:cubicBezTo>
                    <a:pt x="9740" y="5073"/>
                    <a:pt x="10931" y="3763"/>
                    <a:pt x="10741" y="2239"/>
                  </a:cubicBezTo>
                  <a:cubicBezTo>
                    <a:pt x="10598" y="953"/>
                    <a:pt x="9431" y="1"/>
                    <a:pt x="8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0"/>
            <p:cNvSpPr/>
            <p:nvPr/>
          </p:nvSpPr>
          <p:spPr>
            <a:xfrm>
              <a:off x="5802086" y="1496635"/>
              <a:ext cx="51301" cy="8131"/>
            </a:xfrm>
            <a:custGeom>
              <a:avLst/>
              <a:gdLst/>
              <a:ahLst/>
              <a:cxnLst/>
              <a:rect l="l" t="t" r="r" b="b"/>
              <a:pathLst>
                <a:path w="31864" h="5050" extrusionOk="0">
                  <a:moveTo>
                    <a:pt x="2572" y="0"/>
                  </a:moveTo>
                  <a:cubicBezTo>
                    <a:pt x="1143" y="0"/>
                    <a:pt x="0" y="1167"/>
                    <a:pt x="48" y="2596"/>
                  </a:cubicBezTo>
                  <a:cubicBezTo>
                    <a:pt x="71" y="3977"/>
                    <a:pt x="1286" y="5049"/>
                    <a:pt x="2691" y="5049"/>
                  </a:cubicBezTo>
                  <a:lnTo>
                    <a:pt x="29173" y="5049"/>
                  </a:lnTo>
                  <a:cubicBezTo>
                    <a:pt x="30673" y="5049"/>
                    <a:pt x="31864" y="3763"/>
                    <a:pt x="31697" y="2215"/>
                  </a:cubicBezTo>
                  <a:cubicBezTo>
                    <a:pt x="31530" y="929"/>
                    <a:pt x="30363" y="0"/>
                    <a:pt x="29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0"/>
            <p:cNvSpPr/>
            <p:nvPr/>
          </p:nvSpPr>
          <p:spPr>
            <a:xfrm>
              <a:off x="5802086" y="1508558"/>
              <a:ext cx="51301" cy="8169"/>
            </a:xfrm>
            <a:custGeom>
              <a:avLst/>
              <a:gdLst/>
              <a:ahLst/>
              <a:cxnLst/>
              <a:rect l="l" t="t" r="r" b="b"/>
              <a:pathLst>
                <a:path w="31864" h="5074" extrusionOk="0">
                  <a:moveTo>
                    <a:pt x="2572" y="1"/>
                  </a:moveTo>
                  <a:cubicBezTo>
                    <a:pt x="1143" y="1"/>
                    <a:pt x="0" y="1191"/>
                    <a:pt x="48" y="2596"/>
                  </a:cubicBezTo>
                  <a:cubicBezTo>
                    <a:pt x="71" y="4002"/>
                    <a:pt x="1286" y="5073"/>
                    <a:pt x="2691" y="5073"/>
                  </a:cubicBezTo>
                  <a:lnTo>
                    <a:pt x="29173" y="5073"/>
                  </a:lnTo>
                  <a:cubicBezTo>
                    <a:pt x="30673" y="5073"/>
                    <a:pt x="31864" y="3763"/>
                    <a:pt x="31697" y="2239"/>
                  </a:cubicBezTo>
                  <a:cubicBezTo>
                    <a:pt x="31530" y="953"/>
                    <a:pt x="30363" y="1"/>
                    <a:pt x="29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50"/>
            <p:cNvSpPr/>
            <p:nvPr/>
          </p:nvSpPr>
          <p:spPr>
            <a:xfrm>
              <a:off x="5691624" y="1488467"/>
              <a:ext cx="8168" cy="9779"/>
            </a:xfrm>
            <a:custGeom>
              <a:avLst/>
              <a:gdLst/>
              <a:ahLst/>
              <a:cxnLst/>
              <a:rect l="l" t="t" r="r" b="b"/>
              <a:pathLst>
                <a:path w="5073" h="6074" extrusionOk="0">
                  <a:moveTo>
                    <a:pt x="2549" y="1"/>
                  </a:moveTo>
                  <a:cubicBezTo>
                    <a:pt x="1144" y="1"/>
                    <a:pt x="24" y="1144"/>
                    <a:pt x="24" y="2573"/>
                  </a:cubicBezTo>
                  <a:lnTo>
                    <a:pt x="24" y="3502"/>
                  </a:lnTo>
                  <a:cubicBezTo>
                    <a:pt x="0" y="4931"/>
                    <a:pt x="1120" y="6074"/>
                    <a:pt x="2525" y="6074"/>
                  </a:cubicBezTo>
                  <a:cubicBezTo>
                    <a:pt x="3930" y="6074"/>
                    <a:pt x="5073" y="4954"/>
                    <a:pt x="5073" y="3549"/>
                  </a:cubicBezTo>
                  <a:lnTo>
                    <a:pt x="5073" y="2597"/>
                  </a:lnTo>
                  <a:cubicBezTo>
                    <a:pt x="5073" y="1168"/>
                    <a:pt x="3954" y="25"/>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50"/>
            <p:cNvSpPr/>
            <p:nvPr/>
          </p:nvSpPr>
          <p:spPr>
            <a:xfrm>
              <a:off x="5691624" y="1503690"/>
              <a:ext cx="8168" cy="9778"/>
            </a:xfrm>
            <a:custGeom>
              <a:avLst/>
              <a:gdLst/>
              <a:ahLst/>
              <a:cxnLst/>
              <a:rect l="l" t="t" r="r" b="b"/>
              <a:pathLst>
                <a:path w="5073" h="6073" extrusionOk="0">
                  <a:moveTo>
                    <a:pt x="2549" y="0"/>
                  </a:moveTo>
                  <a:cubicBezTo>
                    <a:pt x="1144" y="0"/>
                    <a:pt x="24" y="1120"/>
                    <a:pt x="24" y="2525"/>
                  </a:cubicBezTo>
                  <a:lnTo>
                    <a:pt x="24" y="3525"/>
                  </a:lnTo>
                  <a:cubicBezTo>
                    <a:pt x="0" y="4930"/>
                    <a:pt x="1144" y="6073"/>
                    <a:pt x="2549" y="6073"/>
                  </a:cubicBezTo>
                  <a:cubicBezTo>
                    <a:pt x="3930" y="6073"/>
                    <a:pt x="5049" y="4930"/>
                    <a:pt x="5073" y="3525"/>
                  </a:cubicBezTo>
                  <a:lnTo>
                    <a:pt x="5073" y="2572"/>
                  </a:lnTo>
                  <a:cubicBezTo>
                    <a:pt x="5073" y="1167"/>
                    <a:pt x="3954"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0"/>
            <p:cNvSpPr/>
            <p:nvPr/>
          </p:nvSpPr>
          <p:spPr>
            <a:xfrm>
              <a:off x="5698526" y="1496635"/>
              <a:ext cx="9702" cy="8131"/>
            </a:xfrm>
            <a:custGeom>
              <a:avLst/>
              <a:gdLst/>
              <a:ahLst/>
              <a:cxnLst/>
              <a:rect l="l" t="t" r="r" b="b"/>
              <a:pathLst>
                <a:path w="6026" h="5050" extrusionOk="0">
                  <a:moveTo>
                    <a:pt x="2548" y="0"/>
                  </a:moveTo>
                  <a:cubicBezTo>
                    <a:pt x="1143" y="0"/>
                    <a:pt x="0" y="1167"/>
                    <a:pt x="24" y="2596"/>
                  </a:cubicBezTo>
                  <a:cubicBezTo>
                    <a:pt x="72" y="3977"/>
                    <a:pt x="1286" y="5049"/>
                    <a:pt x="2667" y="5049"/>
                  </a:cubicBezTo>
                  <a:lnTo>
                    <a:pt x="3477" y="5049"/>
                  </a:lnTo>
                  <a:cubicBezTo>
                    <a:pt x="4882" y="5049"/>
                    <a:pt x="6001" y="3930"/>
                    <a:pt x="6001" y="2549"/>
                  </a:cubicBezTo>
                  <a:cubicBezTo>
                    <a:pt x="6025" y="1144"/>
                    <a:pt x="4882" y="0"/>
                    <a:pt x="35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0"/>
            <p:cNvSpPr/>
            <p:nvPr/>
          </p:nvSpPr>
          <p:spPr>
            <a:xfrm>
              <a:off x="5683150" y="1496635"/>
              <a:ext cx="9663" cy="8131"/>
            </a:xfrm>
            <a:custGeom>
              <a:avLst/>
              <a:gdLst/>
              <a:ahLst/>
              <a:cxnLst/>
              <a:rect l="l" t="t" r="r" b="b"/>
              <a:pathLst>
                <a:path w="6002" h="5050" extrusionOk="0">
                  <a:moveTo>
                    <a:pt x="2549" y="0"/>
                  </a:moveTo>
                  <a:cubicBezTo>
                    <a:pt x="1144" y="0"/>
                    <a:pt x="0" y="1167"/>
                    <a:pt x="24" y="2596"/>
                  </a:cubicBezTo>
                  <a:cubicBezTo>
                    <a:pt x="72" y="3977"/>
                    <a:pt x="1286" y="5049"/>
                    <a:pt x="2668" y="5049"/>
                  </a:cubicBezTo>
                  <a:lnTo>
                    <a:pt x="3477" y="5049"/>
                  </a:lnTo>
                  <a:cubicBezTo>
                    <a:pt x="4882" y="5049"/>
                    <a:pt x="6002" y="3930"/>
                    <a:pt x="6002" y="2549"/>
                  </a:cubicBezTo>
                  <a:cubicBezTo>
                    <a:pt x="6002" y="1144"/>
                    <a:pt x="4882" y="0"/>
                    <a:pt x="35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0"/>
            <p:cNvSpPr/>
            <p:nvPr/>
          </p:nvSpPr>
          <p:spPr>
            <a:xfrm>
              <a:off x="5710641" y="1612807"/>
              <a:ext cx="8168" cy="9779"/>
            </a:xfrm>
            <a:custGeom>
              <a:avLst/>
              <a:gdLst/>
              <a:ahLst/>
              <a:cxnLst/>
              <a:rect l="l" t="t" r="r" b="b"/>
              <a:pathLst>
                <a:path w="5073" h="6074" extrusionOk="0">
                  <a:moveTo>
                    <a:pt x="2549" y="1"/>
                  </a:moveTo>
                  <a:cubicBezTo>
                    <a:pt x="1144" y="1"/>
                    <a:pt x="24" y="1144"/>
                    <a:pt x="0" y="2549"/>
                  </a:cubicBezTo>
                  <a:lnTo>
                    <a:pt x="0" y="3502"/>
                  </a:lnTo>
                  <a:cubicBezTo>
                    <a:pt x="0" y="4907"/>
                    <a:pt x="1120" y="6074"/>
                    <a:pt x="2525" y="6074"/>
                  </a:cubicBezTo>
                  <a:cubicBezTo>
                    <a:pt x="3930" y="6074"/>
                    <a:pt x="5049" y="4931"/>
                    <a:pt x="5049" y="3525"/>
                  </a:cubicBezTo>
                  <a:lnTo>
                    <a:pt x="5073" y="2549"/>
                  </a:lnTo>
                  <a:cubicBezTo>
                    <a:pt x="5073" y="1144"/>
                    <a:pt x="3930"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50"/>
            <p:cNvSpPr/>
            <p:nvPr/>
          </p:nvSpPr>
          <p:spPr>
            <a:xfrm>
              <a:off x="5710105" y="1628030"/>
              <a:ext cx="8168" cy="9741"/>
            </a:xfrm>
            <a:custGeom>
              <a:avLst/>
              <a:gdLst/>
              <a:ahLst/>
              <a:cxnLst/>
              <a:rect l="l" t="t" r="r" b="b"/>
              <a:pathLst>
                <a:path w="5073" h="6050" extrusionOk="0">
                  <a:moveTo>
                    <a:pt x="2524" y="0"/>
                  </a:moveTo>
                  <a:cubicBezTo>
                    <a:pt x="1143" y="0"/>
                    <a:pt x="0" y="1120"/>
                    <a:pt x="0" y="2501"/>
                  </a:cubicBezTo>
                  <a:lnTo>
                    <a:pt x="0" y="3525"/>
                  </a:lnTo>
                  <a:cubicBezTo>
                    <a:pt x="0" y="4906"/>
                    <a:pt x="1119" y="6049"/>
                    <a:pt x="2524" y="6049"/>
                  </a:cubicBezTo>
                  <a:cubicBezTo>
                    <a:pt x="3906" y="6049"/>
                    <a:pt x="5049" y="4930"/>
                    <a:pt x="5049" y="3501"/>
                  </a:cubicBezTo>
                  <a:lnTo>
                    <a:pt x="5049" y="2572"/>
                  </a:lnTo>
                  <a:cubicBezTo>
                    <a:pt x="5073" y="1143"/>
                    <a:pt x="3929" y="0"/>
                    <a:pt x="2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50"/>
            <p:cNvSpPr/>
            <p:nvPr/>
          </p:nvSpPr>
          <p:spPr>
            <a:xfrm>
              <a:off x="5717047" y="1620975"/>
              <a:ext cx="9890" cy="8129"/>
            </a:xfrm>
            <a:custGeom>
              <a:avLst/>
              <a:gdLst/>
              <a:ahLst/>
              <a:cxnLst/>
              <a:rect l="l" t="t" r="r" b="b"/>
              <a:pathLst>
                <a:path w="6143" h="5049" extrusionOk="0">
                  <a:moveTo>
                    <a:pt x="2673" y="0"/>
                  </a:moveTo>
                  <a:cubicBezTo>
                    <a:pt x="1191" y="0"/>
                    <a:pt x="0" y="1300"/>
                    <a:pt x="189" y="2811"/>
                  </a:cubicBezTo>
                  <a:cubicBezTo>
                    <a:pt x="332" y="4096"/>
                    <a:pt x="1499" y="5049"/>
                    <a:pt x="2785" y="5049"/>
                  </a:cubicBezTo>
                  <a:lnTo>
                    <a:pt x="3618" y="5049"/>
                  </a:lnTo>
                  <a:cubicBezTo>
                    <a:pt x="5000" y="5049"/>
                    <a:pt x="6143" y="3930"/>
                    <a:pt x="6143" y="2525"/>
                  </a:cubicBezTo>
                  <a:cubicBezTo>
                    <a:pt x="6143" y="1144"/>
                    <a:pt x="5023" y="0"/>
                    <a:pt x="3618" y="0"/>
                  </a:cubicBezTo>
                  <a:lnTo>
                    <a:pt x="2713" y="0"/>
                  </a:lnTo>
                  <a:cubicBezTo>
                    <a:pt x="2700" y="0"/>
                    <a:pt x="2686" y="0"/>
                    <a:pt x="26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0"/>
            <p:cNvSpPr/>
            <p:nvPr/>
          </p:nvSpPr>
          <p:spPr>
            <a:xfrm>
              <a:off x="5701899" y="1620975"/>
              <a:ext cx="9663" cy="8129"/>
            </a:xfrm>
            <a:custGeom>
              <a:avLst/>
              <a:gdLst/>
              <a:ahLst/>
              <a:cxnLst/>
              <a:rect l="l" t="t" r="r" b="b"/>
              <a:pathLst>
                <a:path w="6002" h="5049" extrusionOk="0">
                  <a:moveTo>
                    <a:pt x="2549" y="0"/>
                  </a:moveTo>
                  <a:cubicBezTo>
                    <a:pt x="1120" y="0"/>
                    <a:pt x="1" y="1144"/>
                    <a:pt x="25" y="2572"/>
                  </a:cubicBezTo>
                  <a:cubicBezTo>
                    <a:pt x="48" y="3954"/>
                    <a:pt x="1263" y="5049"/>
                    <a:pt x="2644" y="5049"/>
                  </a:cubicBezTo>
                  <a:lnTo>
                    <a:pt x="3478" y="5049"/>
                  </a:lnTo>
                  <a:cubicBezTo>
                    <a:pt x="4859" y="5049"/>
                    <a:pt x="6002" y="3930"/>
                    <a:pt x="6002" y="2525"/>
                  </a:cubicBezTo>
                  <a:cubicBezTo>
                    <a:pt x="6002" y="1144"/>
                    <a:pt x="4883" y="0"/>
                    <a:pt x="3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50"/>
            <p:cNvSpPr/>
            <p:nvPr/>
          </p:nvSpPr>
          <p:spPr>
            <a:xfrm>
              <a:off x="5691624" y="1688263"/>
              <a:ext cx="8168" cy="9779"/>
            </a:xfrm>
            <a:custGeom>
              <a:avLst/>
              <a:gdLst/>
              <a:ahLst/>
              <a:cxnLst/>
              <a:rect l="l" t="t" r="r" b="b"/>
              <a:pathLst>
                <a:path w="5073" h="6074" extrusionOk="0">
                  <a:moveTo>
                    <a:pt x="2549" y="1"/>
                  </a:moveTo>
                  <a:cubicBezTo>
                    <a:pt x="1167" y="1"/>
                    <a:pt x="24" y="1144"/>
                    <a:pt x="24" y="2573"/>
                  </a:cubicBezTo>
                  <a:lnTo>
                    <a:pt x="24" y="3501"/>
                  </a:lnTo>
                  <a:cubicBezTo>
                    <a:pt x="0" y="4906"/>
                    <a:pt x="1120" y="6073"/>
                    <a:pt x="2525" y="6073"/>
                  </a:cubicBezTo>
                  <a:lnTo>
                    <a:pt x="2549" y="6073"/>
                  </a:lnTo>
                  <a:cubicBezTo>
                    <a:pt x="3930" y="6073"/>
                    <a:pt x="5049" y="4930"/>
                    <a:pt x="5073" y="3525"/>
                  </a:cubicBezTo>
                  <a:lnTo>
                    <a:pt x="5073" y="2596"/>
                  </a:lnTo>
                  <a:cubicBezTo>
                    <a:pt x="5073" y="1168"/>
                    <a:pt x="3954" y="24"/>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50"/>
            <p:cNvSpPr/>
            <p:nvPr/>
          </p:nvSpPr>
          <p:spPr>
            <a:xfrm>
              <a:off x="5691624" y="1703484"/>
              <a:ext cx="8168" cy="9779"/>
            </a:xfrm>
            <a:custGeom>
              <a:avLst/>
              <a:gdLst/>
              <a:ahLst/>
              <a:cxnLst/>
              <a:rect l="l" t="t" r="r" b="b"/>
              <a:pathLst>
                <a:path w="5073" h="6074" extrusionOk="0">
                  <a:moveTo>
                    <a:pt x="2549" y="1"/>
                  </a:moveTo>
                  <a:cubicBezTo>
                    <a:pt x="1167" y="1"/>
                    <a:pt x="24" y="1120"/>
                    <a:pt x="24" y="2525"/>
                  </a:cubicBezTo>
                  <a:lnTo>
                    <a:pt x="24" y="3525"/>
                  </a:lnTo>
                  <a:cubicBezTo>
                    <a:pt x="0" y="4930"/>
                    <a:pt x="1144" y="6074"/>
                    <a:pt x="2525" y="6074"/>
                  </a:cubicBezTo>
                  <a:cubicBezTo>
                    <a:pt x="3930" y="6074"/>
                    <a:pt x="5073" y="4930"/>
                    <a:pt x="5073" y="3549"/>
                  </a:cubicBezTo>
                  <a:lnTo>
                    <a:pt x="5073" y="2573"/>
                  </a:lnTo>
                  <a:cubicBezTo>
                    <a:pt x="5073" y="1144"/>
                    <a:pt x="3954"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0"/>
            <p:cNvSpPr/>
            <p:nvPr/>
          </p:nvSpPr>
          <p:spPr>
            <a:xfrm>
              <a:off x="5698563" y="1696431"/>
              <a:ext cx="9665" cy="8129"/>
            </a:xfrm>
            <a:custGeom>
              <a:avLst/>
              <a:gdLst/>
              <a:ahLst/>
              <a:cxnLst/>
              <a:rect l="l" t="t" r="r" b="b"/>
              <a:pathLst>
                <a:path w="6003" h="5049" extrusionOk="0">
                  <a:moveTo>
                    <a:pt x="2549" y="0"/>
                  </a:moveTo>
                  <a:cubicBezTo>
                    <a:pt x="1144" y="0"/>
                    <a:pt x="1" y="1167"/>
                    <a:pt x="25" y="2572"/>
                  </a:cubicBezTo>
                  <a:cubicBezTo>
                    <a:pt x="49" y="3977"/>
                    <a:pt x="1263" y="5049"/>
                    <a:pt x="2668" y="5049"/>
                  </a:cubicBezTo>
                  <a:lnTo>
                    <a:pt x="3478" y="5049"/>
                  </a:lnTo>
                  <a:cubicBezTo>
                    <a:pt x="4859" y="5049"/>
                    <a:pt x="6002" y="3929"/>
                    <a:pt x="6002" y="2548"/>
                  </a:cubicBezTo>
                  <a:cubicBezTo>
                    <a:pt x="6002" y="1143"/>
                    <a:pt x="4883" y="0"/>
                    <a:pt x="3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50"/>
            <p:cNvSpPr/>
            <p:nvPr/>
          </p:nvSpPr>
          <p:spPr>
            <a:xfrm>
              <a:off x="5682537" y="1696431"/>
              <a:ext cx="11006" cy="8129"/>
            </a:xfrm>
            <a:custGeom>
              <a:avLst/>
              <a:gdLst/>
              <a:ahLst/>
              <a:cxnLst/>
              <a:rect l="l" t="t" r="r" b="b"/>
              <a:pathLst>
                <a:path w="6836" h="5049" extrusionOk="0">
                  <a:moveTo>
                    <a:pt x="2977" y="0"/>
                  </a:moveTo>
                  <a:cubicBezTo>
                    <a:pt x="1882" y="0"/>
                    <a:pt x="882" y="667"/>
                    <a:pt x="548" y="1691"/>
                  </a:cubicBezTo>
                  <a:cubicBezTo>
                    <a:pt x="0" y="3429"/>
                    <a:pt x="1286" y="5025"/>
                    <a:pt x="2953" y="5049"/>
                  </a:cubicBezTo>
                  <a:lnTo>
                    <a:pt x="3858" y="5049"/>
                  </a:lnTo>
                  <a:cubicBezTo>
                    <a:pt x="4954" y="5049"/>
                    <a:pt x="5954" y="4382"/>
                    <a:pt x="6264" y="3358"/>
                  </a:cubicBezTo>
                  <a:cubicBezTo>
                    <a:pt x="6835" y="1619"/>
                    <a:pt x="5549" y="0"/>
                    <a:pt x="38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50"/>
          <p:cNvGrpSpPr/>
          <p:nvPr/>
        </p:nvGrpSpPr>
        <p:grpSpPr>
          <a:xfrm>
            <a:off x="6281340" y="1590850"/>
            <a:ext cx="256409" cy="248757"/>
            <a:chOff x="6430192" y="1465222"/>
            <a:chExt cx="278705" cy="270388"/>
          </a:xfrm>
        </p:grpSpPr>
        <p:sp>
          <p:nvSpPr>
            <p:cNvPr id="6755" name="Google Shape;6755;p50"/>
            <p:cNvSpPr/>
            <p:nvPr/>
          </p:nvSpPr>
          <p:spPr>
            <a:xfrm>
              <a:off x="6481646" y="1516676"/>
              <a:ext cx="83931" cy="167463"/>
            </a:xfrm>
            <a:custGeom>
              <a:avLst/>
              <a:gdLst/>
              <a:ahLst/>
              <a:cxnLst/>
              <a:rect l="l" t="t" r="r" b="b"/>
              <a:pathLst>
                <a:path w="52131" h="104014" extrusionOk="0">
                  <a:moveTo>
                    <a:pt x="48725" y="1"/>
                  </a:moveTo>
                  <a:cubicBezTo>
                    <a:pt x="48654" y="1"/>
                    <a:pt x="48583" y="3"/>
                    <a:pt x="48511" y="7"/>
                  </a:cubicBezTo>
                  <a:cubicBezTo>
                    <a:pt x="21410" y="1865"/>
                    <a:pt x="1" y="24441"/>
                    <a:pt x="1" y="52018"/>
                  </a:cubicBezTo>
                  <a:cubicBezTo>
                    <a:pt x="1" y="79595"/>
                    <a:pt x="21410" y="102147"/>
                    <a:pt x="48511" y="104005"/>
                  </a:cubicBezTo>
                  <a:cubicBezTo>
                    <a:pt x="48595" y="104011"/>
                    <a:pt x="48678" y="104014"/>
                    <a:pt x="48761" y="104014"/>
                  </a:cubicBezTo>
                  <a:cubicBezTo>
                    <a:pt x="50604" y="104014"/>
                    <a:pt x="52131" y="102516"/>
                    <a:pt x="52131" y="100647"/>
                  </a:cubicBezTo>
                  <a:lnTo>
                    <a:pt x="52131" y="3389"/>
                  </a:lnTo>
                  <a:cubicBezTo>
                    <a:pt x="52131" y="1485"/>
                    <a:pt x="50584" y="1"/>
                    <a:pt x="48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0"/>
            <p:cNvSpPr/>
            <p:nvPr/>
          </p:nvSpPr>
          <p:spPr>
            <a:xfrm>
              <a:off x="6500472" y="1516673"/>
              <a:ext cx="65105" cy="167466"/>
            </a:xfrm>
            <a:custGeom>
              <a:avLst/>
              <a:gdLst/>
              <a:ahLst/>
              <a:cxnLst/>
              <a:rect l="l" t="t" r="r" b="b"/>
              <a:pathLst>
                <a:path w="40438" h="104016" extrusionOk="0">
                  <a:moveTo>
                    <a:pt x="37092" y="0"/>
                  </a:moveTo>
                  <a:cubicBezTo>
                    <a:pt x="37009" y="0"/>
                    <a:pt x="36926" y="3"/>
                    <a:pt x="36842" y="9"/>
                  </a:cubicBezTo>
                  <a:cubicBezTo>
                    <a:pt x="29674" y="509"/>
                    <a:pt x="22934" y="2438"/>
                    <a:pt x="16862" y="5510"/>
                  </a:cubicBezTo>
                  <a:cubicBezTo>
                    <a:pt x="24173" y="14488"/>
                    <a:pt x="28554" y="25919"/>
                    <a:pt x="28554" y="38398"/>
                  </a:cubicBezTo>
                  <a:cubicBezTo>
                    <a:pt x="28554" y="58688"/>
                    <a:pt x="16933" y="76287"/>
                    <a:pt x="1" y="84884"/>
                  </a:cubicBezTo>
                  <a:cubicBezTo>
                    <a:pt x="8836" y="95767"/>
                    <a:pt x="21982" y="103006"/>
                    <a:pt x="36842" y="104007"/>
                  </a:cubicBezTo>
                  <a:cubicBezTo>
                    <a:pt x="36926" y="104013"/>
                    <a:pt x="37009" y="104016"/>
                    <a:pt x="37092" y="104016"/>
                  </a:cubicBezTo>
                  <a:cubicBezTo>
                    <a:pt x="38933" y="104016"/>
                    <a:pt x="40438" y="102518"/>
                    <a:pt x="40438" y="100649"/>
                  </a:cubicBezTo>
                  <a:lnTo>
                    <a:pt x="40438" y="3367"/>
                  </a:lnTo>
                  <a:cubicBezTo>
                    <a:pt x="40438" y="1498"/>
                    <a:pt x="38933" y="0"/>
                    <a:pt x="3709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0"/>
            <p:cNvSpPr/>
            <p:nvPr/>
          </p:nvSpPr>
          <p:spPr>
            <a:xfrm>
              <a:off x="6561243" y="1465222"/>
              <a:ext cx="8130" cy="25971"/>
            </a:xfrm>
            <a:custGeom>
              <a:avLst/>
              <a:gdLst/>
              <a:ahLst/>
              <a:cxnLst/>
              <a:rect l="l" t="t" r="r" b="b"/>
              <a:pathLst>
                <a:path w="5050" h="16131" extrusionOk="0">
                  <a:moveTo>
                    <a:pt x="2515" y="0"/>
                  </a:moveTo>
                  <a:cubicBezTo>
                    <a:pt x="2339" y="0"/>
                    <a:pt x="2160" y="18"/>
                    <a:pt x="1977" y="55"/>
                  </a:cubicBezTo>
                  <a:cubicBezTo>
                    <a:pt x="787" y="317"/>
                    <a:pt x="1" y="1413"/>
                    <a:pt x="1" y="2603"/>
                  </a:cubicBezTo>
                  <a:lnTo>
                    <a:pt x="1" y="13463"/>
                  </a:lnTo>
                  <a:cubicBezTo>
                    <a:pt x="1" y="14868"/>
                    <a:pt x="1073" y="16082"/>
                    <a:pt x="2454" y="16130"/>
                  </a:cubicBezTo>
                  <a:cubicBezTo>
                    <a:pt x="2468" y="16130"/>
                    <a:pt x="2483" y="16130"/>
                    <a:pt x="2498" y="16130"/>
                  </a:cubicBezTo>
                  <a:cubicBezTo>
                    <a:pt x="3906" y="16130"/>
                    <a:pt x="5050" y="14996"/>
                    <a:pt x="5050" y="13582"/>
                  </a:cubicBezTo>
                  <a:lnTo>
                    <a:pt x="5050" y="2532"/>
                  </a:lnTo>
                  <a:cubicBezTo>
                    <a:pt x="5050" y="1134"/>
                    <a:pt x="3920" y="0"/>
                    <a:pt x="25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50"/>
            <p:cNvSpPr/>
            <p:nvPr/>
          </p:nvSpPr>
          <p:spPr>
            <a:xfrm>
              <a:off x="6561243" y="1709655"/>
              <a:ext cx="8130" cy="25955"/>
            </a:xfrm>
            <a:custGeom>
              <a:avLst/>
              <a:gdLst/>
              <a:ahLst/>
              <a:cxnLst/>
              <a:rect l="l" t="t" r="r" b="b"/>
              <a:pathLst>
                <a:path w="5050" h="16121" extrusionOk="0">
                  <a:moveTo>
                    <a:pt x="2540" y="1"/>
                  </a:moveTo>
                  <a:cubicBezTo>
                    <a:pt x="2511" y="1"/>
                    <a:pt x="2483" y="1"/>
                    <a:pt x="2454" y="2"/>
                  </a:cubicBezTo>
                  <a:cubicBezTo>
                    <a:pt x="1073" y="26"/>
                    <a:pt x="1" y="1264"/>
                    <a:pt x="1" y="2645"/>
                  </a:cubicBezTo>
                  <a:lnTo>
                    <a:pt x="1" y="13481"/>
                  </a:lnTo>
                  <a:cubicBezTo>
                    <a:pt x="1" y="14791"/>
                    <a:pt x="930" y="15958"/>
                    <a:pt x="2216" y="16101"/>
                  </a:cubicBezTo>
                  <a:cubicBezTo>
                    <a:pt x="2322" y="16114"/>
                    <a:pt x="2427" y="16120"/>
                    <a:pt x="2531" y="16120"/>
                  </a:cubicBezTo>
                  <a:cubicBezTo>
                    <a:pt x="3916" y="16120"/>
                    <a:pt x="5050" y="14973"/>
                    <a:pt x="5050" y="13600"/>
                  </a:cubicBezTo>
                  <a:lnTo>
                    <a:pt x="5050" y="2526"/>
                  </a:lnTo>
                  <a:cubicBezTo>
                    <a:pt x="5050" y="1126"/>
                    <a:pt x="3929" y="1"/>
                    <a:pt x="2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50"/>
            <p:cNvSpPr/>
            <p:nvPr/>
          </p:nvSpPr>
          <p:spPr>
            <a:xfrm>
              <a:off x="6495067" y="1482610"/>
              <a:ext cx="18481" cy="23918"/>
            </a:xfrm>
            <a:custGeom>
              <a:avLst/>
              <a:gdLst/>
              <a:ahLst/>
              <a:cxnLst/>
              <a:rect l="l" t="t" r="r" b="b"/>
              <a:pathLst>
                <a:path w="11479" h="14856" extrusionOk="0">
                  <a:moveTo>
                    <a:pt x="2956" y="1"/>
                  </a:moveTo>
                  <a:cubicBezTo>
                    <a:pt x="2516" y="1"/>
                    <a:pt x="2072" y="114"/>
                    <a:pt x="1667" y="353"/>
                  </a:cubicBezTo>
                  <a:cubicBezTo>
                    <a:pt x="429" y="1043"/>
                    <a:pt x="0" y="2615"/>
                    <a:pt x="714" y="3853"/>
                  </a:cubicBezTo>
                  <a:lnTo>
                    <a:pt x="6335" y="13570"/>
                  </a:lnTo>
                  <a:cubicBezTo>
                    <a:pt x="6811" y="14403"/>
                    <a:pt x="7668" y="14856"/>
                    <a:pt x="8549" y="14856"/>
                  </a:cubicBezTo>
                  <a:cubicBezTo>
                    <a:pt x="9002" y="14856"/>
                    <a:pt x="9431" y="14736"/>
                    <a:pt x="9835" y="14522"/>
                  </a:cubicBezTo>
                  <a:cubicBezTo>
                    <a:pt x="11074" y="13808"/>
                    <a:pt x="11479" y="12236"/>
                    <a:pt x="10764" y="10998"/>
                  </a:cubicBezTo>
                  <a:lnTo>
                    <a:pt x="5168" y="1281"/>
                  </a:lnTo>
                  <a:cubicBezTo>
                    <a:pt x="4692" y="456"/>
                    <a:pt x="3834" y="1"/>
                    <a:pt x="29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0"/>
            <p:cNvSpPr/>
            <p:nvPr/>
          </p:nvSpPr>
          <p:spPr>
            <a:xfrm>
              <a:off x="6447025" y="1530660"/>
              <a:ext cx="25114" cy="17314"/>
            </a:xfrm>
            <a:custGeom>
              <a:avLst/>
              <a:gdLst/>
              <a:ahLst/>
              <a:cxnLst/>
              <a:rect l="l" t="t" r="r" b="b"/>
              <a:pathLst>
                <a:path w="15599" h="10754" extrusionOk="0">
                  <a:moveTo>
                    <a:pt x="2942" y="0"/>
                  </a:moveTo>
                  <a:cubicBezTo>
                    <a:pt x="2059" y="0"/>
                    <a:pt x="1194" y="461"/>
                    <a:pt x="715" y="1276"/>
                  </a:cubicBezTo>
                  <a:cubicBezTo>
                    <a:pt x="1" y="2514"/>
                    <a:pt x="429" y="4086"/>
                    <a:pt x="1668" y="4776"/>
                  </a:cubicBezTo>
                  <a:lnTo>
                    <a:pt x="11384" y="10397"/>
                  </a:lnTo>
                  <a:cubicBezTo>
                    <a:pt x="11789" y="10635"/>
                    <a:pt x="12217" y="10754"/>
                    <a:pt x="12670" y="10754"/>
                  </a:cubicBezTo>
                  <a:cubicBezTo>
                    <a:pt x="13551" y="10754"/>
                    <a:pt x="14408" y="10278"/>
                    <a:pt x="14885" y="9468"/>
                  </a:cubicBezTo>
                  <a:cubicBezTo>
                    <a:pt x="15599" y="8230"/>
                    <a:pt x="15170" y="6658"/>
                    <a:pt x="13956" y="5967"/>
                  </a:cubicBezTo>
                  <a:lnTo>
                    <a:pt x="4216" y="347"/>
                  </a:lnTo>
                  <a:cubicBezTo>
                    <a:pt x="3816" y="112"/>
                    <a:pt x="3377" y="0"/>
                    <a:pt x="29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0"/>
            <p:cNvSpPr/>
            <p:nvPr/>
          </p:nvSpPr>
          <p:spPr>
            <a:xfrm>
              <a:off x="6430192" y="1596129"/>
              <a:ext cx="26074" cy="8169"/>
            </a:xfrm>
            <a:custGeom>
              <a:avLst/>
              <a:gdLst/>
              <a:ahLst/>
              <a:cxnLst/>
              <a:rect l="l" t="t" r="r" b="b"/>
              <a:pathLst>
                <a:path w="16195" h="5074" extrusionOk="0">
                  <a:moveTo>
                    <a:pt x="2549" y="1"/>
                  </a:moveTo>
                  <a:cubicBezTo>
                    <a:pt x="1144" y="1"/>
                    <a:pt x="1" y="1168"/>
                    <a:pt x="25" y="2596"/>
                  </a:cubicBezTo>
                  <a:cubicBezTo>
                    <a:pt x="72" y="4002"/>
                    <a:pt x="1287" y="5073"/>
                    <a:pt x="2668" y="5073"/>
                  </a:cubicBezTo>
                  <a:lnTo>
                    <a:pt x="13623" y="5073"/>
                  </a:lnTo>
                  <a:cubicBezTo>
                    <a:pt x="15028" y="5073"/>
                    <a:pt x="16195" y="3882"/>
                    <a:pt x="16147" y="2477"/>
                  </a:cubicBezTo>
                  <a:cubicBezTo>
                    <a:pt x="16100" y="1072"/>
                    <a:pt x="14885" y="1"/>
                    <a:pt x="13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0"/>
            <p:cNvSpPr/>
            <p:nvPr/>
          </p:nvSpPr>
          <p:spPr>
            <a:xfrm>
              <a:off x="6447025" y="1652872"/>
              <a:ext cx="25114" cy="17296"/>
            </a:xfrm>
            <a:custGeom>
              <a:avLst/>
              <a:gdLst/>
              <a:ahLst/>
              <a:cxnLst/>
              <a:rect l="l" t="t" r="r" b="b"/>
              <a:pathLst>
                <a:path w="15599" h="10743" extrusionOk="0">
                  <a:moveTo>
                    <a:pt x="12652" y="0"/>
                  </a:moveTo>
                  <a:cubicBezTo>
                    <a:pt x="12219" y="0"/>
                    <a:pt x="11782" y="109"/>
                    <a:pt x="11384" y="335"/>
                  </a:cubicBezTo>
                  <a:lnTo>
                    <a:pt x="1668" y="5956"/>
                  </a:lnTo>
                  <a:cubicBezTo>
                    <a:pt x="429" y="6670"/>
                    <a:pt x="1" y="8242"/>
                    <a:pt x="715" y="9456"/>
                  </a:cubicBezTo>
                  <a:cubicBezTo>
                    <a:pt x="1191" y="10290"/>
                    <a:pt x="2049" y="10742"/>
                    <a:pt x="2953" y="10742"/>
                  </a:cubicBezTo>
                  <a:cubicBezTo>
                    <a:pt x="3382" y="10742"/>
                    <a:pt x="3811" y="10647"/>
                    <a:pt x="4216" y="10409"/>
                  </a:cubicBezTo>
                  <a:lnTo>
                    <a:pt x="13956" y="4789"/>
                  </a:lnTo>
                  <a:cubicBezTo>
                    <a:pt x="15170" y="4074"/>
                    <a:pt x="15599" y="2502"/>
                    <a:pt x="14885" y="1288"/>
                  </a:cubicBezTo>
                  <a:cubicBezTo>
                    <a:pt x="14405" y="456"/>
                    <a:pt x="13537" y="0"/>
                    <a:pt x="126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50"/>
            <p:cNvSpPr/>
            <p:nvPr/>
          </p:nvSpPr>
          <p:spPr>
            <a:xfrm>
              <a:off x="6495067" y="1694301"/>
              <a:ext cx="18481" cy="23908"/>
            </a:xfrm>
            <a:custGeom>
              <a:avLst/>
              <a:gdLst/>
              <a:ahLst/>
              <a:cxnLst/>
              <a:rect l="l" t="t" r="r" b="b"/>
              <a:pathLst>
                <a:path w="11479" h="14850" extrusionOk="0">
                  <a:moveTo>
                    <a:pt x="8562" y="0"/>
                  </a:moveTo>
                  <a:cubicBezTo>
                    <a:pt x="7678" y="0"/>
                    <a:pt x="6814" y="461"/>
                    <a:pt x="6335" y="1275"/>
                  </a:cubicBezTo>
                  <a:lnTo>
                    <a:pt x="714" y="11016"/>
                  </a:lnTo>
                  <a:cubicBezTo>
                    <a:pt x="0" y="12230"/>
                    <a:pt x="429" y="13802"/>
                    <a:pt x="1643" y="14516"/>
                  </a:cubicBezTo>
                  <a:cubicBezTo>
                    <a:pt x="2072" y="14754"/>
                    <a:pt x="2501" y="14850"/>
                    <a:pt x="2929" y="14850"/>
                  </a:cubicBezTo>
                  <a:cubicBezTo>
                    <a:pt x="3834" y="14850"/>
                    <a:pt x="4692" y="14397"/>
                    <a:pt x="5168" y="13564"/>
                  </a:cubicBezTo>
                  <a:lnTo>
                    <a:pt x="10764" y="3847"/>
                  </a:lnTo>
                  <a:cubicBezTo>
                    <a:pt x="11479" y="2633"/>
                    <a:pt x="11050" y="1061"/>
                    <a:pt x="9835" y="347"/>
                  </a:cubicBezTo>
                  <a:cubicBezTo>
                    <a:pt x="9435" y="111"/>
                    <a:pt x="8996" y="0"/>
                    <a:pt x="85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50"/>
            <p:cNvSpPr/>
            <p:nvPr/>
          </p:nvSpPr>
          <p:spPr>
            <a:xfrm>
              <a:off x="6580759" y="1469183"/>
              <a:ext cx="128138" cy="262473"/>
            </a:xfrm>
            <a:custGeom>
              <a:avLst/>
              <a:gdLst/>
              <a:ahLst/>
              <a:cxnLst/>
              <a:rect l="l" t="t" r="r" b="b"/>
              <a:pathLst>
                <a:path w="79589" h="163027" extrusionOk="0">
                  <a:moveTo>
                    <a:pt x="17147" y="58846"/>
                  </a:moveTo>
                  <a:lnTo>
                    <a:pt x="15932" y="69967"/>
                  </a:lnTo>
                  <a:lnTo>
                    <a:pt x="8097" y="74492"/>
                  </a:lnTo>
                  <a:lnTo>
                    <a:pt x="8097" y="65442"/>
                  </a:lnTo>
                  <a:lnTo>
                    <a:pt x="17147" y="58846"/>
                  </a:lnTo>
                  <a:close/>
                  <a:moveTo>
                    <a:pt x="20124" y="76992"/>
                  </a:moveTo>
                  <a:lnTo>
                    <a:pt x="30364" y="81517"/>
                  </a:lnTo>
                  <a:lnTo>
                    <a:pt x="20124" y="86018"/>
                  </a:lnTo>
                  <a:lnTo>
                    <a:pt x="12289" y="81517"/>
                  </a:lnTo>
                  <a:lnTo>
                    <a:pt x="20124" y="76992"/>
                  </a:lnTo>
                  <a:close/>
                  <a:moveTo>
                    <a:pt x="8097" y="88542"/>
                  </a:moveTo>
                  <a:lnTo>
                    <a:pt x="15932" y="93067"/>
                  </a:lnTo>
                  <a:lnTo>
                    <a:pt x="17147" y="104188"/>
                  </a:lnTo>
                  <a:lnTo>
                    <a:pt x="8097" y="97568"/>
                  </a:lnTo>
                  <a:lnTo>
                    <a:pt x="8097" y="88542"/>
                  </a:lnTo>
                  <a:close/>
                  <a:moveTo>
                    <a:pt x="4168" y="0"/>
                  </a:moveTo>
                  <a:cubicBezTo>
                    <a:pt x="1929" y="0"/>
                    <a:pt x="0" y="4049"/>
                    <a:pt x="0" y="4049"/>
                  </a:cubicBezTo>
                  <a:lnTo>
                    <a:pt x="0" y="158842"/>
                  </a:lnTo>
                  <a:lnTo>
                    <a:pt x="24" y="158842"/>
                  </a:lnTo>
                  <a:cubicBezTo>
                    <a:pt x="24" y="160962"/>
                    <a:pt x="1572" y="162843"/>
                    <a:pt x="3692" y="163010"/>
                  </a:cubicBezTo>
                  <a:cubicBezTo>
                    <a:pt x="3817" y="163021"/>
                    <a:pt x="3942" y="163026"/>
                    <a:pt x="4065" y="163026"/>
                  </a:cubicBezTo>
                  <a:cubicBezTo>
                    <a:pt x="6300" y="163026"/>
                    <a:pt x="8097" y="161220"/>
                    <a:pt x="8097" y="158985"/>
                  </a:cubicBezTo>
                  <a:lnTo>
                    <a:pt x="8097" y="151912"/>
                  </a:lnTo>
                  <a:lnTo>
                    <a:pt x="16575" y="158009"/>
                  </a:lnTo>
                  <a:cubicBezTo>
                    <a:pt x="17290" y="158533"/>
                    <a:pt x="18123" y="158795"/>
                    <a:pt x="18957" y="158795"/>
                  </a:cubicBezTo>
                  <a:cubicBezTo>
                    <a:pt x="20195" y="158795"/>
                    <a:pt x="21433" y="158223"/>
                    <a:pt x="22243" y="157128"/>
                  </a:cubicBezTo>
                  <a:cubicBezTo>
                    <a:pt x="23553" y="155318"/>
                    <a:pt x="23172" y="152793"/>
                    <a:pt x="21362" y="151460"/>
                  </a:cubicBezTo>
                  <a:lnTo>
                    <a:pt x="8431" y="141863"/>
                  </a:lnTo>
                  <a:lnTo>
                    <a:pt x="8431" y="137528"/>
                  </a:lnTo>
                  <a:lnTo>
                    <a:pt x="10479" y="137528"/>
                  </a:lnTo>
                  <a:cubicBezTo>
                    <a:pt x="12717" y="137409"/>
                    <a:pt x="14551" y="135599"/>
                    <a:pt x="14551" y="133361"/>
                  </a:cubicBezTo>
                  <a:cubicBezTo>
                    <a:pt x="14551" y="131204"/>
                    <a:pt x="12849" y="129424"/>
                    <a:pt x="10723" y="129424"/>
                  </a:cubicBezTo>
                  <a:cubicBezTo>
                    <a:pt x="10642" y="129424"/>
                    <a:pt x="10561" y="129426"/>
                    <a:pt x="10479" y="129431"/>
                  </a:cubicBezTo>
                  <a:lnTo>
                    <a:pt x="8431" y="129431"/>
                  </a:lnTo>
                  <a:lnTo>
                    <a:pt x="8431" y="107641"/>
                  </a:lnTo>
                  <a:lnTo>
                    <a:pt x="19909" y="116167"/>
                  </a:lnTo>
                  <a:cubicBezTo>
                    <a:pt x="20613" y="116688"/>
                    <a:pt x="21452" y="116953"/>
                    <a:pt x="22294" y="116953"/>
                  </a:cubicBezTo>
                  <a:cubicBezTo>
                    <a:pt x="22991" y="116953"/>
                    <a:pt x="23690" y="116772"/>
                    <a:pt x="24315" y="116405"/>
                  </a:cubicBezTo>
                  <a:cubicBezTo>
                    <a:pt x="25720" y="115619"/>
                    <a:pt x="26506" y="114047"/>
                    <a:pt x="26315" y="112452"/>
                  </a:cubicBezTo>
                  <a:lnTo>
                    <a:pt x="24767" y="98092"/>
                  </a:lnTo>
                  <a:lnTo>
                    <a:pt x="43533" y="108927"/>
                  </a:lnTo>
                  <a:lnTo>
                    <a:pt x="42390" y="110880"/>
                  </a:lnTo>
                  <a:cubicBezTo>
                    <a:pt x="41271" y="112809"/>
                    <a:pt x="41938" y="115286"/>
                    <a:pt x="43891" y="116405"/>
                  </a:cubicBezTo>
                  <a:cubicBezTo>
                    <a:pt x="44534" y="116786"/>
                    <a:pt x="45224" y="116953"/>
                    <a:pt x="45915" y="116953"/>
                  </a:cubicBezTo>
                  <a:cubicBezTo>
                    <a:pt x="47320" y="116953"/>
                    <a:pt x="48677" y="116238"/>
                    <a:pt x="49439" y="114928"/>
                  </a:cubicBezTo>
                  <a:lnTo>
                    <a:pt x="50559" y="112976"/>
                  </a:lnTo>
                  <a:lnTo>
                    <a:pt x="54393" y="115190"/>
                  </a:lnTo>
                  <a:lnTo>
                    <a:pt x="56155" y="131360"/>
                  </a:lnTo>
                  <a:cubicBezTo>
                    <a:pt x="56393" y="133456"/>
                    <a:pt x="58132" y="134980"/>
                    <a:pt x="60180" y="134980"/>
                  </a:cubicBezTo>
                  <a:cubicBezTo>
                    <a:pt x="60323" y="134980"/>
                    <a:pt x="60489" y="134980"/>
                    <a:pt x="60632" y="134956"/>
                  </a:cubicBezTo>
                  <a:cubicBezTo>
                    <a:pt x="62847" y="134718"/>
                    <a:pt x="64466" y="132718"/>
                    <a:pt x="64228" y="130503"/>
                  </a:cubicBezTo>
                  <a:lnTo>
                    <a:pt x="63109" y="120239"/>
                  </a:lnTo>
                  <a:lnTo>
                    <a:pt x="69229" y="123764"/>
                  </a:lnTo>
                  <a:cubicBezTo>
                    <a:pt x="69872" y="124145"/>
                    <a:pt x="70563" y="124311"/>
                    <a:pt x="71253" y="124311"/>
                  </a:cubicBezTo>
                  <a:cubicBezTo>
                    <a:pt x="72658" y="124311"/>
                    <a:pt x="74016" y="123597"/>
                    <a:pt x="74778" y="122287"/>
                  </a:cubicBezTo>
                  <a:cubicBezTo>
                    <a:pt x="75897" y="120334"/>
                    <a:pt x="75230" y="117858"/>
                    <a:pt x="73278" y="116738"/>
                  </a:cubicBezTo>
                  <a:lnTo>
                    <a:pt x="67157" y="113214"/>
                  </a:lnTo>
                  <a:lnTo>
                    <a:pt x="76612" y="109046"/>
                  </a:lnTo>
                  <a:cubicBezTo>
                    <a:pt x="78660" y="108141"/>
                    <a:pt x="79588" y="105736"/>
                    <a:pt x="78683" y="103688"/>
                  </a:cubicBezTo>
                  <a:cubicBezTo>
                    <a:pt x="78014" y="102172"/>
                    <a:pt x="76522" y="101270"/>
                    <a:pt x="74962" y="101270"/>
                  </a:cubicBezTo>
                  <a:cubicBezTo>
                    <a:pt x="74414" y="101270"/>
                    <a:pt x="73858" y="101381"/>
                    <a:pt x="73325" y="101616"/>
                  </a:cubicBezTo>
                  <a:lnTo>
                    <a:pt x="58465" y="108189"/>
                  </a:lnTo>
                  <a:lnTo>
                    <a:pt x="54607" y="105950"/>
                  </a:lnTo>
                  <a:lnTo>
                    <a:pt x="55726" y="104021"/>
                  </a:lnTo>
                  <a:cubicBezTo>
                    <a:pt x="56846" y="102069"/>
                    <a:pt x="56179" y="99592"/>
                    <a:pt x="54250" y="98473"/>
                  </a:cubicBezTo>
                  <a:cubicBezTo>
                    <a:pt x="53607" y="98104"/>
                    <a:pt x="52907" y="97929"/>
                    <a:pt x="52218" y="97929"/>
                  </a:cubicBezTo>
                  <a:cubicBezTo>
                    <a:pt x="50813" y="97929"/>
                    <a:pt x="49452" y="98655"/>
                    <a:pt x="48701" y="99949"/>
                  </a:cubicBezTo>
                  <a:lnTo>
                    <a:pt x="47582" y="101902"/>
                  </a:lnTo>
                  <a:lnTo>
                    <a:pt x="28816" y="91066"/>
                  </a:lnTo>
                  <a:lnTo>
                    <a:pt x="42033" y="85232"/>
                  </a:lnTo>
                  <a:cubicBezTo>
                    <a:pt x="43509" y="84589"/>
                    <a:pt x="44462" y="83136"/>
                    <a:pt x="44462" y="81517"/>
                  </a:cubicBezTo>
                  <a:cubicBezTo>
                    <a:pt x="44462" y="79921"/>
                    <a:pt x="43509" y="78469"/>
                    <a:pt x="42033" y="77802"/>
                  </a:cubicBezTo>
                  <a:lnTo>
                    <a:pt x="28816" y="71967"/>
                  </a:lnTo>
                  <a:lnTo>
                    <a:pt x="47582" y="61132"/>
                  </a:lnTo>
                  <a:lnTo>
                    <a:pt x="48701" y="63085"/>
                  </a:lnTo>
                  <a:cubicBezTo>
                    <a:pt x="49463" y="64394"/>
                    <a:pt x="50821" y="65109"/>
                    <a:pt x="52226" y="65109"/>
                  </a:cubicBezTo>
                  <a:cubicBezTo>
                    <a:pt x="52916" y="65109"/>
                    <a:pt x="53607" y="64942"/>
                    <a:pt x="54250" y="64585"/>
                  </a:cubicBezTo>
                  <a:cubicBezTo>
                    <a:pt x="56179" y="63466"/>
                    <a:pt x="56846" y="60965"/>
                    <a:pt x="55726" y="59036"/>
                  </a:cubicBezTo>
                  <a:lnTo>
                    <a:pt x="54607" y="57083"/>
                  </a:lnTo>
                  <a:lnTo>
                    <a:pt x="58441" y="54869"/>
                  </a:lnTo>
                  <a:lnTo>
                    <a:pt x="73325" y="61418"/>
                  </a:lnTo>
                  <a:cubicBezTo>
                    <a:pt x="73873" y="61656"/>
                    <a:pt x="74421" y="61775"/>
                    <a:pt x="74968" y="61775"/>
                  </a:cubicBezTo>
                  <a:cubicBezTo>
                    <a:pt x="76516" y="61775"/>
                    <a:pt x="78017" y="60870"/>
                    <a:pt x="78683" y="59346"/>
                  </a:cubicBezTo>
                  <a:cubicBezTo>
                    <a:pt x="79588" y="57298"/>
                    <a:pt x="78660" y="54892"/>
                    <a:pt x="76612" y="53988"/>
                  </a:cubicBezTo>
                  <a:lnTo>
                    <a:pt x="67157" y="49820"/>
                  </a:lnTo>
                  <a:lnTo>
                    <a:pt x="73278" y="46295"/>
                  </a:lnTo>
                  <a:cubicBezTo>
                    <a:pt x="75230" y="45176"/>
                    <a:pt x="75897" y="42700"/>
                    <a:pt x="74778" y="40747"/>
                  </a:cubicBezTo>
                  <a:cubicBezTo>
                    <a:pt x="74027" y="39453"/>
                    <a:pt x="72655" y="38727"/>
                    <a:pt x="71251" y="38727"/>
                  </a:cubicBezTo>
                  <a:cubicBezTo>
                    <a:pt x="70561" y="38727"/>
                    <a:pt x="69864" y="38902"/>
                    <a:pt x="69229" y="39270"/>
                  </a:cubicBezTo>
                  <a:lnTo>
                    <a:pt x="63109" y="42795"/>
                  </a:lnTo>
                  <a:lnTo>
                    <a:pt x="64228" y="32531"/>
                  </a:lnTo>
                  <a:cubicBezTo>
                    <a:pt x="64466" y="30316"/>
                    <a:pt x="62847" y="28316"/>
                    <a:pt x="60632" y="28077"/>
                  </a:cubicBezTo>
                  <a:cubicBezTo>
                    <a:pt x="60472" y="28059"/>
                    <a:pt x="60314" y="28050"/>
                    <a:pt x="60157" y="28050"/>
                  </a:cubicBezTo>
                  <a:cubicBezTo>
                    <a:pt x="58117" y="28050"/>
                    <a:pt x="56376" y="29595"/>
                    <a:pt x="56155" y="31673"/>
                  </a:cubicBezTo>
                  <a:lnTo>
                    <a:pt x="54393" y="47843"/>
                  </a:lnTo>
                  <a:lnTo>
                    <a:pt x="50559" y="50058"/>
                  </a:lnTo>
                  <a:lnTo>
                    <a:pt x="49415" y="48105"/>
                  </a:lnTo>
                  <a:cubicBezTo>
                    <a:pt x="48665" y="46811"/>
                    <a:pt x="47303" y="46085"/>
                    <a:pt x="45906" y="46085"/>
                  </a:cubicBezTo>
                  <a:cubicBezTo>
                    <a:pt x="45220" y="46085"/>
                    <a:pt x="44526" y="46260"/>
                    <a:pt x="43891" y="46629"/>
                  </a:cubicBezTo>
                  <a:cubicBezTo>
                    <a:pt x="41938" y="47748"/>
                    <a:pt x="41271" y="50225"/>
                    <a:pt x="42390" y="52154"/>
                  </a:cubicBezTo>
                  <a:lnTo>
                    <a:pt x="43509" y="54107"/>
                  </a:lnTo>
                  <a:lnTo>
                    <a:pt x="24744" y="64942"/>
                  </a:lnTo>
                  <a:lnTo>
                    <a:pt x="26315" y="50582"/>
                  </a:lnTo>
                  <a:cubicBezTo>
                    <a:pt x="26482" y="48987"/>
                    <a:pt x="25696" y="47415"/>
                    <a:pt x="24315" y="46629"/>
                  </a:cubicBezTo>
                  <a:cubicBezTo>
                    <a:pt x="23679" y="46262"/>
                    <a:pt x="22979" y="46081"/>
                    <a:pt x="22282" y="46081"/>
                  </a:cubicBezTo>
                  <a:cubicBezTo>
                    <a:pt x="21440" y="46081"/>
                    <a:pt x="20602" y="46346"/>
                    <a:pt x="19886" y="46867"/>
                  </a:cubicBezTo>
                  <a:lnTo>
                    <a:pt x="8431" y="55393"/>
                  </a:lnTo>
                  <a:lnTo>
                    <a:pt x="8431" y="33674"/>
                  </a:lnTo>
                  <a:lnTo>
                    <a:pt x="10479" y="33674"/>
                  </a:lnTo>
                  <a:cubicBezTo>
                    <a:pt x="10508" y="33674"/>
                    <a:pt x="10536" y="33675"/>
                    <a:pt x="10565" y="33675"/>
                  </a:cubicBezTo>
                  <a:cubicBezTo>
                    <a:pt x="12764" y="33675"/>
                    <a:pt x="14527" y="31883"/>
                    <a:pt x="14527" y="29673"/>
                  </a:cubicBezTo>
                  <a:cubicBezTo>
                    <a:pt x="14527" y="27435"/>
                    <a:pt x="12717" y="25625"/>
                    <a:pt x="10479" y="25577"/>
                  </a:cubicBezTo>
                  <a:lnTo>
                    <a:pt x="8431" y="25577"/>
                  </a:lnTo>
                  <a:lnTo>
                    <a:pt x="8431" y="21171"/>
                  </a:lnTo>
                  <a:lnTo>
                    <a:pt x="21362" y="11574"/>
                  </a:lnTo>
                  <a:cubicBezTo>
                    <a:pt x="23148" y="10241"/>
                    <a:pt x="23553" y="7716"/>
                    <a:pt x="22219" y="5906"/>
                  </a:cubicBezTo>
                  <a:cubicBezTo>
                    <a:pt x="21432" y="4818"/>
                    <a:pt x="20197" y="4238"/>
                    <a:pt x="18944" y="4238"/>
                  </a:cubicBezTo>
                  <a:cubicBezTo>
                    <a:pt x="18113" y="4238"/>
                    <a:pt x="17273" y="4493"/>
                    <a:pt x="16551" y="5025"/>
                  </a:cubicBezTo>
                  <a:lnTo>
                    <a:pt x="8431" y="11122"/>
                  </a:lnTo>
                  <a:lnTo>
                    <a:pt x="8431" y="4049"/>
                  </a:lnTo>
                  <a:cubicBezTo>
                    <a:pt x="8240" y="1810"/>
                    <a:pt x="6407" y="0"/>
                    <a:pt x="4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0"/>
            <p:cNvSpPr/>
            <p:nvPr/>
          </p:nvSpPr>
          <p:spPr>
            <a:xfrm>
              <a:off x="6636623" y="1674308"/>
              <a:ext cx="8895" cy="8168"/>
            </a:xfrm>
            <a:custGeom>
              <a:avLst/>
              <a:gdLst/>
              <a:ahLst/>
              <a:cxnLst/>
              <a:rect l="l" t="t" r="r" b="b"/>
              <a:pathLst>
                <a:path w="5525" h="5073" extrusionOk="0">
                  <a:moveTo>
                    <a:pt x="2953" y="0"/>
                  </a:moveTo>
                  <a:cubicBezTo>
                    <a:pt x="1286" y="0"/>
                    <a:pt x="0" y="1596"/>
                    <a:pt x="548" y="3334"/>
                  </a:cubicBezTo>
                  <a:cubicBezTo>
                    <a:pt x="857" y="4382"/>
                    <a:pt x="1858" y="5073"/>
                    <a:pt x="2953" y="5073"/>
                  </a:cubicBezTo>
                  <a:lnTo>
                    <a:pt x="2977" y="5073"/>
                  </a:lnTo>
                  <a:cubicBezTo>
                    <a:pt x="4358" y="5073"/>
                    <a:pt x="5501" y="3930"/>
                    <a:pt x="5501" y="2548"/>
                  </a:cubicBezTo>
                  <a:cubicBezTo>
                    <a:pt x="5525" y="1143"/>
                    <a:pt x="4382" y="0"/>
                    <a:pt x="3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0"/>
            <p:cNvSpPr/>
            <p:nvPr/>
          </p:nvSpPr>
          <p:spPr>
            <a:xfrm>
              <a:off x="6618755" y="1503843"/>
              <a:ext cx="9549" cy="8131"/>
            </a:xfrm>
            <a:custGeom>
              <a:avLst/>
              <a:gdLst/>
              <a:ahLst/>
              <a:cxnLst/>
              <a:rect l="l" t="t" r="r" b="b"/>
              <a:pathLst>
                <a:path w="5931" h="5050" extrusionOk="0">
                  <a:moveTo>
                    <a:pt x="2930" y="1"/>
                  </a:moveTo>
                  <a:cubicBezTo>
                    <a:pt x="1287" y="1"/>
                    <a:pt x="1" y="1596"/>
                    <a:pt x="524" y="3335"/>
                  </a:cubicBezTo>
                  <a:cubicBezTo>
                    <a:pt x="858" y="4382"/>
                    <a:pt x="1858" y="5049"/>
                    <a:pt x="2954" y="5049"/>
                  </a:cubicBezTo>
                  <a:cubicBezTo>
                    <a:pt x="4049" y="5049"/>
                    <a:pt x="5049" y="4382"/>
                    <a:pt x="5359" y="3358"/>
                  </a:cubicBezTo>
                  <a:cubicBezTo>
                    <a:pt x="5930" y="1620"/>
                    <a:pt x="4644" y="1"/>
                    <a:pt x="2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0"/>
            <p:cNvSpPr/>
            <p:nvPr/>
          </p:nvSpPr>
          <p:spPr>
            <a:xfrm>
              <a:off x="6645441" y="1520675"/>
              <a:ext cx="8858" cy="8129"/>
            </a:xfrm>
            <a:custGeom>
              <a:avLst/>
              <a:gdLst/>
              <a:ahLst/>
              <a:cxnLst/>
              <a:rect l="l" t="t" r="r" b="b"/>
              <a:pathLst>
                <a:path w="5502" h="5049" extrusionOk="0">
                  <a:moveTo>
                    <a:pt x="2930" y="0"/>
                  </a:moveTo>
                  <a:cubicBezTo>
                    <a:pt x="1286" y="0"/>
                    <a:pt x="0" y="1596"/>
                    <a:pt x="524" y="3334"/>
                  </a:cubicBezTo>
                  <a:cubicBezTo>
                    <a:pt x="858" y="4382"/>
                    <a:pt x="1858" y="5049"/>
                    <a:pt x="2953" y="5049"/>
                  </a:cubicBezTo>
                  <a:lnTo>
                    <a:pt x="2977" y="5049"/>
                  </a:lnTo>
                  <a:cubicBezTo>
                    <a:pt x="4359" y="5049"/>
                    <a:pt x="5502" y="3929"/>
                    <a:pt x="5502" y="2548"/>
                  </a:cubicBezTo>
                  <a:cubicBezTo>
                    <a:pt x="5502" y="1143"/>
                    <a:pt x="4382" y="0"/>
                    <a:pt x="2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0"/>
            <p:cNvSpPr/>
            <p:nvPr/>
          </p:nvSpPr>
          <p:spPr>
            <a:xfrm>
              <a:off x="6673315" y="1596129"/>
              <a:ext cx="9549" cy="8169"/>
            </a:xfrm>
            <a:custGeom>
              <a:avLst/>
              <a:gdLst/>
              <a:ahLst/>
              <a:cxnLst/>
              <a:rect l="l" t="t" r="r" b="b"/>
              <a:pathLst>
                <a:path w="5931" h="5074" extrusionOk="0">
                  <a:moveTo>
                    <a:pt x="2954" y="1"/>
                  </a:moveTo>
                  <a:cubicBezTo>
                    <a:pt x="1287" y="1"/>
                    <a:pt x="1" y="1596"/>
                    <a:pt x="548" y="3335"/>
                  </a:cubicBezTo>
                  <a:cubicBezTo>
                    <a:pt x="858" y="4383"/>
                    <a:pt x="1882" y="5073"/>
                    <a:pt x="2977" y="5073"/>
                  </a:cubicBezTo>
                  <a:cubicBezTo>
                    <a:pt x="4644" y="5073"/>
                    <a:pt x="5930" y="3478"/>
                    <a:pt x="5383" y="1739"/>
                  </a:cubicBezTo>
                  <a:cubicBezTo>
                    <a:pt x="5073" y="691"/>
                    <a:pt x="4049" y="1"/>
                    <a:pt x="2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0"/>
            <p:cNvSpPr/>
            <p:nvPr/>
          </p:nvSpPr>
          <p:spPr>
            <a:xfrm>
              <a:off x="6634245" y="1528802"/>
              <a:ext cx="9549" cy="8169"/>
            </a:xfrm>
            <a:custGeom>
              <a:avLst/>
              <a:gdLst/>
              <a:ahLst/>
              <a:cxnLst/>
              <a:rect l="l" t="t" r="r" b="b"/>
              <a:pathLst>
                <a:path w="5931" h="5074" extrusionOk="0">
                  <a:moveTo>
                    <a:pt x="2954" y="1"/>
                  </a:moveTo>
                  <a:cubicBezTo>
                    <a:pt x="1287" y="1"/>
                    <a:pt x="1" y="1596"/>
                    <a:pt x="548" y="3359"/>
                  </a:cubicBezTo>
                  <a:cubicBezTo>
                    <a:pt x="882" y="4383"/>
                    <a:pt x="1882" y="5073"/>
                    <a:pt x="2977" y="5073"/>
                  </a:cubicBezTo>
                  <a:cubicBezTo>
                    <a:pt x="4049" y="5073"/>
                    <a:pt x="5049" y="4406"/>
                    <a:pt x="5383" y="3359"/>
                  </a:cubicBezTo>
                  <a:cubicBezTo>
                    <a:pt x="5930" y="1620"/>
                    <a:pt x="4668" y="25"/>
                    <a:pt x="30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0"/>
            <p:cNvSpPr/>
            <p:nvPr/>
          </p:nvSpPr>
          <p:spPr>
            <a:xfrm>
              <a:off x="6628724" y="1686270"/>
              <a:ext cx="9549" cy="8129"/>
            </a:xfrm>
            <a:custGeom>
              <a:avLst/>
              <a:gdLst/>
              <a:ahLst/>
              <a:cxnLst/>
              <a:rect l="l" t="t" r="r" b="b"/>
              <a:pathLst>
                <a:path w="5931" h="5049" extrusionOk="0">
                  <a:moveTo>
                    <a:pt x="2953" y="0"/>
                  </a:moveTo>
                  <a:cubicBezTo>
                    <a:pt x="1286" y="0"/>
                    <a:pt x="0" y="1596"/>
                    <a:pt x="548" y="3334"/>
                  </a:cubicBezTo>
                  <a:cubicBezTo>
                    <a:pt x="858" y="4382"/>
                    <a:pt x="1882" y="5049"/>
                    <a:pt x="2977" y="5049"/>
                  </a:cubicBezTo>
                  <a:cubicBezTo>
                    <a:pt x="4644" y="5049"/>
                    <a:pt x="5930" y="3453"/>
                    <a:pt x="5382" y="1715"/>
                  </a:cubicBezTo>
                  <a:cubicBezTo>
                    <a:pt x="5073" y="667"/>
                    <a:pt x="4049" y="0"/>
                    <a:pt x="29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0"/>
          <p:cNvGrpSpPr/>
          <p:nvPr/>
        </p:nvGrpSpPr>
        <p:grpSpPr>
          <a:xfrm>
            <a:off x="7048434" y="1587510"/>
            <a:ext cx="198358" cy="255421"/>
            <a:chOff x="7263990" y="1461591"/>
            <a:chExt cx="215606" cy="277632"/>
          </a:xfrm>
        </p:grpSpPr>
        <p:sp>
          <p:nvSpPr>
            <p:cNvPr id="6772" name="Google Shape;6772;p50"/>
            <p:cNvSpPr/>
            <p:nvPr/>
          </p:nvSpPr>
          <p:spPr>
            <a:xfrm>
              <a:off x="7263990" y="1461591"/>
              <a:ext cx="124508" cy="277632"/>
            </a:xfrm>
            <a:custGeom>
              <a:avLst/>
              <a:gdLst/>
              <a:ahLst/>
              <a:cxnLst/>
              <a:rect l="l" t="t" r="r" b="b"/>
              <a:pathLst>
                <a:path w="77334" h="172442" extrusionOk="0">
                  <a:moveTo>
                    <a:pt x="26823" y="0"/>
                  </a:moveTo>
                  <a:cubicBezTo>
                    <a:pt x="25346" y="0"/>
                    <a:pt x="24013" y="881"/>
                    <a:pt x="23417" y="2239"/>
                  </a:cubicBezTo>
                  <a:lnTo>
                    <a:pt x="1436" y="52820"/>
                  </a:lnTo>
                  <a:cubicBezTo>
                    <a:pt x="389" y="55273"/>
                    <a:pt x="2175" y="58012"/>
                    <a:pt x="4842" y="58012"/>
                  </a:cubicBezTo>
                  <a:lnTo>
                    <a:pt x="17797" y="58012"/>
                  </a:lnTo>
                  <a:lnTo>
                    <a:pt x="1436" y="95639"/>
                  </a:lnTo>
                  <a:cubicBezTo>
                    <a:pt x="365" y="98091"/>
                    <a:pt x="2175" y="100830"/>
                    <a:pt x="4842" y="100830"/>
                  </a:cubicBezTo>
                  <a:lnTo>
                    <a:pt x="17845" y="100830"/>
                  </a:lnTo>
                  <a:lnTo>
                    <a:pt x="674" y="167820"/>
                  </a:lnTo>
                  <a:cubicBezTo>
                    <a:pt x="1" y="170448"/>
                    <a:pt x="2103" y="172441"/>
                    <a:pt x="4300" y="172441"/>
                  </a:cubicBezTo>
                  <a:cubicBezTo>
                    <a:pt x="5289" y="172441"/>
                    <a:pt x="6297" y="172038"/>
                    <a:pt x="7080" y="171106"/>
                  </a:cubicBezTo>
                  <a:lnTo>
                    <a:pt x="42993" y="128050"/>
                  </a:lnTo>
                  <a:lnTo>
                    <a:pt x="73309" y="91709"/>
                  </a:lnTo>
                  <a:cubicBezTo>
                    <a:pt x="75309" y="89304"/>
                    <a:pt x="73594" y="85660"/>
                    <a:pt x="70475" y="85660"/>
                  </a:cubicBezTo>
                  <a:lnTo>
                    <a:pt x="59925" y="85660"/>
                  </a:lnTo>
                  <a:lnTo>
                    <a:pt x="76262" y="48010"/>
                  </a:lnTo>
                  <a:cubicBezTo>
                    <a:pt x="77333" y="45557"/>
                    <a:pt x="75547" y="42842"/>
                    <a:pt x="72856" y="42842"/>
                  </a:cubicBezTo>
                  <a:lnTo>
                    <a:pt x="59901" y="42842"/>
                  </a:lnTo>
                  <a:lnTo>
                    <a:pt x="76262" y="5192"/>
                  </a:lnTo>
                  <a:cubicBezTo>
                    <a:pt x="77333" y="2739"/>
                    <a:pt x="75523" y="0"/>
                    <a:pt x="728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0"/>
            <p:cNvSpPr/>
            <p:nvPr/>
          </p:nvSpPr>
          <p:spPr>
            <a:xfrm>
              <a:off x="7316491" y="1461591"/>
              <a:ext cx="72007" cy="206160"/>
            </a:xfrm>
            <a:custGeom>
              <a:avLst/>
              <a:gdLst/>
              <a:ahLst/>
              <a:cxnLst/>
              <a:rect l="l" t="t" r="r" b="b"/>
              <a:pathLst>
                <a:path w="44725" h="128050" extrusionOk="0">
                  <a:moveTo>
                    <a:pt x="24029" y="0"/>
                  </a:moveTo>
                  <a:lnTo>
                    <a:pt x="1072" y="52820"/>
                  </a:lnTo>
                  <a:cubicBezTo>
                    <a:pt x="1" y="55273"/>
                    <a:pt x="1810" y="58012"/>
                    <a:pt x="4454" y="58012"/>
                  </a:cubicBezTo>
                  <a:lnTo>
                    <a:pt x="12122" y="58012"/>
                  </a:lnTo>
                  <a:cubicBezTo>
                    <a:pt x="14623" y="58012"/>
                    <a:pt x="16313" y="60560"/>
                    <a:pt x="15313" y="62870"/>
                  </a:cubicBezTo>
                  <a:lnTo>
                    <a:pt x="1072" y="95639"/>
                  </a:lnTo>
                  <a:cubicBezTo>
                    <a:pt x="1" y="98091"/>
                    <a:pt x="1787" y="100830"/>
                    <a:pt x="4454" y="100830"/>
                  </a:cubicBezTo>
                  <a:lnTo>
                    <a:pt x="12979" y="100830"/>
                  </a:lnTo>
                  <a:cubicBezTo>
                    <a:pt x="15242" y="100830"/>
                    <a:pt x="16885" y="102973"/>
                    <a:pt x="16337" y="105141"/>
                  </a:cubicBezTo>
                  <a:lnTo>
                    <a:pt x="10455" y="128050"/>
                  </a:lnTo>
                  <a:lnTo>
                    <a:pt x="40795" y="91709"/>
                  </a:lnTo>
                  <a:cubicBezTo>
                    <a:pt x="42795" y="89304"/>
                    <a:pt x="41081" y="85660"/>
                    <a:pt x="37961" y="85660"/>
                  </a:cubicBezTo>
                  <a:lnTo>
                    <a:pt x="27316" y="85660"/>
                  </a:lnTo>
                  <a:lnTo>
                    <a:pt x="43653" y="48010"/>
                  </a:lnTo>
                  <a:cubicBezTo>
                    <a:pt x="44724" y="45557"/>
                    <a:pt x="42938" y="42842"/>
                    <a:pt x="40271" y="42818"/>
                  </a:cubicBezTo>
                  <a:lnTo>
                    <a:pt x="27316" y="42818"/>
                  </a:lnTo>
                  <a:lnTo>
                    <a:pt x="43676" y="5168"/>
                  </a:lnTo>
                  <a:cubicBezTo>
                    <a:pt x="44724" y="2739"/>
                    <a:pt x="42938" y="0"/>
                    <a:pt x="4027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50"/>
            <p:cNvSpPr/>
            <p:nvPr/>
          </p:nvSpPr>
          <p:spPr>
            <a:xfrm>
              <a:off x="7408549" y="1542491"/>
              <a:ext cx="70895" cy="138030"/>
            </a:xfrm>
            <a:custGeom>
              <a:avLst/>
              <a:gdLst/>
              <a:ahLst/>
              <a:cxnLst/>
              <a:rect l="l" t="t" r="r" b="b"/>
              <a:pathLst>
                <a:path w="44034" h="85733" extrusionOk="0">
                  <a:moveTo>
                    <a:pt x="13717" y="0"/>
                  </a:moveTo>
                  <a:cubicBezTo>
                    <a:pt x="12955" y="0"/>
                    <a:pt x="12265" y="453"/>
                    <a:pt x="11955" y="1167"/>
                  </a:cubicBezTo>
                  <a:lnTo>
                    <a:pt x="572" y="27339"/>
                  </a:lnTo>
                  <a:cubicBezTo>
                    <a:pt x="24" y="28601"/>
                    <a:pt x="953" y="30030"/>
                    <a:pt x="2334" y="30030"/>
                  </a:cubicBezTo>
                  <a:lnTo>
                    <a:pt x="9050" y="30030"/>
                  </a:lnTo>
                  <a:lnTo>
                    <a:pt x="548" y="49582"/>
                  </a:lnTo>
                  <a:cubicBezTo>
                    <a:pt x="0" y="50844"/>
                    <a:pt x="929" y="52273"/>
                    <a:pt x="2310" y="52273"/>
                  </a:cubicBezTo>
                  <a:lnTo>
                    <a:pt x="9240" y="52273"/>
                  </a:lnTo>
                  <a:lnTo>
                    <a:pt x="1739" y="81446"/>
                  </a:lnTo>
                  <a:cubicBezTo>
                    <a:pt x="1120" y="83853"/>
                    <a:pt x="3060" y="85732"/>
                    <a:pt x="5103" y="85732"/>
                  </a:cubicBezTo>
                  <a:cubicBezTo>
                    <a:pt x="5970" y="85732"/>
                    <a:pt x="6856" y="85393"/>
                    <a:pt x="7573" y="84613"/>
                  </a:cubicBezTo>
                  <a:lnTo>
                    <a:pt x="41675" y="47605"/>
                  </a:lnTo>
                  <a:cubicBezTo>
                    <a:pt x="42700" y="46391"/>
                    <a:pt x="41818" y="44509"/>
                    <a:pt x="40223" y="44509"/>
                  </a:cubicBezTo>
                  <a:lnTo>
                    <a:pt x="34984" y="44509"/>
                  </a:lnTo>
                  <a:lnTo>
                    <a:pt x="43485" y="24958"/>
                  </a:lnTo>
                  <a:cubicBezTo>
                    <a:pt x="44033" y="23672"/>
                    <a:pt x="43104" y="22267"/>
                    <a:pt x="41723" y="22267"/>
                  </a:cubicBezTo>
                  <a:lnTo>
                    <a:pt x="34984" y="22267"/>
                  </a:lnTo>
                  <a:lnTo>
                    <a:pt x="43485" y="2691"/>
                  </a:lnTo>
                  <a:cubicBezTo>
                    <a:pt x="44033" y="1429"/>
                    <a:pt x="43104" y="0"/>
                    <a:pt x="417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50"/>
            <p:cNvSpPr/>
            <p:nvPr/>
          </p:nvSpPr>
          <p:spPr>
            <a:xfrm>
              <a:off x="7409635" y="1542491"/>
              <a:ext cx="69961" cy="139486"/>
            </a:xfrm>
            <a:custGeom>
              <a:avLst/>
              <a:gdLst/>
              <a:ahLst/>
              <a:cxnLst/>
              <a:rect l="l" t="t" r="r" b="b"/>
              <a:pathLst>
                <a:path w="43454" h="86637" extrusionOk="0">
                  <a:moveTo>
                    <a:pt x="23997" y="0"/>
                  </a:moveTo>
                  <a:cubicBezTo>
                    <a:pt x="25402" y="0"/>
                    <a:pt x="26331" y="1429"/>
                    <a:pt x="25783" y="2691"/>
                  </a:cubicBezTo>
                  <a:lnTo>
                    <a:pt x="18329" y="19838"/>
                  </a:lnTo>
                  <a:cubicBezTo>
                    <a:pt x="17829" y="20981"/>
                    <a:pt x="18686" y="22267"/>
                    <a:pt x="19925" y="22267"/>
                  </a:cubicBezTo>
                  <a:lnTo>
                    <a:pt x="24068" y="22267"/>
                  </a:lnTo>
                  <a:cubicBezTo>
                    <a:pt x="25450" y="22267"/>
                    <a:pt x="26378" y="23672"/>
                    <a:pt x="25831" y="24958"/>
                  </a:cubicBezTo>
                  <a:lnTo>
                    <a:pt x="18377" y="42080"/>
                  </a:lnTo>
                  <a:cubicBezTo>
                    <a:pt x="17877" y="43223"/>
                    <a:pt x="18734" y="44509"/>
                    <a:pt x="19972" y="44509"/>
                  </a:cubicBezTo>
                  <a:lnTo>
                    <a:pt x="22878" y="44509"/>
                  </a:lnTo>
                  <a:cubicBezTo>
                    <a:pt x="24521" y="44509"/>
                    <a:pt x="25402" y="46415"/>
                    <a:pt x="24354" y="47677"/>
                  </a:cubicBezTo>
                  <a:lnTo>
                    <a:pt x="3778" y="70015"/>
                  </a:lnTo>
                  <a:lnTo>
                    <a:pt x="635" y="82255"/>
                  </a:lnTo>
                  <a:cubicBezTo>
                    <a:pt x="0" y="84727"/>
                    <a:pt x="1978" y="86637"/>
                    <a:pt x="4062" y="86637"/>
                  </a:cubicBezTo>
                  <a:cubicBezTo>
                    <a:pt x="4949" y="86637"/>
                    <a:pt x="5856" y="86291"/>
                    <a:pt x="6589" y="85494"/>
                  </a:cubicBezTo>
                  <a:lnTo>
                    <a:pt x="41429" y="47677"/>
                  </a:lnTo>
                  <a:cubicBezTo>
                    <a:pt x="42501" y="46415"/>
                    <a:pt x="41596" y="44509"/>
                    <a:pt x="39953" y="44509"/>
                  </a:cubicBezTo>
                  <a:lnTo>
                    <a:pt x="34404" y="44509"/>
                  </a:lnTo>
                  <a:lnTo>
                    <a:pt x="42906" y="24958"/>
                  </a:lnTo>
                  <a:cubicBezTo>
                    <a:pt x="43453" y="23672"/>
                    <a:pt x="42525" y="22267"/>
                    <a:pt x="41143" y="22267"/>
                  </a:cubicBezTo>
                  <a:lnTo>
                    <a:pt x="34356" y="22267"/>
                  </a:lnTo>
                  <a:lnTo>
                    <a:pt x="42858" y="2691"/>
                  </a:lnTo>
                  <a:cubicBezTo>
                    <a:pt x="43406" y="1429"/>
                    <a:pt x="42477" y="0"/>
                    <a:pt x="410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50"/>
          <p:cNvGrpSpPr/>
          <p:nvPr/>
        </p:nvGrpSpPr>
        <p:grpSpPr>
          <a:xfrm>
            <a:off x="7797841" y="1586814"/>
            <a:ext cx="176795" cy="256840"/>
            <a:chOff x="8078563" y="1460835"/>
            <a:chExt cx="192168" cy="279174"/>
          </a:xfrm>
        </p:grpSpPr>
        <p:sp>
          <p:nvSpPr>
            <p:cNvPr id="6777" name="Google Shape;6777;p50"/>
            <p:cNvSpPr/>
            <p:nvPr/>
          </p:nvSpPr>
          <p:spPr>
            <a:xfrm>
              <a:off x="8078563" y="1460835"/>
              <a:ext cx="87842" cy="279174"/>
            </a:xfrm>
            <a:custGeom>
              <a:avLst/>
              <a:gdLst/>
              <a:ahLst/>
              <a:cxnLst/>
              <a:rect l="l" t="t" r="r" b="b"/>
              <a:pathLst>
                <a:path w="54560" h="173400" extrusionOk="0">
                  <a:moveTo>
                    <a:pt x="27665" y="0"/>
                  </a:moveTo>
                  <a:cubicBezTo>
                    <a:pt x="17809" y="0"/>
                    <a:pt x="9812" y="8000"/>
                    <a:pt x="9812" y="17878"/>
                  </a:cubicBezTo>
                  <a:lnTo>
                    <a:pt x="9812" y="126448"/>
                  </a:lnTo>
                  <a:cubicBezTo>
                    <a:pt x="3620" y="131973"/>
                    <a:pt x="0" y="140308"/>
                    <a:pt x="977" y="149429"/>
                  </a:cubicBezTo>
                  <a:cubicBezTo>
                    <a:pt x="2239" y="161574"/>
                    <a:pt x="11693" y="171410"/>
                    <a:pt x="23791" y="173124"/>
                  </a:cubicBezTo>
                  <a:cubicBezTo>
                    <a:pt x="25109" y="173310"/>
                    <a:pt x="26412" y="173400"/>
                    <a:pt x="27694" y="173400"/>
                  </a:cubicBezTo>
                  <a:cubicBezTo>
                    <a:pt x="42533" y="173400"/>
                    <a:pt x="54559" y="161364"/>
                    <a:pt x="54559" y="146524"/>
                  </a:cubicBezTo>
                  <a:cubicBezTo>
                    <a:pt x="54559" y="138546"/>
                    <a:pt x="51082" y="131378"/>
                    <a:pt x="45557" y="126448"/>
                  </a:cubicBezTo>
                  <a:lnTo>
                    <a:pt x="45557" y="18069"/>
                  </a:lnTo>
                  <a:cubicBezTo>
                    <a:pt x="45557" y="8948"/>
                    <a:pt x="38770" y="1113"/>
                    <a:pt x="29697" y="113"/>
                  </a:cubicBezTo>
                  <a:cubicBezTo>
                    <a:pt x="29012" y="37"/>
                    <a:pt x="28334" y="0"/>
                    <a:pt x="276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0"/>
            <p:cNvSpPr/>
            <p:nvPr/>
          </p:nvSpPr>
          <p:spPr>
            <a:xfrm>
              <a:off x="8129135" y="1520406"/>
              <a:ext cx="13307" cy="8129"/>
            </a:xfrm>
            <a:custGeom>
              <a:avLst/>
              <a:gdLst/>
              <a:ahLst/>
              <a:cxnLst/>
              <a:rect l="l" t="t" r="r" b="b"/>
              <a:pathLst>
                <a:path w="8265" h="5049" extrusionOk="0">
                  <a:moveTo>
                    <a:pt x="2692" y="0"/>
                  </a:moveTo>
                  <a:cubicBezTo>
                    <a:pt x="1191" y="0"/>
                    <a:pt x="1" y="1310"/>
                    <a:pt x="191" y="2834"/>
                  </a:cubicBezTo>
                  <a:cubicBezTo>
                    <a:pt x="334" y="4120"/>
                    <a:pt x="1501" y="5049"/>
                    <a:pt x="2811" y="5049"/>
                  </a:cubicBezTo>
                  <a:lnTo>
                    <a:pt x="5692" y="5049"/>
                  </a:lnTo>
                  <a:cubicBezTo>
                    <a:pt x="7121" y="5049"/>
                    <a:pt x="8264" y="3882"/>
                    <a:pt x="8240" y="2453"/>
                  </a:cubicBezTo>
                  <a:cubicBezTo>
                    <a:pt x="8193" y="1072"/>
                    <a:pt x="6978" y="0"/>
                    <a:pt x="5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0"/>
            <p:cNvSpPr/>
            <p:nvPr/>
          </p:nvSpPr>
          <p:spPr>
            <a:xfrm>
              <a:off x="8129135" y="1551347"/>
              <a:ext cx="13307" cy="8168"/>
            </a:xfrm>
            <a:custGeom>
              <a:avLst/>
              <a:gdLst/>
              <a:ahLst/>
              <a:cxnLst/>
              <a:rect l="l" t="t" r="r" b="b"/>
              <a:pathLst>
                <a:path w="8265" h="5073" extrusionOk="0">
                  <a:moveTo>
                    <a:pt x="2692" y="1"/>
                  </a:moveTo>
                  <a:cubicBezTo>
                    <a:pt x="1191" y="1"/>
                    <a:pt x="1" y="1310"/>
                    <a:pt x="191" y="2834"/>
                  </a:cubicBezTo>
                  <a:cubicBezTo>
                    <a:pt x="334" y="4120"/>
                    <a:pt x="1501" y="5073"/>
                    <a:pt x="2811" y="5073"/>
                  </a:cubicBezTo>
                  <a:lnTo>
                    <a:pt x="5692" y="5073"/>
                  </a:lnTo>
                  <a:cubicBezTo>
                    <a:pt x="7121" y="5073"/>
                    <a:pt x="8264" y="3882"/>
                    <a:pt x="8240" y="2477"/>
                  </a:cubicBezTo>
                  <a:cubicBezTo>
                    <a:pt x="8193" y="1072"/>
                    <a:pt x="6978" y="1"/>
                    <a:pt x="5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50"/>
            <p:cNvSpPr/>
            <p:nvPr/>
          </p:nvSpPr>
          <p:spPr>
            <a:xfrm>
              <a:off x="8129135" y="1581752"/>
              <a:ext cx="13307" cy="8168"/>
            </a:xfrm>
            <a:custGeom>
              <a:avLst/>
              <a:gdLst/>
              <a:ahLst/>
              <a:cxnLst/>
              <a:rect l="l" t="t" r="r" b="b"/>
              <a:pathLst>
                <a:path w="8265" h="5073" extrusionOk="0">
                  <a:moveTo>
                    <a:pt x="2692" y="0"/>
                  </a:moveTo>
                  <a:cubicBezTo>
                    <a:pt x="1191" y="0"/>
                    <a:pt x="1" y="1310"/>
                    <a:pt x="191" y="2834"/>
                  </a:cubicBezTo>
                  <a:cubicBezTo>
                    <a:pt x="334" y="4120"/>
                    <a:pt x="1501" y="5073"/>
                    <a:pt x="2811" y="5073"/>
                  </a:cubicBezTo>
                  <a:lnTo>
                    <a:pt x="5692" y="5073"/>
                  </a:lnTo>
                  <a:cubicBezTo>
                    <a:pt x="7121" y="5073"/>
                    <a:pt x="8264" y="3882"/>
                    <a:pt x="8240" y="2477"/>
                  </a:cubicBezTo>
                  <a:cubicBezTo>
                    <a:pt x="8193" y="1072"/>
                    <a:pt x="6978" y="0"/>
                    <a:pt x="5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50"/>
            <p:cNvSpPr/>
            <p:nvPr/>
          </p:nvSpPr>
          <p:spPr>
            <a:xfrm>
              <a:off x="8129326" y="1612693"/>
              <a:ext cx="13115" cy="8168"/>
            </a:xfrm>
            <a:custGeom>
              <a:avLst/>
              <a:gdLst/>
              <a:ahLst/>
              <a:cxnLst/>
              <a:rect l="l" t="t" r="r" b="b"/>
              <a:pathLst>
                <a:path w="8146" h="5073" extrusionOk="0">
                  <a:moveTo>
                    <a:pt x="2573" y="1"/>
                  </a:moveTo>
                  <a:cubicBezTo>
                    <a:pt x="1144" y="1"/>
                    <a:pt x="1" y="1167"/>
                    <a:pt x="48" y="2596"/>
                  </a:cubicBezTo>
                  <a:cubicBezTo>
                    <a:pt x="72" y="4001"/>
                    <a:pt x="1311" y="5073"/>
                    <a:pt x="2692" y="5073"/>
                  </a:cubicBezTo>
                  <a:lnTo>
                    <a:pt x="5573" y="5073"/>
                  </a:lnTo>
                  <a:cubicBezTo>
                    <a:pt x="7002" y="5073"/>
                    <a:pt x="8145" y="3906"/>
                    <a:pt x="8121" y="2477"/>
                  </a:cubicBezTo>
                  <a:cubicBezTo>
                    <a:pt x="8074" y="1072"/>
                    <a:pt x="6859" y="1"/>
                    <a:pt x="5454" y="1"/>
                  </a:cubicBezTo>
                  <a:close/>
                </a:path>
              </a:pathLst>
            </a:custGeom>
            <a:solidFill>
              <a:srgbClr val="56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50"/>
            <p:cNvSpPr/>
            <p:nvPr/>
          </p:nvSpPr>
          <p:spPr>
            <a:xfrm>
              <a:off x="8129326" y="1643098"/>
              <a:ext cx="13115" cy="8168"/>
            </a:xfrm>
            <a:custGeom>
              <a:avLst/>
              <a:gdLst/>
              <a:ahLst/>
              <a:cxnLst/>
              <a:rect l="l" t="t" r="r" b="b"/>
              <a:pathLst>
                <a:path w="8146" h="5073" extrusionOk="0">
                  <a:moveTo>
                    <a:pt x="2573" y="0"/>
                  </a:moveTo>
                  <a:cubicBezTo>
                    <a:pt x="1144" y="0"/>
                    <a:pt x="1" y="1167"/>
                    <a:pt x="48" y="2596"/>
                  </a:cubicBezTo>
                  <a:cubicBezTo>
                    <a:pt x="72" y="4001"/>
                    <a:pt x="1287" y="5073"/>
                    <a:pt x="2692" y="5073"/>
                  </a:cubicBezTo>
                  <a:lnTo>
                    <a:pt x="5573" y="5073"/>
                  </a:lnTo>
                  <a:cubicBezTo>
                    <a:pt x="7002" y="5073"/>
                    <a:pt x="8145" y="3906"/>
                    <a:pt x="8121" y="2477"/>
                  </a:cubicBezTo>
                  <a:cubicBezTo>
                    <a:pt x="8074" y="1072"/>
                    <a:pt x="6859" y="0"/>
                    <a:pt x="5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0"/>
            <p:cNvSpPr/>
            <p:nvPr/>
          </p:nvSpPr>
          <p:spPr>
            <a:xfrm>
              <a:off x="8099535" y="1481298"/>
              <a:ext cx="47200" cy="238254"/>
            </a:xfrm>
            <a:custGeom>
              <a:avLst/>
              <a:gdLst/>
              <a:ahLst/>
              <a:cxnLst/>
              <a:rect l="l" t="t" r="r" b="b"/>
              <a:pathLst>
                <a:path w="29317" h="147984" extrusionOk="0">
                  <a:moveTo>
                    <a:pt x="14409" y="1"/>
                  </a:moveTo>
                  <a:cubicBezTo>
                    <a:pt x="11360" y="120"/>
                    <a:pt x="8931" y="2644"/>
                    <a:pt x="8931" y="5716"/>
                  </a:cubicBezTo>
                  <a:lnTo>
                    <a:pt x="8931" y="118787"/>
                  </a:lnTo>
                  <a:lnTo>
                    <a:pt x="4930" y="122383"/>
                  </a:lnTo>
                  <a:cubicBezTo>
                    <a:pt x="1787" y="125145"/>
                    <a:pt x="1" y="129146"/>
                    <a:pt x="1" y="133313"/>
                  </a:cubicBezTo>
                  <a:cubicBezTo>
                    <a:pt x="1" y="141410"/>
                    <a:pt x="6574" y="147983"/>
                    <a:pt x="14671" y="147983"/>
                  </a:cubicBezTo>
                  <a:cubicBezTo>
                    <a:pt x="22744" y="147983"/>
                    <a:pt x="29316" y="141410"/>
                    <a:pt x="29316" y="133313"/>
                  </a:cubicBezTo>
                  <a:cubicBezTo>
                    <a:pt x="29316" y="129146"/>
                    <a:pt x="27530" y="125145"/>
                    <a:pt x="24411" y="122383"/>
                  </a:cubicBezTo>
                  <a:lnTo>
                    <a:pt x="20386" y="118811"/>
                  </a:lnTo>
                  <a:lnTo>
                    <a:pt x="20386" y="5716"/>
                  </a:lnTo>
                  <a:cubicBezTo>
                    <a:pt x="20386" y="2573"/>
                    <a:pt x="17814" y="1"/>
                    <a:pt x="146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0"/>
            <p:cNvSpPr/>
            <p:nvPr/>
          </p:nvSpPr>
          <p:spPr>
            <a:xfrm>
              <a:off x="8122618" y="1480868"/>
              <a:ext cx="9739" cy="160084"/>
            </a:xfrm>
            <a:custGeom>
              <a:avLst/>
              <a:gdLst/>
              <a:ahLst/>
              <a:cxnLst/>
              <a:rect l="l" t="t" r="r" b="b"/>
              <a:pathLst>
                <a:path w="6049" h="99431" extrusionOk="0">
                  <a:moveTo>
                    <a:pt x="258" y="0"/>
                  </a:moveTo>
                  <a:cubicBezTo>
                    <a:pt x="173" y="0"/>
                    <a:pt x="87" y="2"/>
                    <a:pt x="0" y="6"/>
                  </a:cubicBezTo>
                  <a:lnTo>
                    <a:pt x="0" y="99431"/>
                  </a:lnTo>
                  <a:lnTo>
                    <a:pt x="6049" y="99431"/>
                  </a:lnTo>
                  <a:lnTo>
                    <a:pt x="6049" y="5745"/>
                  </a:lnTo>
                  <a:cubicBezTo>
                    <a:pt x="6049" y="2568"/>
                    <a:pt x="3452" y="0"/>
                    <a:pt x="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50"/>
            <p:cNvSpPr/>
            <p:nvPr/>
          </p:nvSpPr>
          <p:spPr>
            <a:xfrm>
              <a:off x="8099535" y="1634969"/>
              <a:ext cx="47200" cy="84812"/>
            </a:xfrm>
            <a:custGeom>
              <a:avLst/>
              <a:gdLst/>
              <a:ahLst/>
              <a:cxnLst/>
              <a:rect l="l" t="t" r="r" b="b"/>
              <a:pathLst>
                <a:path w="29317" h="52678" extrusionOk="0">
                  <a:moveTo>
                    <a:pt x="8931" y="1"/>
                  </a:moveTo>
                  <a:lnTo>
                    <a:pt x="8931" y="23386"/>
                  </a:lnTo>
                  <a:lnTo>
                    <a:pt x="4930" y="26959"/>
                  </a:lnTo>
                  <a:cubicBezTo>
                    <a:pt x="1787" y="29769"/>
                    <a:pt x="1" y="33769"/>
                    <a:pt x="1" y="37961"/>
                  </a:cubicBezTo>
                  <a:cubicBezTo>
                    <a:pt x="1" y="46081"/>
                    <a:pt x="6574" y="52678"/>
                    <a:pt x="14671" y="52678"/>
                  </a:cubicBezTo>
                  <a:cubicBezTo>
                    <a:pt x="16266" y="52678"/>
                    <a:pt x="17790" y="52416"/>
                    <a:pt x="19243" y="51940"/>
                  </a:cubicBezTo>
                  <a:cubicBezTo>
                    <a:pt x="25101" y="50011"/>
                    <a:pt x="29316" y="44462"/>
                    <a:pt x="29316" y="37961"/>
                  </a:cubicBezTo>
                  <a:cubicBezTo>
                    <a:pt x="29316" y="33769"/>
                    <a:pt x="27530" y="29769"/>
                    <a:pt x="24411" y="26959"/>
                  </a:cubicBezTo>
                  <a:lnTo>
                    <a:pt x="20386" y="23386"/>
                  </a:lnTo>
                  <a:lnTo>
                    <a:pt x="203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50"/>
            <p:cNvSpPr/>
            <p:nvPr/>
          </p:nvSpPr>
          <p:spPr>
            <a:xfrm>
              <a:off x="8122618" y="1634969"/>
              <a:ext cx="24348" cy="83623"/>
            </a:xfrm>
            <a:custGeom>
              <a:avLst/>
              <a:gdLst/>
              <a:ahLst/>
              <a:cxnLst/>
              <a:rect l="l" t="t" r="r" b="b"/>
              <a:pathLst>
                <a:path w="15123" h="51940" extrusionOk="0">
                  <a:moveTo>
                    <a:pt x="0" y="1"/>
                  </a:moveTo>
                  <a:lnTo>
                    <a:pt x="0" y="27149"/>
                  </a:lnTo>
                  <a:lnTo>
                    <a:pt x="4072" y="30745"/>
                  </a:lnTo>
                  <a:cubicBezTo>
                    <a:pt x="7240" y="33531"/>
                    <a:pt x="9050" y="37556"/>
                    <a:pt x="9050" y="41723"/>
                  </a:cubicBezTo>
                  <a:cubicBezTo>
                    <a:pt x="9050" y="45700"/>
                    <a:pt x="7478" y="49296"/>
                    <a:pt x="4882" y="51940"/>
                  </a:cubicBezTo>
                  <a:cubicBezTo>
                    <a:pt x="10836" y="50011"/>
                    <a:pt x="15122" y="44462"/>
                    <a:pt x="15122" y="37961"/>
                  </a:cubicBezTo>
                  <a:cubicBezTo>
                    <a:pt x="15122" y="33769"/>
                    <a:pt x="13312" y="29769"/>
                    <a:pt x="10145" y="26959"/>
                  </a:cubicBezTo>
                  <a:lnTo>
                    <a:pt x="6049" y="23386"/>
                  </a:lnTo>
                  <a:lnTo>
                    <a:pt x="604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0"/>
            <p:cNvSpPr/>
            <p:nvPr/>
          </p:nvSpPr>
          <p:spPr>
            <a:xfrm>
              <a:off x="8192360" y="1542222"/>
              <a:ext cx="78372" cy="83279"/>
            </a:xfrm>
            <a:custGeom>
              <a:avLst/>
              <a:gdLst/>
              <a:ahLst/>
              <a:cxnLst/>
              <a:rect l="l" t="t" r="r" b="b"/>
              <a:pathLst>
                <a:path w="48678" h="51726" extrusionOk="0">
                  <a:moveTo>
                    <a:pt x="25839" y="1"/>
                  </a:moveTo>
                  <a:cubicBezTo>
                    <a:pt x="11598" y="1"/>
                    <a:pt x="1" y="11598"/>
                    <a:pt x="1" y="25863"/>
                  </a:cubicBezTo>
                  <a:cubicBezTo>
                    <a:pt x="1" y="40104"/>
                    <a:pt x="11598" y="51726"/>
                    <a:pt x="25839" y="51726"/>
                  </a:cubicBezTo>
                  <a:cubicBezTo>
                    <a:pt x="33984" y="51726"/>
                    <a:pt x="41724" y="47820"/>
                    <a:pt x="46582" y="41319"/>
                  </a:cubicBezTo>
                  <a:cubicBezTo>
                    <a:pt x="48344" y="38961"/>
                    <a:pt x="47844" y="35627"/>
                    <a:pt x="45486" y="33865"/>
                  </a:cubicBezTo>
                  <a:cubicBezTo>
                    <a:pt x="44527" y="33148"/>
                    <a:pt x="43407" y="32801"/>
                    <a:pt x="42296" y="32801"/>
                  </a:cubicBezTo>
                  <a:cubicBezTo>
                    <a:pt x="40676" y="32801"/>
                    <a:pt x="39078" y="33538"/>
                    <a:pt x="38032" y="34936"/>
                  </a:cubicBezTo>
                  <a:cubicBezTo>
                    <a:pt x="35199" y="38770"/>
                    <a:pt x="30626" y="41057"/>
                    <a:pt x="25839" y="41057"/>
                  </a:cubicBezTo>
                  <a:cubicBezTo>
                    <a:pt x="21815" y="41057"/>
                    <a:pt x="18004" y="39461"/>
                    <a:pt x="15123" y="36580"/>
                  </a:cubicBezTo>
                  <a:cubicBezTo>
                    <a:pt x="12241" y="33674"/>
                    <a:pt x="10646" y="29864"/>
                    <a:pt x="10646" y="25839"/>
                  </a:cubicBezTo>
                  <a:cubicBezTo>
                    <a:pt x="10646" y="21815"/>
                    <a:pt x="12241" y="18004"/>
                    <a:pt x="15123" y="15123"/>
                  </a:cubicBezTo>
                  <a:cubicBezTo>
                    <a:pt x="18004" y="12241"/>
                    <a:pt x="21815" y="10646"/>
                    <a:pt x="25839" y="10646"/>
                  </a:cubicBezTo>
                  <a:cubicBezTo>
                    <a:pt x="30793" y="10646"/>
                    <a:pt x="35437" y="13051"/>
                    <a:pt x="38294" y="17099"/>
                  </a:cubicBezTo>
                  <a:cubicBezTo>
                    <a:pt x="39329" y="18572"/>
                    <a:pt x="40971" y="19357"/>
                    <a:pt x="42640" y="19357"/>
                  </a:cubicBezTo>
                  <a:cubicBezTo>
                    <a:pt x="43698" y="19357"/>
                    <a:pt x="44768" y="19041"/>
                    <a:pt x="45701" y="18385"/>
                  </a:cubicBezTo>
                  <a:cubicBezTo>
                    <a:pt x="48106" y="16695"/>
                    <a:pt x="48678" y="13361"/>
                    <a:pt x="46987" y="10955"/>
                  </a:cubicBezTo>
                  <a:cubicBezTo>
                    <a:pt x="42152" y="4097"/>
                    <a:pt x="34246" y="1"/>
                    <a:pt x="258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0"/>
            <p:cNvSpPr/>
            <p:nvPr/>
          </p:nvSpPr>
          <p:spPr>
            <a:xfrm>
              <a:off x="8179745" y="1522131"/>
              <a:ext cx="22355" cy="22316"/>
            </a:xfrm>
            <a:custGeom>
              <a:avLst/>
              <a:gdLst/>
              <a:ahLst/>
              <a:cxnLst/>
              <a:rect l="l" t="t" r="r" b="b"/>
              <a:pathLst>
                <a:path w="13885" h="13861" extrusionOk="0">
                  <a:moveTo>
                    <a:pt x="6955" y="1"/>
                  </a:moveTo>
                  <a:cubicBezTo>
                    <a:pt x="3120" y="1"/>
                    <a:pt x="1" y="3097"/>
                    <a:pt x="1" y="6931"/>
                  </a:cubicBezTo>
                  <a:cubicBezTo>
                    <a:pt x="1" y="10765"/>
                    <a:pt x="3120" y="13861"/>
                    <a:pt x="6955" y="13861"/>
                  </a:cubicBezTo>
                  <a:cubicBezTo>
                    <a:pt x="10765" y="13861"/>
                    <a:pt x="13885" y="10765"/>
                    <a:pt x="13885" y="6931"/>
                  </a:cubicBezTo>
                  <a:cubicBezTo>
                    <a:pt x="13885" y="3097"/>
                    <a:pt x="10765" y="1"/>
                    <a:pt x="69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0"/>
            <p:cNvSpPr/>
            <p:nvPr/>
          </p:nvSpPr>
          <p:spPr>
            <a:xfrm>
              <a:off x="8188335" y="1636579"/>
              <a:ext cx="17332" cy="8169"/>
            </a:xfrm>
            <a:custGeom>
              <a:avLst/>
              <a:gdLst/>
              <a:ahLst/>
              <a:cxnLst/>
              <a:rect l="l" t="t" r="r" b="b"/>
              <a:pathLst>
                <a:path w="10765" h="5074" extrusionOk="0">
                  <a:moveTo>
                    <a:pt x="2572" y="1"/>
                  </a:moveTo>
                  <a:cubicBezTo>
                    <a:pt x="1143" y="1"/>
                    <a:pt x="0" y="1168"/>
                    <a:pt x="48" y="2597"/>
                  </a:cubicBezTo>
                  <a:cubicBezTo>
                    <a:pt x="72" y="4002"/>
                    <a:pt x="1286" y="5073"/>
                    <a:pt x="2691" y="5073"/>
                  </a:cubicBezTo>
                  <a:lnTo>
                    <a:pt x="8073" y="5073"/>
                  </a:lnTo>
                  <a:cubicBezTo>
                    <a:pt x="9574" y="5073"/>
                    <a:pt x="10764" y="3764"/>
                    <a:pt x="10574" y="2239"/>
                  </a:cubicBezTo>
                  <a:cubicBezTo>
                    <a:pt x="10431" y="930"/>
                    <a:pt x="9264" y="1"/>
                    <a:pt x="7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0"/>
            <p:cNvSpPr/>
            <p:nvPr/>
          </p:nvSpPr>
          <p:spPr>
            <a:xfrm>
              <a:off x="8188871" y="1651802"/>
              <a:ext cx="50765" cy="8129"/>
            </a:xfrm>
            <a:custGeom>
              <a:avLst/>
              <a:gdLst/>
              <a:ahLst/>
              <a:cxnLst/>
              <a:rect l="l" t="t" r="r" b="b"/>
              <a:pathLst>
                <a:path w="31531" h="5049" extrusionOk="0">
                  <a:moveTo>
                    <a:pt x="2549" y="0"/>
                  </a:moveTo>
                  <a:cubicBezTo>
                    <a:pt x="1144" y="0"/>
                    <a:pt x="1" y="1167"/>
                    <a:pt x="24" y="2596"/>
                  </a:cubicBezTo>
                  <a:cubicBezTo>
                    <a:pt x="48" y="3977"/>
                    <a:pt x="1287" y="5049"/>
                    <a:pt x="2668" y="5049"/>
                  </a:cubicBezTo>
                  <a:lnTo>
                    <a:pt x="28959" y="5049"/>
                  </a:lnTo>
                  <a:cubicBezTo>
                    <a:pt x="30388" y="5049"/>
                    <a:pt x="31531" y="3882"/>
                    <a:pt x="31507" y="2453"/>
                  </a:cubicBezTo>
                  <a:cubicBezTo>
                    <a:pt x="31460" y="1072"/>
                    <a:pt x="30245" y="0"/>
                    <a:pt x="28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0"/>
            <p:cNvSpPr/>
            <p:nvPr/>
          </p:nvSpPr>
          <p:spPr>
            <a:xfrm>
              <a:off x="8188871" y="1663725"/>
              <a:ext cx="50957" cy="8168"/>
            </a:xfrm>
            <a:custGeom>
              <a:avLst/>
              <a:gdLst/>
              <a:ahLst/>
              <a:cxnLst/>
              <a:rect l="l" t="t" r="r" b="b"/>
              <a:pathLst>
                <a:path w="31650" h="5073" extrusionOk="0">
                  <a:moveTo>
                    <a:pt x="2549" y="0"/>
                  </a:moveTo>
                  <a:cubicBezTo>
                    <a:pt x="1144" y="0"/>
                    <a:pt x="1" y="1167"/>
                    <a:pt x="24" y="2596"/>
                  </a:cubicBezTo>
                  <a:cubicBezTo>
                    <a:pt x="72" y="4001"/>
                    <a:pt x="1287" y="5073"/>
                    <a:pt x="2668" y="5073"/>
                  </a:cubicBezTo>
                  <a:lnTo>
                    <a:pt x="28959" y="5073"/>
                  </a:lnTo>
                  <a:cubicBezTo>
                    <a:pt x="30459" y="5073"/>
                    <a:pt x="31650" y="3763"/>
                    <a:pt x="31483" y="2239"/>
                  </a:cubicBezTo>
                  <a:cubicBezTo>
                    <a:pt x="31317" y="929"/>
                    <a:pt x="30150" y="0"/>
                    <a:pt x="28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0"/>
            <p:cNvSpPr/>
            <p:nvPr/>
          </p:nvSpPr>
          <p:spPr>
            <a:xfrm>
              <a:off x="8199683" y="1683279"/>
              <a:ext cx="25000" cy="41256"/>
            </a:xfrm>
            <a:custGeom>
              <a:avLst/>
              <a:gdLst/>
              <a:ahLst/>
              <a:cxnLst/>
              <a:rect l="l" t="t" r="r" b="b"/>
              <a:pathLst>
                <a:path w="15528" h="25625" extrusionOk="0">
                  <a:moveTo>
                    <a:pt x="9026" y="5049"/>
                  </a:moveTo>
                  <a:cubicBezTo>
                    <a:pt x="9621" y="5049"/>
                    <a:pt x="10121" y="5549"/>
                    <a:pt x="10121" y="6169"/>
                  </a:cubicBezTo>
                  <a:lnTo>
                    <a:pt x="10121" y="19124"/>
                  </a:lnTo>
                  <a:cubicBezTo>
                    <a:pt x="10121" y="19743"/>
                    <a:pt x="9621" y="20243"/>
                    <a:pt x="9026" y="20243"/>
                  </a:cubicBezTo>
                  <a:lnTo>
                    <a:pt x="6168" y="20243"/>
                  </a:lnTo>
                  <a:cubicBezTo>
                    <a:pt x="5549" y="20243"/>
                    <a:pt x="5073" y="19743"/>
                    <a:pt x="5073" y="19124"/>
                  </a:cubicBezTo>
                  <a:lnTo>
                    <a:pt x="5073" y="6169"/>
                  </a:lnTo>
                  <a:cubicBezTo>
                    <a:pt x="5073" y="5549"/>
                    <a:pt x="5573" y="5049"/>
                    <a:pt x="6168" y="5049"/>
                  </a:cubicBezTo>
                  <a:close/>
                  <a:moveTo>
                    <a:pt x="6311" y="1"/>
                  </a:moveTo>
                  <a:cubicBezTo>
                    <a:pt x="2834" y="1"/>
                    <a:pt x="0" y="2835"/>
                    <a:pt x="0" y="6312"/>
                  </a:cubicBezTo>
                  <a:lnTo>
                    <a:pt x="0" y="19314"/>
                  </a:lnTo>
                  <a:cubicBezTo>
                    <a:pt x="0" y="22791"/>
                    <a:pt x="2834" y="25625"/>
                    <a:pt x="6311" y="25625"/>
                  </a:cubicBezTo>
                  <a:lnTo>
                    <a:pt x="9193" y="25625"/>
                  </a:lnTo>
                  <a:cubicBezTo>
                    <a:pt x="12693" y="25625"/>
                    <a:pt x="15527" y="22791"/>
                    <a:pt x="15527" y="19314"/>
                  </a:cubicBezTo>
                  <a:lnTo>
                    <a:pt x="15527" y="6312"/>
                  </a:lnTo>
                  <a:cubicBezTo>
                    <a:pt x="15527" y="2835"/>
                    <a:pt x="12693" y="1"/>
                    <a:pt x="9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50"/>
            <p:cNvSpPr/>
            <p:nvPr/>
          </p:nvSpPr>
          <p:spPr>
            <a:xfrm>
              <a:off x="8187567" y="1683279"/>
              <a:ext cx="9549" cy="8131"/>
            </a:xfrm>
            <a:custGeom>
              <a:avLst/>
              <a:gdLst/>
              <a:ahLst/>
              <a:cxnLst/>
              <a:rect l="l" t="t" r="r" b="b"/>
              <a:pathLst>
                <a:path w="5931" h="5050" extrusionOk="0">
                  <a:moveTo>
                    <a:pt x="2954" y="1"/>
                  </a:moveTo>
                  <a:cubicBezTo>
                    <a:pt x="1287" y="1"/>
                    <a:pt x="1" y="1596"/>
                    <a:pt x="549" y="3335"/>
                  </a:cubicBezTo>
                  <a:cubicBezTo>
                    <a:pt x="858" y="4383"/>
                    <a:pt x="1882" y="5049"/>
                    <a:pt x="2978" y="5049"/>
                  </a:cubicBezTo>
                  <a:cubicBezTo>
                    <a:pt x="4049" y="5049"/>
                    <a:pt x="5050" y="4383"/>
                    <a:pt x="5383" y="3359"/>
                  </a:cubicBezTo>
                  <a:cubicBezTo>
                    <a:pt x="5931" y="1620"/>
                    <a:pt x="4645" y="1"/>
                    <a:pt x="3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50"/>
          <p:cNvGrpSpPr/>
          <p:nvPr/>
        </p:nvGrpSpPr>
        <p:grpSpPr>
          <a:xfrm>
            <a:off x="1122480" y="2132384"/>
            <a:ext cx="266074" cy="209034"/>
            <a:chOff x="822736" y="2053846"/>
            <a:chExt cx="289211" cy="227211"/>
          </a:xfrm>
        </p:grpSpPr>
        <p:sp>
          <p:nvSpPr>
            <p:cNvPr id="6795" name="Google Shape;6795;p50"/>
            <p:cNvSpPr/>
            <p:nvPr/>
          </p:nvSpPr>
          <p:spPr>
            <a:xfrm>
              <a:off x="862535" y="2093607"/>
              <a:ext cx="126834" cy="126871"/>
            </a:xfrm>
            <a:custGeom>
              <a:avLst/>
              <a:gdLst/>
              <a:ahLst/>
              <a:cxnLst/>
              <a:rect l="l" t="t" r="r" b="b"/>
              <a:pathLst>
                <a:path w="78779" h="78802" extrusionOk="0">
                  <a:moveTo>
                    <a:pt x="39389" y="0"/>
                  </a:moveTo>
                  <a:cubicBezTo>
                    <a:pt x="17623" y="0"/>
                    <a:pt x="0" y="17646"/>
                    <a:pt x="0" y="39389"/>
                  </a:cubicBezTo>
                  <a:cubicBezTo>
                    <a:pt x="0" y="61155"/>
                    <a:pt x="17623" y="78802"/>
                    <a:pt x="39389" y="78802"/>
                  </a:cubicBezTo>
                  <a:cubicBezTo>
                    <a:pt x="61156" y="78802"/>
                    <a:pt x="78779" y="61155"/>
                    <a:pt x="78779" y="39389"/>
                  </a:cubicBezTo>
                  <a:cubicBezTo>
                    <a:pt x="78779" y="17646"/>
                    <a:pt x="61156" y="0"/>
                    <a:pt x="393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50"/>
            <p:cNvSpPr/>
            <p:nvPr/>
          </p:nvSpPr>
          <p:spPr>
            <a:xfrm>
              <a:off x="863762" y="2094870"/>
              <a:ext cx="125607" cy="125607"/>
            </a:xfrm>
            <a:custGeom>
              <a:avLst/>
              <a:gdLst/>
              <a:ahLst/>
              <a:cxnLst/>
              <a:rect l="l" t="t" r="r" b="b"/>
              <a:pathLst>
                <a:path w="78017" h="78017" extrusionOk="0">
                  <a:moveTo>
                    <a:pt x="46439" y="1"/>
                  </a:moveTo>
                  <a:cubicBezTo>
                    <a:pt x="46962" y="2525"/>
                    <a:pt x="47224" y="5121"/>
                    <a:pt x="47224" y="7812"/>
                  </a:cubicBezTo>
                  <a:cubicBezTo>
                    <a:pt x="47224" y="29555"/>
                    <a:pt x="29578" y="47201"/>
                    <a:pt x="7811" y="47201"/>
                  </a:cubicBezTo>
                  <a:cubicBezTo>
                    <a:pt x="5144" y="47201"/>
                    <a:pt x="2548" y="46939"/>
                    <a:pt x="0" y="46415"/>
                  </a:cubicBezTo>
                  <a:lnTo>
                    <a:pt x="0" y="46415"/>
                  </a:lnTo>
                  <a:cubicBezTo>
                    <a:pt x="3620" y="64443"/>
                    <a:pt x="19552" y="78017"/>
                    <a:pt x="38627" y="78017"/>
                  </a:cubicBezTo>
                  <a:cubicBezTo>
                    <a:pt x="60394" y="78017"/>
                    <a:pt x="78017" y="60370"/>
                    <a:pt x="78017" y="38604"/>
                  </a:cubicBezTo>
                  <a:cubicBezTo>
                    <a:pt x="78017" y="19529"/>
                    <a:pt x="64466" y="3621"/>
                    <a:pt x="464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0"/>
            <p:cNvSpPr/>
            <p:nvPr/>
          </p:nvSpPr>
          <p:spPr>
            <a:xfrm>
              <a:off x="921733" y="2053846"/>
              <a:ext cx="8131" cy="21627"/>
            </a:xfrm>
            <a:custGeom>
              <a:avLst/>
              <a:gdLst/>
              <a:ahLst/>
              <a:cxnLst/>
              <a:rect l="l" t="t" r="r" b="b"/>
              <a:pathLst>
                <a:path w="5050" h="13433" extrusionOk="0">
                  <a:moveTo>
                    <a:pt x="2498" y="0"/>
                  </a:moveTo>
                  <a:cubicBezTo>
                    <a:pt x="2483" y="0"/>
                    <a:pt x="2468" y="0"/>
                    <a:pt x="2454" y="1"/>
                  </a:cubicBezTo>
                  <a:cubicBezTo>
                    <a:pt x="1072" y="48"/>
                    <a:pt x="1" y="1263"/>
                    <a:pt x="1" y="2644"/>
                  </a:cubicBezTo>
                  <a:lnTo>
                    <a:pt x="1" y="10788"/>
                  </a:lnTo>
                  <a:cubicBezTo>
                    <a:pt x="1" y="12170"/>
                    <a:pt x="1072" y="13384"/>
                    <a:pt x="2454" y="13432"/>
                  </a:cubicBezTo>
                  <a:cubicBezTo>
                    <a:pt x="2468" y="13432"/>
                    <a:pt x="2483" y="13432"/>
                    <a:pt x="2498" y="13432"/>
                  </a:cubicBezTo>
                  <a:cubicBezTo>
                    <a:pt x="3906" y="13432"/>
                    <a:pt x="5049" y="12298"/>
                    <a:pt x="5049" y="10907"/>
                  </a:cubicBezTo>
                  <a:lnTo>
                    <a:pt x="5049" y="2525"/>
                  </a:lnTo>
                  <a:cubicBezTo>
                    <a:pt x="5049" y="1134"/>
                    <a:pt x="3906" y="0"/>
                    <a:pt x="24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0"/>
            <p:cNvSpPr/>
            <p:nvPr/>
          </p:nvSpPr>
          <p:spPr>
            <a:xfrm>
              <a:off x="871622" y="2066977"/>
              <a:ext cx="16296" cy="20112"/>
            </a:xfrm>
            <a:custGeom>
              <a:avLst/>
              <a:gdLst/>
              <a:ahLst/>
              <a:cxnLst/>
              <a:rect l="l" t="t" r="r" b="b"/>
              <a:pathLst>
                <a:path w="10122" h="12492" extrusionOk="0">
                  <a:moveTo>
                    <a:pt x="2936" y="0"/>
                  </a:moveTo>
                  <a:cubicBezTo>
                    <a:pt x="2503" y="0"/>
                    <a:pt x="2066" y="112"/>
                    <a:pt x="1667" y="346"/>
                  </a:cubicBezTo>
                  <a:cubicBezTo>
                    <a:pt x="429" y="1061"/>
                    <a:pt x="0" y="2632"/>
                    <a:pt x="715" y="3847"/>
                  </a:cubicBezTo>
                  <a:lnTo>
                    <a:pt x="4954" y="11206"/>
                  </a:lnTo>
                  <a:cubicBezTo>
                    <a:pt x="5430" y="12039"/>
                    <a:pt x="6311" y="12492"/>
                    <a:pt x="7192" y="12492"/>
                  </a:cubicBezTo>
                  <a:cubicBezTo>
                    <a:pt x="7621" y="12492"/>
                    <a:pt x="8050" y="12373"/>
                    <a:pt x="8478" y="12158"/>
                  </a:cubicBezTo>
                  <a:cubicBezTo>
                    <a:pt x="9693" y="11444"/>
                    <a:pt x="10121" y="9872"/>
                    <a:pt x="9407" y="8634"/>
                  </a:cubicBezTo>
                  <a:lnTo>
                    <a:pt x="5168" y="1299"/>
                  </a:lnTo>
                  <a:cubicBezTo>
                    <a:pt x="4688" y="467"/>
                    <a:pt x="3821" y="0"/>
                    <a:pt x="29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50"/>
            <p:cNvSpPr/>
            <p:nvPr/>
          </p:nvSpPr>
          <p:spPr>
            <a:xfrm>
              <a:off x="835312" y="2103304"/>
              <a:ext cx="21281" cy="15110"/>
            </a:xfrm>
            <a:custGeom>
              <a:avLst/>
              <a:gdLst/>
              <a:ahLst/>
              <a:cxnLst/>
              <a:rect l="l" t="t" r="r" b="b"/>
              <a:pathLst>
                <a:path w="13218" h="9385" extrusionOk="0">
                  <a:moveTo>
                    <a:pt x="2948" y="0"/>
                  </a:moveTo>
                  <a:cubicBezTo>
                    <a:pt x="2063" y="0"/>
                    <a:pt x="1195" y="456"/>
                    <a:pt x="715" y="1288"/>
                  </a:cubicBezTo>
                  <a:cubicBezTo>
                    <a:pt x="1" y="2503"/>
                    <a:pt x="430" y="4074"/>
                    <a:pt x="1644" y="4789"/>
                  </a:cubicBezTo>
                  <a:lnTo>
                    <a:pt x="9003" y="9028"/>
                  </a:lnTo>
                  <a:cubicBezTo>
                    <a:pt x="9408" y="9266"/>
                    <a:pt x="9860" y="9385"/>
                    <a:pt x="10289" y="9385"/>
                  </a:cubicBezTo>
                  <a:cubicBezTo>
                    <a:pt x="11170" y="9385"/>
                    <a:pt x="12027" y="8909"/>
                    <a:pt x="12504" y="8099"/>
                  </a:cubicBezTo>
                  <a:cubicBezTo>
                    <a:pt x="13218" y="6861"/>
                    <a:pt x="12789" y="5289"/>
                    <a:pt x="11575" y="4574"/>
                  </a:cubicBezTo>
                  <a:lnTo>
                    <a:pt x="4216" y="335"/>
                  </a:lnTo>
                  <a:cubicBezTo>
                    <a:pt x="3818" y="109"/>
                    <a:pt x="3381" y="0"/>
                    <a:pt x="2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50"/>
            <p:cNvSpPr/>
            <p:nvPr/>
          </p:nvSpPr>
          <p:spPr>
            <a:xfrm>
              <a:off x="822736" y="2152919"/>
              <a:ext cx="21703" cy="8169"/>
            </a:xfrm>
            <a:custGeom>
              <a:avLst/>
              <a:gdLst/>
              <a:ahLst/>
              <a:cxnLst/>
              <a:rect l="l" t="t" r="r" b="b"/>
              <a:pathLst>
                <a:path w="13480" h="5074" extrusionOk="0">
                  <a:moveTo>
                    <a:pt x="2549" y="1"/>
                  </a:moveTo>
                  <a:cubicBezTo>
                    <a:pt x="1144" y="1"/>
                    <a:pt x="1" y="1192"/>
                    <a:pt x="25" y="2597"/>
                  </a:cubicBezTo>
                  <a:cubicBezTo>
                    <a:pt x="72" y="4002"/>
                    <a:pt x="1287" y="5073"/>
                    <a:pt x="2668" y="5073"/>
                  </a:cubicBezTo>
                  <a:lnTo>
                    <a:pt x="10908" y="5073"/>
                  </a:lnTo>
                  <a:cubicBezTo>
                    <a:pt x="12337" y="5073"/>
                    <a:pt x="13480" y="3906"/>
                    <a:pt x="13432" y="2478"/>
                  </a:cubicBezTo>
                  <a:cubicBezTo>
                    <a:pt x="13408" y="1072"/>
                    <a:pt x="12194" y="1"/>
                    <a:pt x="107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0"/>
            <p:cNvSpPr/>
            <p:nvPr/>
          </p:nvSpPr>
          <p:spPr>
            <a:xfrm>
              <a:off x="995310" y="2103315"/>
              <a:ext cx="21281" cy="15099"/>
            </a:xfrm>
            <a:custGeom>
              <a:avLst/>
              <a:gdLst/>
              <a:ahLst/>
              <a:cxnLst/>
              <a:rect l="l" t="t" r="r" b="b"/>
              <a:pathLst>
                <a:path w="13218" h="9378" extrusionOk="0">
                  <a:moveTo>
                    <a:pt x="10307" y="0"/>
                  </a:moveTo>
                  <a:cubicBezTo>
                    <a:pt x="9865" y="0"/>
                    <a:pt x="9415" y="114"/>
                    <a:pt x="9003" y="352"/>
                  </a:cubicBezTo>
                  <a:lnTo>
                    <a:pt x="1668" y="4591"/>
                  </a:lnTo>
                  <a:cubicBezTo>
                    <a:pt x="429" y="5282"/>
                    <a:pt x="1" y="6854"/>
                    <a:pt x="715" y="8092"/>
                  </a:cubicBezTo>
                  <a:cubicBezTo>
                    <a:pt x="1192" y="8902"/>
                    <a:pt x="2049" y="9378"/>
                    <a:pt x="2954" y="9378"/>
                  </a:cubicBezTo>
                  <a:cubicBezTo>
                    <a:pt x="3382" y="9378"/>
                    <a:pt x="3811" y="9259"/>
                    <a:pt x="4216" y="9021"/>
                  </a:cubicBezTo>
                  <a:lnTo>
                    <a:pt x="11575" y="4782"/>
                  </a:lnTo>
                  <a:cubicBezTo>
                    <a:pt x="12789" y="4091"/>
                    <a:pt x="13218" y="2496"/>
                    <a:pt x="12503" y="1281"/>
                  </a:cubicBezTo>
                  <a:cubicBezTo>
                    <a:pt x="12043" y="455"/>
                    <a:pt x="11191" y="0"/>
                    <a:pt x="103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0"/>
            <p:cNvSpPr/>
            <p:nvPr/>
          </p:nvSpPr>
          <p:spPr>
            <a:xfrm>
              <a:off x="835312" y="2195687"/>
              <a:ext cx="21281" cy="15091"/>
            </a:xfrm>
            <a:custGeom>
              <a:avLst/>
              <a:gdLst/>
              <a:ahLst/>
              <a:cxnLst/>
              <a:rect l="l" t="t" r="r" b="b"/>
              <a:pathLst>
                <a:path w="13218" h="9373" extrusionOk="0">
                  <a:moveTo>
                    <a:pt x="10276" y="0"/>
                  </a:moveTo>
                  <a:cubicBezTo>
                    <a:pt x="9842" y="0"/>
                    <a:pt x="9403" y="112"/>
                    <a:pt x="9003" y="347"/>
                  </a:cubicBezTo>
                  <a:lnTo>
                    <a:pt x="1644" y="4586"/>
                  </a:lnTo>
                  <a:cubicBezTo>
                    <a:pt x="430" y="5300"/>
                    <a:pt x="1" y="6872"/>
                    <a:pt x="715" y="8087"/>
                  </a:cubicBezTo>
                  <a:cubicBezTo>
                    <a:pt x="1192" y="8920"/>
                    <a:pt x="2049" y="9373"/>
                    <a:pt x="2930" y="9373"/>
                  </a:cubicBezTo>
                  <a:cubicBezTo>
                    <a:pt x="3383" y="9373"/>
                    <a:pt x="3811" y="9254"/>
                    <a:pt x="4216" y="9039"/>
                  </a:cubicBezTo>
                  <a:lnTo>
                    <a:pt x="11575" y="4800"/>
                  </a:lnTo>
                  <a:cubicBezTo>
                    <a:pt x="12789" y="4086"/>
                    <a:pt x="13218" y="2514"/>
                    <a:pt x="12504" y="1276"/>
                  </a:cubicBezTo>
                  <a:cubicBezTo>
                    <a:pt x="12025" y="461"/>
                    <a:pt x="11160" y="0"/>
                    <a:pt x="102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0"/>
            <p:cNvSpPr/>
            <p:nvPr/>
          </p:nvSpPr>
          <p:spPr>
            <a:xfrm>
              <a:off x="964025" y="2066995"/>
              <a:ext cx="16258" cy="20094"/>
            </a:xfrm>
            <a:custGeom>
              <a:avLst/>
              <a:gdLst/>
              <a:ahLst/>
              <a:cxnLst/>
              <a:rect l="l" t="t" r="r" b="b"/>
              <a:pathLst>
                <a:path w="10098" h="12481" extrusionOk="0">
                  <a:moveTo>
                    <a:pt x="7171" y="0"/>
                  </a:moveTo>
                  <a:cubicBezTo>
                    <a:pt x="6279" y="0"/>
                    <a:pt x="5418" y="456"/>
                    <a:pt x="4954" y="1288"/>
                  </a:cubicBezTo>
                  <a:lnTo>
                    <a:pt x="691" y="8623"/>
                  </a:lnTo>
                  <a:cubicBezTo>
                    <a:pt x="0" y="9861"/>
                    <a:pt x="405" y="11433"/>
                    <a:pt x="1643" y="12147"/>
                  </a:cubicBezTo>
                  <a:cubicBezTo>
                    <a:pt x="2048" y="12362"/>
                    <a:pt x="2477" y="12481"/>
                    <a:pt x="2929" y="12481"/>
                  </a:cubicBezTo>
                  <a:cubicBezTo>
                    <a:pt x="3811" y="12481"/>
                    <a:pt x="4668" y="12028"/>
                    <a:pt x="5144" y="11195"/>
                  </a:cubicBezTo>
                  <a:lnTo>
                    <a:pt x="9383" y="3836"/>
                  </a:lnTo>
                  <a:cubicBezTo>
                    <a:pt x="10098" y="2621"/>
                    <a:pt x="9669" y="1050"/>
                    <a:pt x="8454" y="335"/>
                  </a:cubicBezTo>
                  <a:cubicBezTo>
                    <a:pt x="8048" y="109"/>
                    <a:pt x="7606" y="0"/>
                    <a:pt x="7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50"/>
            <p:cNvSpPr/>
            <p:nvPr/>
          </p:nvSpPr>
          <p:spPr>
            <a:xfrm>
              <a:off x="871123" y="2143143"/>
              <a:ext cx="240824" cy="137914"/>
            </a:xfrm>
            <a:custGeom>
              <a:avLst/>
              <a:gdLst/>
              <a:ahLst/>
              <a:cxnLst/>
              <a:rect l="l" t="t" r="r" b="b"/>
              <a:pathLst>
                <a:path w="149580" h="85661" extrusionOk="0">
                  <a:moveTo>
                    <a:pt x="77826" y="0"/>
                  </a:moveTo>
                  <a:cubicBezTo>
                    <a:pt x="59465" y="0"/>
                    <a:pt x="43796" y="11574"/>
                    <a:pt x="37723" y="27792"/>
                  </a:cubicBezTo>
                  <a:cubicBezTo>
                    <a:pt x="15980" y="28077"/>
                    <a:pt x="1" y="52297"/>
                    <a:pt x="15028" y="75301"/>
                  </a:cubicBezTo>
                  <a:cubicBezTo>
                    <a:pt x="19267" y="81802"/>
                    <a:pt x="26530" y="85660"/>
                    <a:pt x="34294" y="85660"/>
                  </a:cubicBezTo>
                  <a:lnTo>
                    <a:pt x="122717" y="85660"/>
                  </a:lnTo>
                  <a:cubicBezTo>
                    <a:pt x="128099" y="85660"/>
                    <a:pt x="134957" y="82017"/>
                    <a:pt x="137910" y="77516"/>
                  </a:cubicBezTo>
                  <a:cubicBezTo>
                    <a:pt x="149579" y="59608"/>
                    <a:pt x="137386" y="40794"/>
                    <a:pt x="120573" y="40199"/>
                  </a:cubicBezTo>
                  <a:cubicBezTo>
                    <a:pt x="119216" y="17766"/>
                    <a:pt x="100593" y="0"/>
                    <a:pt x="77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50"/>
            <p:cNvSpPr/>
            <p:nvPr/>
          </p:nvSpPr>
          <p:spPr>
            <a:xfrm>
              <a:off x="946732" y="2143143"/>
              <a:ext cx="154325" cy="137914"/>
            </a:xfrm>
            <a:custGeom>
              <a:avLst/>
              <a:gdLst/>
              <a:ahLst/>
              <a:cxnLst/>
              <a:rect l="l" t="t" r="r" b="b"/>
              <a:pathLst>
                <a:path w="95854" h="85661" extrusionOk="0">
                  <a:moveTo>
                    <a:pt x="30864" y="0"/>
                  </a:moveTo>
                  <a:cubicBezTo>
                    <a:pt x="18743" y="0"/>
                    <a:pt x="7788" y="5049"/>
                    <a:pt x="1" y="13146"/>
                  </a:cubicBezTo>
                  <a:cubicBezTo>
                    <a:pt x="2882" y="12527"/>
                    <a:pt x="5883" y="12217"/>
                    <a:pt x="8955" y="12217"/>
                  </a:cubicBezTo>
                  <a:cubicBezTo>
                    <a:pt x="31722" y="12217"/>
                    <a:pt x="50345" y="29982"/>
                    <a:pt x="51702" y="52416"/>
                  </a:cubicBezTo>
                  <a:cubicBezTo>
                    <a:pt x="63895" y="52844"/>
                    <a:pt x="73635" y="62846"/>
                    <a:pt x="73635" y="75134"/>
                  </a:cubicBezTo>
                  <a:cubicBezTo>
                    <a:pt x="73635" y="78921"/>
                    <a:pt x="72706" y="82517"/>
                    <a:pt x="71063" y="85660"/>
                  </a:cubicBezTo>
                  <a:lnTo>
                    <a:pt x="72492" y="85660"/>
                  </a:lnTo>
                  <a:cubicBezTo>
                    <a:pt x="84685" y="85660"/>
                    <a:pt x="95259" y="75706"/>
                    <a:pt x="95545" y="63513"/>
                  </a:cubicBezTo>
                  <a:cubicBezTo>
                    <a:pt x="95854" y="50939"/>
                    <a:pt x="85995" y="40627"/>
                    <a:pt x="73611" y="40199"/>
                  </a:cubicBezTo>
                  <a:cubicBezTo>
                    <a:pt x="72254" y="17766"/>
                    <a:pt x="53631" y="0"/>
                    <a:pt x="3086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0"/>
            <p:cNvSpPr/>
            <p:nvPr/>
          </p:nvSpPr>
          <p:spPr>
            <a:xfrm>
              <a:off x="1039480" y="2187330"/>
              <a:ext cx="12078" cy="16701"/>
            </a:xfrm>
            <a:custGeom>
              <a:avLst/>
              <a:gdLst/>
              <a:ahLst/>
              <a:cxnLst/>
              <a:rect l="l" t="t" r="r" b="b"/>
              <a:pathLst>
                <a:path w="7502" h="10373" extrusionOk="0">
                  <a:moveTo>
                    <a:pt x="2915" y="0"/>
                  </a:moveTo>
                  <a:cubicBezTo>
                    <a:pt x="2578" y="0"/>
                    <a:pt x="2236" y="66"/>
                    <a:pt x="1905" y="204"/>
                  </a:cubicBezTo>
                  <a:cubicBezTo>
                    <a:pt x="619" y="775"/>
                    <a:pt x="0" y="2275"/>
                    <a:pt x="572" y="3585"/>
                  </a:cubicBezTo>
                  <a:cubicBezTo>
                    <a:pt x="1238" y="5133"/>
                    <a:pt x="1786" y="6753"/>
                    <a:pt x="2167" y="8396"/>
                  </a:cubicBezTo>
                  <a:cubicBezTo>
                    <a:pt x="2453" y="9563"/>
                    <a:pt x="3525" y="10372"/>
                    <a:pt x="4668" y="10372"/>
                  </a:cubicBezTo>
                  <a:cubicBezTo>
                    <a:pt x="4858" y="10372"/>
                    <a:pt x="5073" y="10349"/>
                    <a:pt x="5263" y="10301"/>
                  </a:cubicBezTo>
                  <a:cubicBezTo>
                    <a:pt x="6644" y="9968"/>
                    <a:pt x="7502" y="8586"/>
                    <a:pt x="7168" y="7205"/>
                  </a:cubicBezTo>
                  <a:cubicBezTo>
                    <a:pt x="6716" y="5276"/>
                    <a:pt x="6073" y="3371"/>
                    <a:pt x="5287" y="1537"/>
                  </a:cubicBezTo>
                  <a:cubicBezTo>
                    <a:pt x="4860" y="576"/>
                    <a:pt x="3913" y="0"/>
                    <a:pt x="29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0"/>
            <p:cNvSpPr/>
            <p:nvPr/>
          </p:nvSpPr>
          <p:spPr>
            <a:xfrm>
              <a:off x="992282" y="2155949"/>
              <a:ext cx="46279" cy="24271"/>
            </a:xfrm>
            <a:custGeom>
              <a:avLst/>
              <a:gdLst/>
              <a:ahLst/>
              <a:cxnLst/>
              <a:rect l="l" t="t" r="r" b="b"/>
              <a:pathLst>
                <a:path w="28745" h="15075" extrusionOk="0">
                  <a:moveTo>
                    <a:pt x="2572" y="0"/>
                  </a:moveTo>
                  <a:cubicBezTo>
                    <a:pt x="1167" y="0"/>
                    <a:pt x="0" y="1143"/>
                    <a:pt x="0" y="2548"/>
                  </a:cubicBezTo>
                  <a:cubicBezTo>
                    <a:pt x="0" y="3977"/>
                    <a:pt x="1167" y="5120"/>
                    <a:pt x="2572" y="5120"/>
                  </a:cubicBezTo>
                  <a:cubicBezTo>
                    <a:pt x="10741" y="5120"/>
                    <a:pt x="18361" y="8383"/>
                    <a:pt x="24053" y="14289"/>
                  </a:cubicBezTo>
                  <a:cubicBezTo>
                    <a:pt x="24553" y="14813"/>
                    <a:pt x="25220" y="15075"/>
                    <a:pt x="25887" y="15075"/>
                  </a:cubicBezTo>
                  <a:cubicBezTo>
                    <a:pt x="26530" y="15075"/>
                    <a:pt x="27173" y="14837"/>
                    <a:pt x="27673" y="14360"/>
                  </a:cubicBezTo>
                  <a:cubicBezTo>
                    <a:pt x="28697" y="13384"/>
                    <a:pt x="28745" y="11764"/>
                    <a:pt x="27744" y="10740"/>
                  </a:cubicBezTo>
                  <a:cubicBezTo>
                    <a:pt x="21100" y="3810"/>
                    <a:pt x="12146" y="0"/>
                    <a:pt x="25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0"/>
            <p:cNvSpPr/>
            <p:nvPr/>
          </p:nvSpPr>
          <p:spPr>
            <a:xfrm>
              <a:off x="842444" y="2182480"/>
              <a:ext cx="172115" cy="98577"/>
            </a:xfrm>
            <a:custGeom>
              <a:avLst/>
              <a:gdLst/>
              <a:ahLst/>
              <a:cxnLst/>
              <a:rect l="l" t="t" r="r" b="b"/>
              <a:pathLst>
                <a:path w="106904" h="61228" extrusionOk="0">
                  <a:moveTo>
                    <a:pt x="51273" y="1"/>
                  </a:moveTo>
                  <a:cubicBezTo>
                    <a:pt x="35008" y="1"/>
                    <a:pt x="21695" y="12694"/>
                    <a:pt x="20719" y="28745"/>
                  </a:cubicBezTo>
                  <a:cubicBezTo>
                    <a:pt x="8693" y="29149"/>
                    <a:pt x="0" y="42581"/>
                    <a:pt x="8312" y="55369"/>
                  </a:cubicBezTo>
                  <a:cubicBezTo>
                    <a:pt x="10407" y="58608"/>
                    <a:pt x="15337" y="61227"/>
                    <a:pt x="19195" y="61227"/>
                  </a:cubicBezTo>
                  <a:lnTo>
                    <a:pt x="82399" y="61227"/>
                  </a:lnTo>
                  <a:cubicBezTo>
                    <a:pt x="87281" y="61227"/>
                    <a:pt x="93520" y="57917"/>
                    <a:pt x="96211" y="53797"/>
                  </a:cubicBezTo>
                  <a:cubicBezTo>
                    <a:pt x="106904" y="37365"/>
                    <a:pt x="95497" y="20052"/>
                    <a:pt x="79970" y="19862"/>
                  </a:cubicBezTo>
                  <a:cubicBezTo>
                    <a:pt x="75611" y="8264"/>
                    <a:pt x="64419" y="1"/>
                    <a:pt x="512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0"/>
            <p:cNvSpPr/>
            <p:nvPr/>
          </p:nvSpPr>
          <p:spPr>
            <a:xfrm>
              <a:off x="893590" y="2182442"/>
              <a:ext cx="110502" cy="98577"/>
            </a:xfrm>
            <a:custGeom>
              <a:avLst/>
              <a:gdLst/>
              <a:ahLst/>
              <a:cxnLst/>
              <a:rect l="l" t="t" r="r" b="b"/>
              <a:pathLst>
                <a:path w="68635" h="61228" extrusionOk="0">
                  <a:moveTo>
                    <a:pt x="19505" y="1"/>
                  </a:moveTo>
                  <a:cubicBezTo>
                    <a:pt x="12099" y="1"/>
                    <a:pt x="5288" y="2644"/>
                    <a:pt x="1" y="7026"/>
                  </a:cubicBezTo>
                  <a:cubicBezTo>
                    <a:pt x="1477" y="6812"/>
                    <a:pt x="3002" y="6693"/>
                    <a:pt x="4550" y="6693"/>
                  </a:cubicBezTo>
                  <a:cubicBezTo>
                    <a:pt x="17695" y="6693"/>
                    <a:pt x="28888" y="14956"/>
                    <a:pt x="33246" y="26578"/>
                  </a:cubicBezTo>
                  <a:cubicBezTo>
                    <a:pt x="44558" y="26697"/>
                    <a:pt x="53679" y="35913"/>
                    <a:pt x="53679" y="47249"/>
                  </a:cubicBezTo>
                  <a:cubicBezTo>
                    <a:pt x="53679" y="52654"/>
                    <a:pt x="51607" y="57560"/>
                    <a:pt x="48225" y="61228"/>
                  </a:cubicBezTo>
                  <a:cubicBezTo>
                    <a:pt x="59513" y="61085"/>
                    <a:pt x="68634" y="51892"/>
                    <a:pt x="68634" y="40557"/>
                  </a:cubicBezTo>
                  <a:cubicBezTo>
                    <a:pt x="68634" y="29221"/>
                    <a:pt x="59490" y="20005"/>
                    <a:pt x="48202" y="19886"/>
                  </a:cubicBezTo>
                  <a:cubicBezTo>
                    <a:pt x="43843" y="8264"/>
                    <a:pt x="32651" y="1"/>
                    <a:pt x="19505" y="1"/>
                  </a:cubicBezTo>
                  <a:close/>
                </a:path>
              </a:pathLst>
            </a:custGeom>
            <a:solidFill>
              <a:srgbClr val="DD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50"/>
          <p:cNvGrpSpPr/>
          <p:nvPr/>
        </p:nvGrpSpPr>
        <p:grpSpPr>
          <a:xfrm>
            <a:off x="1899355" y="2108485"/>
            <a:ext cx="175384" cy="256834"/>
            <a:chOff x="1667165" y="2027869"/>
            <a:chExt cx="190635" cy="279168"/>
          </a:xfrm>
        </p:grpSpPr>
        <p:sp>
          <p:nvSpPr>
            <p:cNvPr id="6811" name="Google Shape;6811;p50"/>
            <p:cNvSpPr/>
            <p:nvPr/>
          </p:nvSpPr>
          <p:spPr>
            <a:xfrm>
              <a:off x="1667165" y="2027869"/>
              <a:ext cx="87842" cy="279168"/>
            </a:xfrm>
            <a:custGeom>
              <a:avLst/>
              <a:gdLst/>
              <a:ahLst/>
              <a:cxnLst/>
              <a:rect l="l" t="t" r="r" b="b"/>
              <a:pathLst>
                <a:path w="54560" h="173396" extrusionOk="0">
                  <a:moveTo>
                    <a:pt x="27702" y="0"/>
                  </a:moveTo>
                  <a:cubicBezTo>
                    <a:pt x="17830" y="0"/>
                    <a:pt x="9813" y="8006"/>
                    <a:pt x="9813" y="17874"/>
                  </a:cubicBezTo>
                  <a:lnTo>
                    <a:pt x="9813" y="126467"/>
                  </a:lnTo>
                  <a:cubicBezTo>
                    <a:pt x="3621" y="131969"/>
                    <a:pt x="1" y="140304"/>
                    <a:pt x="977" y="149448"/>
                  </a:cubicBezTo>
                  <a:cubicBezTo>
                    <a:pt x="2240" y="161594"/>
                    <a:pt x="11694" y="171429"/>
                    <a:pt x="23792" y="173120"/>
                  </a:cubicBezTo>
                  <a:cubicBezTo>
                    <a:pt x="25110" y="173305"/>
                    <a:pt x="26412" y="173395"/>
                    <a:pt x="27694" y="173395"/>
                  </a:cubicBezTo>
                  <a:cubicBezTo>
                    <a:pt x="42534" y="173395"/>
                    <a:pt x="54560" y="161360"/>
                    <a:pt x="54560" y="146519"/>
                  </a:cubicBezTo>
                  <a:cubicBezTo>
                    <a:pt x="54560" y="138541"/>
                    <a:pt x="51083" y="131373"/>
                    <a:pt x="45558" y="126467"/>
                  </a:cubicBezTo>
                  <a:lnTo>
                    <a:pt x="45558" y="18064"/>
                  </a:lnTo>
                  <a:cubicBezTo>
                    <a:pt x="45558" y="8944"/>
                    <a:pt x="38771" y="1109"/>
                    <a:pt x="29698" y="108"/>
                  </a:cubicBezTo>
                  <a:cubicBezTo>
                    <a:pt x="29025" y="36"/>
                    <a:pt x="28359" y="0"/>
                    <a:pt x="27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50"/>
            <p:cNvSpPr/>
            <p:nvPr/>
          </p:nvSpPr>
          <p:spPr>
            <a:xfrm>
              <a:off x="1718313" y="2087395"/>
              <a:ext cx="13113" cy="8129"/>
            </a:xfrm>
            <a:custGeom>
              <a:avLst/>
              <a:gdLst/>
              <a:ahLst/>
              <a:cxnLst/>
              <a:rect l="l" t="t" r="r" b="b"/>
              <a:pathLst>
                <a:path w="8145" h="5049" extrusionOk="0">
                  <a:moveTo>
                    <a:pt x="2572" y="0"/>
                  </a:moveTo>
                  <a:cubicBezTo>
                    <a:pt x="1144" y="0"/>
                    <a:pt x="0" y="1167"/>
                    <a:pt x="48" y="2596"/>
                  </a:cubicBezTo>
                  <a:cubicBezTo>
                    <a:pt x="72" y="3977"/>
                    <a:pt x="1286" y="5049"/>
                    <a:pt x="2692" y="5049"/>
                  </a:cubicBezTo>
                  <a:lnTo>
                    <a:pt x="5573" y="5049"/>
                  </a:lnTo>
                  <a:cubicBezTo>
                    <a:pt x="7002" y="5049"/>
                    <a:pt x="8145" y="3882"/>
                    <a:pt x="8097" y="2453"/>
                  </a:cubicBezTo>
                  <a:cubicBezTo>
                    <a:pt x="8074" y="1072"/>
                    <a:pt x="6859" y="0"/>
                    <a:pt x="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50"/>
            <p:cNvSpPr/>
            <p:nvPr/>
          </p:nvSpPr>
          <p:spPr>
            <a:xfrm>
              <a:off x="1718313" y="2118336"/>
              <a:ext cx="13113" cy="8129"/>
            </a:xfrm>
            <a:custGeom>
              <a:avLst/>
              <a:gdLst/>
              <a:ahLst/>
              <a:cxnLst/>
              <a:rect l="l" t="t" r="r" b="b"/>
              <a:pathLst>
                <a:path w="8145" h="5049" extrusionOk="0">
                  <a:moveTo>
                    <a:pt x="2572" y="0"/>
                  </a:moveTo>
                  <a:cubicBezTo>
                    <a:pt x="1144" y="0"/>
                    <a:pt x="0" y="1167"/>
                    <a:pt x="48" y="2596"/>
                  </a:cubicBezTo>
                  <a:cubicBezTo>
                    <a:pt x="72" y="3977"/>
                    <a:pt x="1310" y="5049"/>
                    <a:pt x="2692" y="5049"/>
                  </a:cubicBezTo>
                  <a:lnTo>
                    <a:pt x="5573" y="5049"/>
                  </a:lnTo>
                  <a:cubicBezTo>
                    <a:pt x="7002" y="5049"/>
                    <a:pt x="8145" y="3882"/>
                    <a:pt x="8097" y="2453"/>
                  </a:cubicBezTo>
                  <a:cubicBezTo>
                    <a:pt x="8074" y="1072"/>
                    <a:pt x="6859" y="0"/>
                    <a:pt x="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0"/>
            <p:cNvSpPr/>
            <p:nvPr/>
          </p:nvSpPr>
          <p:spPr>
            <a:xfrm>
              <a:off x="1718313" y="2148702"/>
              <a:ext cx="13113" cy="8168"/>
            </a:xfrm>
            <a:custGeom>
              <a:avLst/>
              <a:gdLst/>
              <a:ahLst/>
              <a:cxnLst/>
              <a:rect l="l" t="t" r="r" b="b"/>
              <a:pathLst>
                <a:path w="8145" h="5073" extrusionOk="0">
                  <a:moveTo>
                    <a:pt x="2572" y="0"/>
                  </a:moveTo>
                  <a:cubicBezTo>
                    <a:pt x="1144" y="0"/>
                    <a:pt x="0" y="1191"/>
                    <a:pt x="48" y="2620"/>
                  </a:cubicBezTo>
                  <a:cubicBezTo>
                    <a:pt x="72" y="4001"/>
                    <a:pt x="1310" y="5073"/>
                    <a:pt x="2692" y="5073"/>
                  </a:cubicBezTo>
                  <a:lnTo>
                    <a:pt x="5573" y="5073"/>
                  </a:lnTo>
                  <a:cubicBezTo>
                    <a:pt x="7002" y="5073"/>
                    <a:pt x="8145" y="3906"/>
                    <a:pt x="8097" y="2477"/>
                  </a:cubicBezTo>
                  <a:cubicBezTo>
                    <a:pt x="8074" y="1072"/>
                    <a:pt x="6859" y="0"/>
                    <a:pt x="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0"/>
            <p:cNvSpPr/>
            <p:nvPr/>
          </p:nvSpPr>
          <p:spPr>
            <a:xfrm>
              <a:off x="1718313" y="2179682"/>
              <a:ext cx="13113" cy="8129"/>
            </a:xfrm>
            <a:custGeom>
              <a:avLst/>
              <a:gdLst/>
              <a:ahLst/>
              <a:cxnLst/>
              <a:rect l="l" t="t" r="r" b="b"/>
              <a:pathLst>
                <a:path w="8145" h="5049" extrusionOk="0">
                  <a:moveTo>
                    <a:pt x="2572" y="0"/>
                  </a:moveTo>
                  <a:cubicBezTo>
                    <a:pt x="1144" y="0"/>
                    <a:pt x="0" y="1167"/>
                    <a:pt x="48" y="2596"/>
                  </a:cubicBezTo>
                  <a:cubicBezTo>
                    <a:pt x="72" y="3977"/>
                    <a:pt x="1286" y="5049"/>
                    <a:pt x="2692" y="5049"/>
                  </a:cubicBezTo>
                  <a:lnTo>
                    <a:pt x="5573" y="5049"/>
                  </a:lnTo>
                  <a:cubicBezTo>
                    <a:pt x="7002" y="5049"/>
                    <a:pt x="8145" y="3882"/>
                    <a:pt x="8097" y="2453"/>
                  </a:cubicBezTo>
                  <a:cubicBezTo>
                    <a:pt x="8074" y="1072"/>
                    <a:pt x="6859" y="0"/>
                    <a:pt x="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50"/>
            <p:cNvSpPr/>
            <p:nvPr/>
          </p:nvSpPr>
          <p:spPr>
            <a:xfrm>
              <a:off x="1718313" y="2210087"/>
              <a:ext cx="13113" cy="8129"/>
            </a:xfrm>
            <a:custGeom>
              <a:avLst/>
              <a:gdLst/>
              <a:ahLst/>
              <a:cxnLst/>
              <a:rect l="l" t="t" r="r" b="b"/>
              <a:pathLst>
                <a:path w="8145" h="5049" extrusionOk="0">
                  <a:moveTo>
                    <a:pt x="2572" y="0"/>
                  </a:moveTo>
                  <a:cubicBezTo>
                    <a:pt x="1144" y="0"/>
                    <a:pt x="0" y="1167"/>
                    <a:pt x="48" y="2596"/>
                  </a:cubicBezTo>
                  <a:cubicBezTo>
                    <a:pt x="72" y="3977"/>
                    <a:pt x="1286" y="5049"/>
                    <a:pt x="2692" y="5049"/>
                  </a:cubicBezTo>
                  <a:lnTo>
                    <a:pt x="5573" y="5049"/>
                  </a:lnTo>
                  <a:cubicBezTo>
                    <a:pt x="7002" y="5049"/>
                    <a:pt x="8145" y="3882"/>
                    <a:pt x="8121" y="2453"/>
                  </a:cubicBezTo>
                  <a:cubicBezTo>
                    <a:pt x="8074" y="1072"/>
                    <a:pt x="6859" y="0"/>
                    <a:pt x="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50"/>
            <p:cNvSpPr/>
            <p:nvPr/>
          </p:nvSpPr>
          <p:spPr>
            <a:xfrm>
              <a:off x="1688138" y="2048325"/>
              <a:ext cx="47200" cy="238253"/>
            </a:xfrm>
            <a:custGeom>
              <a:avLst/>
              <a:gdLst/>
              <a:ahLst/>
              <a:cxnLst/>
              <a:rect l="l" t="t" r="r" b="b"/>
              <a:pathLst>
                <a:path w="29317" h="147983" extrusionOk="0">
                  <a:moveTo>
                    <a:pt x="14408" y="0"/>
                  </a:moveTo>
                  <a:cubicBezTo>
                    <a:pt x="11360" y="143"/>
                    <a:pt x="8931" y="2667"/>
                    <a:pt x="8931" y="5740"/>
                  </a:cubicBezTo>
                  <a:lnTo>
                    <a:pt x="8931" y="118810"/>
                  </a:lnTo>
                  <a:lnTo>
                    <a:pt x="4930" y="122382"/>
                  </a:lnTo>
                  <a:cubicBezTo>
                    <a:pt x="1787" y="125169"/>
                    <a:pt x="0" y="129169"/>
                    <a:pt x="0" y="133337"/>
                  </a:cubicBezTo>
                  <a:cubicBezTo>
                    <a:pt x="0" y="141410"/>
                    <a:pt x="6573" y="147983"/>
                    <a:pt x="14670" y="147983"/>
                  </a:cubicBezTo>
                  <a:cubicBezTo>
                    <a:pt x="22743" y="147983"/>
                    <a:pt x="29316" y="141410"/>
                    <a:pt x="29316" y="133337"/>
                  </a:cubicBezTo>
                  <a:cubicBezTo>
                    <a:pt x="29316" y="129169"/>
                    <a:pt x="27530" y="125169"/>
                    <a:pt x="24410" y="122382"/>
                  </a:cubicBezTo>
                  <a:lnTo>
                    <a:pt x="20386" y="118810"/>
                  </a:lnTo>
                  <a:lnTo>
                    <a:pt x="20386" y="5740"/>
                  </a:lnTo>
                  <a:cubicBezTo>
                    <a:pt x="20386" y="2572"/>
                    <a:pt x="17814" y="0"/>
                    <a:pt x="14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0"/>
            <p:cNvSpPr/>
            <p:nvPr/>
          </p:nvSpPr>
          <p:spPr>
            <a:xfrm>
              <a:off x="1711757" y="2047818"/>
              <a:ext cx="9778" cy="160084"/>
            </a:xfrm>
            <a:custGeom>
              <a:avLst/>
              <a:gdLst/>
              <a:ahLst/>
              <a:cxnLst/>
              <a:rect l="l" t="t" r="r" b="b"/>
              <a:pathLst>
                <a:path w="6073" h="99431" extrusionOk="0">
                  <a:moveTo>
                    <a:pt x="256" y="0"/>
                  </a:moveTo>
                  <a:cubicBezTo>
                    <a:pt x="171" y="0"/>
                    <a:pt x="86" y="2"/>
                    <a:pt x="0" y="6"/>
                  </a:cubicBezTo>
                  <a:lnTo>
                    <a:pt x="0" y="99431"/>
                  </a:lnTo>
                  <a:lnTo>
                    <a:pt x="6073" y="99431"/>
                  </a:lnTo>
                  <a:lnTo>
                    <a:pt x="6073" y="5769"/>
                  </a:lnTo>
                  <a:cubicBezTo>
                    <a:pt x="6073" y="2591"/>
                    <a:pt x="3452" y="0"/>
                    <a:pt x="25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0"/>
            <p:cNvSpPr/>
            <p:nvPr/>
          </p:nvSpPr>
          <p:spPr>
            <a:xfrm>
              <a:off x="1688138" y="2085209"/>
              <a:ext cx="47200" cy="202098"/>
            </a:xfrm>
            <a:custGeom>
              <a:avLst/>
              <a:gdLst/>
              <a:ahLst/>
              <a:cxnLst/>
              <a:rect l="l" t="t" r="r" b="b"/>
              <a:pathLst>
                <a:path w="29317" h="125527" extrusionOk="0">
                  <a:moveTo>
                    <a:pt x="8931" y="1"/>
                  </a:moveTo>
                  <a:lnTo>
                    <a:pt x="8931" y="96211"/>
                  </a:lnTo>
                  <a:lnTo>
                    <a:pt x="4930" y="99807"/>
                  </a:lnTo>
                  <a:cubicBezTo>
                    <a:pt x="1787" y="102617"/>
                    <a:pt x="0" y="106618"/>
                    <a:pt x="0" y="110809"/>
                  </a:cubicBezTo>
                  <a:cubicBezTo>
                    <a:pt x="0" y="118906"/>
                    <a:pt x="6573" y="125526"/>
                    <a:pt x="14670" y="125526"/>
                  </a:cubicBezTo>
                  <a:cubicBezTo>
                    <a:pt x="16266" y="125526"/>
                    <a:pt x="17790" y="125264"/>
                    <a:pt x="19243" y="124788"/>
                  </a:cubicBezTo>
                  <a:cubicBezTo>
                    <a:pt x="25101" y="122859"/>
                    <a:pt x="29316" y="117310"/>
                    <a:pt x="29316" y="110809"/>
                  </a:cubicBezTo>
                  <a:cubicBezTo>
                    <a:pt x="29316" y="106618"/>
                    <a:pt x="27530" y="102617"/>
                    <a:pt x="24410" y="99807"/>
                  </a:cubicBezTo>
                  <a:lnTo>
                    <a:pt x="20410" y="96211"/>
                  </a:lnTo>
                  <a:lnTo>
                    <a:pt x="204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0"/>
            <p:cNvSpPr/>
            <p:nvPr/>
          </p:nvSpPr>
          <p:spPr>
            <a:xfrm>
              <a:off x="1711757" y="2085209"/>
              <a:ext cx="24348" cy="200909"/>
            </a:xfrm>
            <a:custGeom>
              <a:avLst/>
              <a:gdLst/>
              <a:ahLst/>
              <a:cxnLst/>
              <a:rect l="l" t="t" r="r" b="b"/>
              <a:pathLst>
                <a:path w="15123" h="124788" extrusionOk="0">
                  <a:moveTo>
                    <a:pt x="0" y="1"/>
                  </a:moveTo>
                  <a:lnTo>
                    <a:pt x="0" y="99997"/>
                  </a:lnTo>
                  <a:lnTo>
                    <a:pt x="4072" y="103593"/>
                  </a:lnTo>
                  <a:cubicBezTo>
                    <a:pt x="7240" y="106379"/>
                    <a:pt x="9074" y="110404"/>
                    <a:pt x="9074" y="114572"/>
                  </a:cubicBezTo>
                  <a:cubicBezTo>
                    <a:pt x="9074" y="118549"/>
                    <a:pt x="7478" y="122145"/>
                    <a:pt x="4906" y="124788"/>
                  </a:cubicBezTo>
                  <a:cubicBezTo>
                    <a:pt x="10836" y="122859"/>
                    <a:pt x="15122" y="117310"/>
                    <a:pt x="15122" y="110809"/>
                  </a:cubicBezTo>
                  <a:cubicBezTo>
                    <a:pt x="15122" y="106618"/>
                    <a:pt x="13313" y="102617"/>
                    <a:pt x="10145" y="99807"/>
                  </a:cubicBezTo>
                  <a:lnTo>
                    <a:pt x="6073" y="96211"/>
                  </a:lnTo>
                  <a:lnTo>
                    <a:pt x="6073" y="1"/>
                  </a:lnTo>
                  <a:close/>
                </a:path>
              </a:pathLst>
            </a:custGeom>
            <a:solidFill>
              <a:srgbClr val="E816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0"/>
            <p:cNvSpPr/>
            <p:nvPr/>
          </p:nvSpPr>
          <p:spPr>
            <a:xfrm>
              <a:off x="1768732" y="2089158"/>
              <a:ext cx="22316" cy="22355"/>
            </a:xfrm>
            <a:custGeom>
              <a:avLst/>
              <a:gdLst/>
              <a:ahLst/>
              <a:cxnLst/>
              <a:rect l="l" t="t" r="r" b="b"/>
              <a:pathLst>
                <a:path w="13861" h="13885" extrusionOk="0">
                  <a:moveTo>
                    <a:pt x="6931" y="1"/>
                  </a:moveTo>
                  <a:cubicBezTo>
                    <a:pt x="3120" y="1"/>
                    <a:pt x="1" y="3120"/>
                    <a:pt x="1" y="6931"/>
                  </a:cubicBezTo>
                  <a:cubicBezTo>
                    <a:pt x="1" y="10765"/>
                    <a:pt x="3120" y="13884"/>
                    <a:pt x="6931" y="13884"/>
                  </a:cubicBezTo>
                  <a:cubicBezTo>
                    <a:pt x="10765" y="13884"/>
                    <a:pt x="13861" y="10765"/>
                    <a:pt x="13861" y="6931"/>
                  </a:cubicBezTo>
                  <a:cubicBezTo>
                    <a:pt x="13861" y="3120"/>
                    <a:pt x="10765" y="1"/>
                    <a:pt x="69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50"/>
            <p:cNvSpPr/>
            <p:nvPr/>
          </p:nvSpPr>
          <p:spPr>
            <a:xfrm>
              <a:off x="1777319" y="2203568"/>
              <a:ext cx="17333" cy="8131"/>
            </a:xfrm>
            <a:custGeom>
              <a:avLst/>
              <a:gdLst/>
              <a:ahLst/>
              <a:cxnLst/>
              <a:rect l="l" t="t" r="r" b="b"/>
              <a:pathLst>
                <a:path w="10766" h="5050" extrusionOk="0">
                  <a:moveTo>
                    <a:pt x="2573" y="1"/>
                  </a:moveTo>
                  <a:cubicBezTo>
                    <a:pt x="1144" y="1"/>
                    <a:pt x="1" y="1168"/>
                    <a:pt x="49" y="2596"/>
                  </a:cubicBezTo>
                  <a:cubicBezTo>
                    <a:pt x="72" y="3978"/>
                    <a:pt x="1287" y="5049"/>
                    <a:pt x="2692" y="5049"/>
                  </a:cubicBezTo>
                  <a:lnTo>
                    <a:pt x="8074" y="5049"/>
                  </a:lnTo>
                  <a:cubicBezTo>
                    <a:pt x="9574" y="5049"/>
                    <a:pt x="10765" y="3739"/>
                    <a:pt x="10575" y="2215"/>
                  </a:cubicBezTo>
                  <a:cubicBezTo>
                    <a:pt x="10432" y="929"/>
                    <a:pt x="9265" y="1"/>
                    <a:pt x="7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50"/>
            <p:cNvSpPr/>
            <p:nvPr/>
          </p:nvSpPr>
          <p:spPr>
            <a:xfrm>
              <a:off x="1777818" y="2218752"/>
              <a:ext cx="50804" cy="8168"/>
            </a:xfrm>
            <a:custGeom>
              <a:avLst/>
              <a:gdLst/>
              <a:ahLst/>
              <a:cxnLst/>
              <a:rect l="l" t="t" r="r" b="b"/>
              <a:pathLst>
                <a:path w="31555" h="5073" extrusionOk="0">
                  <a:moveTo>
                    <a:pt x="2573" y="0"/>
                  </a:moveTo>
                  <a:cubicBezTo>
                    <a:pt x="1144" y="0"/>
                    <a:pt x="1" y="1167"/>
                    <a:pt x="48" y="2596"/>
                  </a:cubicBezTo>
                  <a:cubicBezTo>
                    <a:pt x="72" y="4001"/>
                    <a:pt x="1310" y="5073"/>
                    <a:pt x="2692" y="5073"/>
                  </a:cubicBezTo>
                  <a:lnTo>
                    <a:pt x="28983" y="5073"/>
                  </a:lnTo>
                  <a:cubicBezTo>
                    <a:pt x="30412" y="5073"/>
                    <a:pt x="31555" y="3906"/>
                    <a:pt x="31507" y="2477"/>
                  </a:cubicBezTo>
                  <a:cubicBezTo>
                    <a:pt x="31483" y="1072"/>
                    <a:pt x="30269" y="0"/>
                    <a:pt x="28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0"/>
            <p:cNvSpPr/>
            <p:nvPr/>
          </p:nvSpPr>
          <p:spPr>
            <a:xfrm>
              <a:off x="1777818" y="2230714"/>
              <a:ext cx="50804" cy="8129"/>
            </a:xfrm>
            <a:custGeom>
              <a:avLst/>
              <a:gdLst/>
              <a:ahLst/>
              <a:cxnLst/>
              <a:rect l="l" t="t" r="r" b="b"/>
              <a:pathLst>
                <a:path w="31555" h="5049" extrusionOk="0">
                  <a:moveTo>
                    <a:pt x="2573" y="0"/>
                  </a:moveTo>
                  <a:cubicBezTo>
                    <a:pt x="1167" y="0"/>
                    <a:pt x="1" y="1167"/>
                    <a:pt x="48" y="2596"/>
                  </a:cubicBezTo>
                  <a:cubicBezTo>
                    <a:pt x="72" y="3977"/>
                    <a:pt x="1310" y="5049"/>
                    <a:pt x="2692" y="5049"/>
                  </a:cubicBezTo>
                  <a:lnTo>
                    <a:pt x="28983" y="5049"/>
                  </a:lnTo>
                  <a:cubicBezTo>
                    <a:pt x="30412" y="5049"/>
                    <a:pt x="31555" y="3882"/>
                    <a:pt x="31507" y="2453"/>
                  </a:cubicBezTo>
                  <a:cubicBezTo>
                    <a:pt x="31483" y="1072"/>
                    <a:pt x="30245" y="0"/>
                    <a:pt x="28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0"/>
            <p:cNvSpPr/>
            <p:nvPr/>
          </p:nvSpPr>
          <p:spPr>
            <a:xfrm>
              <a:off x="1795340" y="2117224"/>
              <a:ext cx="51724" cy="76233"/>
            </a:xfrm>
            <a:custGeom>
              <a:avLst/>
              <a:gdLst/>
              <a:ahLst/>
              <a:cxnLst/>
              <a:rect l="l" t="t" r="r" b="b"/>
              <a:pathLst>
                <a:path w="32127" h="47350" extrusionOk="0">
                  <a:moveTo>
                    <a:pt x="5026" y="1"/>
                  </a:moveTo>
                  <a:cubicBezTo>
                    <a:pt x="2239" y="1"/>
                    <a:pt x="1" y="2263"/>
                    <a:pt x="1" y="5025"/>
                  </a:cubicBezTo>
                  <a:lnTo>
                    <a:pt x="1" y="41962"/>
                  </a:lnTo>
                  <a:cubicBezTo>
                    <a:pt x="1" y="44795"/>
                    <a:pt x="2168" y="47225"/>
                    <a:pt x="5002" y="47344"/>
                  </a:cubicBezTo>
                  <a:cubicBezTo>
                    <a:pt x="5088" y="47348"/>
                    <a:pt x="5173" y="47350"/>
                    <a:pt x="5258" y="47350"/>
                  </a:cubicBezTo>
                  <a:cubicBezTo>
                    <a:pt x="8141" y="47350"/>
                    <a:pt x="10455" y="45020"/>
                    <a:pt x="10455" y="42128"/>
                  </a:cubicBezTo>
                  <a:lnTo>
                    <a:pt x="10455" y="28673"/>
                  </a:lnTo>
                  <a:lnTo>
                    <a:pt x="20267" y="28673"/>
                  </a:lnTo>
                  <a:cubicBezTo>
                    <a:pt x="23101" y="28673"/>
                    <a:pt x="25530" y="26506"/>
                    <a:pt x="25673" y="23696"/>
                  </a:cubicBezTo>
                  <a:cubicBezTo>
                    <a:pt x="25792" y="20695"/>
                    <a:pt x="23410" y="18219"/>
                    <a:pt x="20434" y="18219"/>
                  </a:cubicBezTo>
                  <a:lnTo>
                    <a:pt x="10455" y="18219"/>
                  </a:lnTo>
                  <a:lnTo>
                    <a:pt x="10455" y="10455"/>
                  </a:lnTo>
                  <a:lnTo>
                    <a:pt x="26625" y="10455"/>
                  </a:lnTo>
                  <a:cubicBezTo>
                    <a:pt x="29435" y="10455"/>
                    <a:pt x="31888" y="8288"/>
                    <a:pt x="32007" y="5478"/>
                  </a:cubicBezTo>
                  <a:cubicBezTo>
                    <a:pt x="32127" y="2477"/>
                    <a:pt x="29745" y="1"/>
                    <a:pt x="267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0"/>
            <p:cNvSpPr/>
            <p:nvPr/>
          </p:nvSpPr>
          <p:spPr>
            <a:xfrm>
              <a:off x="1805118" y="2250268"/>
              <a:ext cx="25000" cy="41256"/>
            </a:xfrm>
            <a:custGeom>
              <a:avLst/>
              <a:gdLst/>
              <a:ahLst/>
              <a:cxnLst/>
              <a:rect l="l" t="t" r="r" b="b"/>
              <a:pathLst>
                <a:path w="15528" h="25625" extrusionOk="0">
                  <a:moveTo>
                    <a:pt x="9360" y="5383"/>
                  </a:moveTo>
                  <a:cubicBezTo>
                    <a:pt x="9955" y="5383"/>
                    <a:pt x="10455" y="5883"/>
                    <a:pt x="10455" y="6502"/>
                  </a:cubicBezTo>
                  <a:lnTo>
                    <a:pt x="10455" y="8002"/>
                  </a:lnTo>
                  <a:cubicBezTo>
                    <a:pt x="10455" y="8597"/>
                    <a:pt x="9955" y="9098"/>
                    <a:pt x="9360" y="9098"/>
                  </a:cubicBezTo>
                  <a:lnTo>
                    <a:pt x="6502" y="9098"/>
                  </a:lnTo>
                  <a:cubicBezTo>
                    <a:pt x="5883" y="9098"/>
                    <a:pt x="5406" y="8597"/>
                    <a:pt x="5406" y="8002"/>
                  </a:cubicBezTo>
                  <a:lnTo>
                    <a:pt x="5406" y="6502"/>
                  </a:lnTo>
                  <a:cubicBezTo>
                    <a:pt x="5406" y="5883"/>
                    <a:pt x="5906" y="5383"/>
                    <a:pt x="6502" y="5383"/>
                  </a:cubicBezTo>
                  <a:close/>
                  <a:moveTo>
                    <a:pt x="9360" y="14146"/>
                  </a:moveTo>
                  <a:cubicBezTo>
                    <a:pt x="9955" y="14146"/>
                    <a:pt x="10455" y="14646"/>
                    <a:pt x="10455" y="15265"/>
                  </a:cubicBezTo>
                  <a:lnTo>
                    <a:pt x="10455" y="19123"/>
                  </a:lnTo>
                  <a:cubicBezTo>
                    <a:pt x="10455" y="19719"/>
                    <a:pt x="9955" y="20219"/>
                    <a:pt x="9360" y="20219"/>
                  </a:cubicBezTo>
                  <a:lnTo>
                    <a:pt x="6502" y="20219"/>
                  </a:lnTo>
                  <a:cubicBezTo>
                    <a:pt x="5883" y="20219"/>
                    <a:pt x="5406" y="19719"/>
                    <a:pt x="5406" y="19123"/>
                  </a:cubicBezTo>
                  <a:lnTo>
                    <a:pt x="5406" y="15265"/>
                  </a:lnTo>
                  <a:cubicBezTo>
                    <a:pt x="5406" y="14646"/>
                    <a:pt x="5883" y="14146"/>
                    <a:pt x="6502" y="14146"/>
                  </a:cubicBezTo>
                  <a:close/>
                  <a:moveTo>
                    <a:pt x="6311" y="0"/>
                  </a:moveTo>
                  <a:cubicBezTo>
                    <a:pt x="2834" y="0"/>
                    <a:pt x="0" y="2811"/>
                    <a:pt x="0" y="6311"/>
                  </a:cubicBezTo>
                  <a:lnTo>
                    <a:pt x="0" y="7954"/>
                  </a:lnTo>
                  <a:cubicBezTo>
                    <a:pt x="0" y="9360"/>
                    <a:pt x="453" y="10646"/>
                    <a:pt x="1215" y="11693"/>
                  </a:cubicBezTo>
                  <a:cubicBezTo>
                    <a:pt x="453" y="12741"/>
                    <a:pt x="0" y="14027"/>
                    <a:pt x="0" y="15432"/>
                  </a:cubicBezTo>
                  <a:lnTo>
                    <a:pt x="0" y="19290"/>
                  </a:lnTo>
                  <a:cubicBezTo>
                    <a:pt x="0" y="22791"/>
                    <a:pt x="2834" y="25625"/>
                    <a:pt x="6311" y="25625"/>
                  </a:cubicBezTo>
                  <a:lnTo>
                    <a:pt x="9193" y="25625"/>
                  </a:lnTo>
                  <a:cubicBezTo>
                    <a:pt x="12694" y="25625"/>
                    <a:pt x="15528" y="22791"/>
                    <a:pt x="15528" y="19290"/>
                  </a:cubicBezTo>
                  <a:lnTo>
                    <a:pt x="15528" y="15432"/>
                  </a:lnTo>
                  <a:cubicBezTo>
                    <a:pt x="15528" y="14027"/>
                    <a:pt x="15075" y="12741"/>
                    <a:pt x="14313" y="11693"/>
                  </a:cubicBezTo>
                  <a:cubicBezTo>
                    <a:pt x="15075" y="10646"/>
                    <a:pt x="15528" y="9360"/>
                    <a:pt x="15528" y="7954"/>
                  </a:cubicBezTo>
                  <a:lnTo>
                    <a:pt x="15528" y="6311"/>
                  </a:lnTo>
                  <a:cubicBezTo>
                    <a:pt x="15528" y="2811"/>
                    <a:pt x="12694" y="0"/>
                    <a:pt x="9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0"/>
            <p:cNvSpPr/>
            <p:nvPr/>
          </p:nvSpPr>
          <p:spPr>
            <a:xfrm>
              <a:off x="1832800" y="2250268"/>
              <a:ext cx="25000" cy="41256"/>
            </a:xfrm>
            <a:custGeom>
              <a:avLst/>
              <a:gdLst/>
              <a:ahLst/>
              <a:cxnLst/>
              <a:rect l="l" t="t" r="r" b="b"/>
              <a:pathLst>
                <a:path w="15528" h="25625" extrusionOk="0">
                  <a:moveTo>
                    <a:pt x="9026" y="5049"/>
                  </a:moveTo>
                  <a:cubicBezTo>
                    <a:pt x="9622" y="5049"/>
                    <a:pt x="10122" y="5549"/>
                    <a:pt x="10122" y="6145"/>
                  </a:cubicBezTo>
                  <a:lnTo>
                    <a:pt x="10122" y="19123"/>
                  </a:lnTo>
                  <a:cubicBezTo>
                    <a:pt x="10122" y="19719"/>
                    <a:pt x="9622" y="20219"/>
                    <a:pt x="9026" y="20219"/>
                  </a:cubicBezTo>
                  <a:lnTo>
                    <a:pt x="6168" y="20219"/>
                  </a:lnTo>
                  <a:cubicBezTo>
                    <a:pt x="5549" y="20219"/>
                    <a:pt x="5073" y="19719"/>
                    <a:pt x="5073" y="19123"/>
                  </a:cubicBezTo>
                  <a:lnTo>
                    <a:pt x="5073" y="6145"/>
                  </a:lnTo>
                  <a:cubicBezTo>
                    <a:pt x="5073" y="5549"/>
                    <a:pt x="5549" y="5049"/>
                    <a:pt x="6168" y="5049"/>
                  </a:cubicBezTo>
                  <a:close/>
                  <a:moveTo>
                    <a:pt x="6335" y="0"/>
                  </a:moveTo>
                  <a:cubicBezTo>
                    <a:pt x="2834" y="0"/>
                    <a:pt x="1" y="2811"/>
                    <a:pt x="1" y="6311"/>
                  </a:cubicBezTo>
                  <a:lnTo>
                    <a:pt x="1" y="19314"/>
                  </a:lnTo>
                  <a:cubicBezTo>
                    <a:pt x="1" y="22791"/>
                    <a:pt x="2834" y="25625"/>
                    <a:pt x="6335" y="25625"/>
                  </a:cubicBezTo>
                  <a:lnTo>
                    <a:pt x="9217" y="25625"/>
                  </a:lnTo>
                  <a:cubicBezTo>
                    <a:pt x="12694" y="25625"/>
                    <a:pt x="15528" y="22791"/>
                    <a:pt x="15528" y="19314"/>
                  </a:cubicBezTo>
                  <a:lnTo>
                    <a:pt x="15528" y="6311"/>
                  </a:lnTo>
                  <a:cubicBezTo>
                    <a:pt x="15528" y="2811"/>
                    <a:pt x="12694" y="0"/>
                    <a:pt x="9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0"/>
            <p:cNvSpPr/>
            <p:nvPr/>
          </p:nvSpPr>
          <p:spPr>
            <a:xfrm>
              <a:off x="1776553" y="2250268"/>
              <a:ext cx="8897" cy="8131"/>
            </a:xfrm>
            <a:custGeom>
              <a:avLst/>
              <a:gdLst/>
              <a:ahLst/>
              <a:cxnLst/>
              <a:rect l="l" t="t" r="r" b="b"/>
              <a:pathLst>
                <a:path w="5526" h="5050" extrusionOk="0">
                  <a:moveTo>
                    <a:pt x="2954" y="0"/>
                  </a:moveTo>
                  <a:cubicBezTo>
                    <a:pt x="1882" y="0"/>
                    <a:pt x="882" y="667"/>
                    <a:pt x="548" y="1691"/>
                  </a:cubicBezTo>
                  <a:cubicBezTo>
                    <a:pt x="1" y="3430"/>
                    <a:pt x="1263" y="5049"/>
                    <a:pt x="2930" y="5049"/>
                  </a:cubicBezTo>
                  <a:lnTo>
                    <a:pt x="2978" y="5049"/>
                  </a:lnTo>
                  <a:cubicBezTo>
                    <a:pt x="4383" y="5049"/>
                    <a:pt x="5502" y="3930"/>
                    <a:pt x="5502" y="2525"/>
                  </a:cubicBezTo>
                  <a:cubicBezTo>
                    <a:pt x="5526" y="1144"/>
                    <a:pt x="4383" y="0"/>
                    <a:pt x="3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0"/>
            <p:cNvSpPr/>
            <p:nvPr/>
          </p:nvSpPr>
          <p:spPr>
            <a:xfrm>
              <a:off x="1788515" y="2252053"/>
              <a:ext cx="13345" cy="37433"/>
            </a:xfrm>
            <a:custGeom>
              <a:avLst/>
              <a:gdLst/>
              <a:ahLst/>
              <a:cxnLst/>
              <a:rect l="l" t="t" r="r" b="b"/>
              <a:pathLst>
                <a:path w="8289" h="23250" extrusionOk="0">
                  <a:moveTo>
                    <a:pt x="5763" y="0"/>
                  </a:moveTo>
                  <a:cubicBezTo>
                    <a:pt x="5070" y="0"/>
                    <a:pt x="4405" y="298"/>
                    <a:pt x="3906" y="797"/>
                  </a:cubicBezTo>
                  <a:lnTo>
                    <a:pt x="1001" y="3726"/>
                  </a:lnTo>
                  <a:cubicBezTo>
                    <a:pt x="1" y="4702"/>
                    <a:pt x="1" y="6322"/>
                    <a:pt x="1001" y="7298"/>
                  </a:cubicBezTo>
                  <a:cubicBezTo>
                    <a:pt x="1484" y="7781"/>
                    <a:pt x="2140" y="8029"/>
                    <a:pt x="2790" y="8029"/>
                  </a:cubicBezTo>
                  <a:cubicBezTo>
                    <a:pt x="2941" y="8029"/>
                    <a:pt x="3091" y="8016"/>
                    <a:pt x="3240" y="7989"/>
                  </a:cubicBezTo>
                  <a:lnTo>
                    <a:pt x="3240" y="20610"/>
                  </a:lnTo>
                  <a:cubicBezTo>
                    <a:pt x="3240" y="21920"/>
                    <a:pt x="4168" y="23087"/>
                    <a:pt x="5454" y="23230"/>
                  </a:cubicBezTo>
                  <a:cubicBezTo>
                    <a:pt x="5562" y="23243"/>
                    <a:pt x="5669" y="23250"/>
                    <a:pt x="5775" y="23250"/>
                  </a:cubicBezTo>
                  <a:cubicBezTo>
                    <a:pt x="7158" y="23250"/>
                    <a:pt x="8288" y="22123"/>
                    <a:pt x="8288" y="20729"/>
                  </a:cubicBezTo>
                  <a:lnTo>
                    <a:pt x="8288" y="2535"/>
                  </a:lnTo>
                  <a:cubicBezTo>
                    <a:pt x="8288" y="1321"/>
                    <a:pt x="7431" y="249"/>
                    <a:pt x="6169" y="35"/>
                  </a:cubicBezTo>
                  <a:cubicBezTo>
                    <a:pt x="6033" y="11"/>
                    <a:pt x="5897" y="0"/>
                    <a:pt x="5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0"/>
          <p:cNvGrpSpPr/>
          <p:nvPr/>
        </p:nvGrpSpPr>
        <p:grpSpPr>
          <a:xfrm>
            <a:off x="2596228" y="2125052"/>
            <a:ext cx="264804" cy="223738"/>
            <a:chOff x="2424636" y="2045877"/>
            <a:chExt cx="287831" cy="243194"/>
          </a:xfrm>
        </p:grpSpPr>
        <p:sp>
          <p:nvSpPr>
            <p:cNvPr id="6831" name="Google Shape;6831;p50"/>
            <p:cNvSpPr/>
            <p:nvPr/>
          </p:nvSpPr>
          <p:spPr>
            <a:xfrm>
              <a:off x="2427091" y="2074972"/>
              <a:ext cx="167820" cy="96160"/>
            </a:xfrm>
            <a:custGeom>
              <a:avLst/>
              <a:gdLst/>
              <a:ahLst/>
              <a:cxnLst/>
              <a:rect l="l" t="t" r="r" b="b"/>
              <a:pathLst>
                <a:path w="104236" h="59727" extrusionOk="0">
                  <a:moveTo>
                    <a:pt x="49987" y="0"/>
                  </a:moveTo>
                  <a:cubicBezTo>
                    <a:pt x="34126" y="0"/>
                    <a:pt x="21147" y="12384"/>
                    <a:pt x="20195" y="28030"/>
                  </a:cubicBezTo>
                  <a:cubicBezTo>
                    <a:pt x="8478" y="28435"/>
                    <a:pt x="0" y="41532"/>
                    <a:pt x="8097" y="54011"/>
                  </a:cubicBezTo>
                  <a:cubicBezTo>
                    <a:pt x="10145" y="57155"/>
                    <a:pt x="14932" y="59727"/>
                    <a:pt x="18694" y="59727"/>
                  </a:cubicBezTo>
                  <a:lnTo>
                    <a:pt x="80326" y="59727"/>
                  </a:lnTo>
                  <a:cubicBezTo>
                    <a:pt x="85113" y="59727"/>
                    <a:pt x="91186" y="56464"/>
                    <a:pt x="93805" y="52463"/>
                  </a:cubicBezTo>
                  <a:cubicBezTo>
                    <a:pt x="104236" y="36436"/>
                    <a:pt x="93115" y="19576"/>
                    <a:pt x="77969" y="19385"/>
                  </a:cubicBezTo>
                  <a:cubicBezTo>
                    <a:pt x="73706" y="8073"/>
                    <a:pt x="62799" y="0"/>
                    <a:pt x="499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0"/>
            <p:cNvSpPr/>
            <p:nvPr/>
          </p:nvSpPr>
          <p:spPr>
            <a:xfrm>
              <a:off x="2466736" y="2074934"/>
              <a:ext cx="117939" cy="93018"/>
            </a:xfrm>
            <a:custGeom>
              <a:avLst/>
              <a:gdLst/>
              <a:ahLst/>
              <a:cxnLst/>
              <a:rect l="l" t="t" r="r" b="b"/>
              <a:pathLst>
                <a:path w="73254" h="57775" extrusionOk="0">
                  <a:moveTo>
                    <a:pt x="25363" y="0"/>
                  </a:moveTo>
                  <a:cubicBezTo>
                    <a:pt x="14670" y="0"/>
                    <a:pt x="5263" y="5644"/>
                    <a:pt x="0" y="14122"/>
                  </a:cubicBezTo>
                  <a:cubicBezTo>
                    <a:pt x="4573" y="11265"/>
                    <a:pt x="9955" y="9645"/>
                    <a:pt x="15742" y="9645"/>
                  </a:cubicBezTo>
                  <a:cubicBezTo>
                    <a:pt x="28530" y="9645"/>
                    <a:pt x="39461" y="17694"/>
                    <a:pt x="43700" y="29006"/>
                  </a:cubicBezTo>
                  <a:cubicBezTo>
                    <a:pt x="54726" y="29149"/>
                    <a:pt x="63609" y="38127"/>
                    <a:pt x="63609" y="49177"/>
                  </a:cubicBezTo>
                  <a:cubicBezTo>
                    <a:pt x="63609" y="52249"/>
                    <a:pt x="62918" y="55178"/>
                    <a:pt x="61704" y="57774"/>
                  </a:cubicBezTo>
                  <a:cubicBezTo>
                    <a:pt x="68538" y="54559"/>
                    <a:pt x="73254" y="47605"/>
                    <a:pt x="73254" y="39532"/>
                  </a:cubicBezTo>
                  <a:cubicBezTo>
                    <a:pt x="73254" y="28482"/>
                    <a:pt x="64371" y="19504"/>
                    <a:pt x="53345" y="19361"/>
                  </a:cubicBezTo>
                  <a:cubicBezTo>
                    <a:pt x="49082" y="8050"/>
                    <a:pt x="38175" y="0"/>
                    <a:pt x="2536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0"/>
            <p:cNvSpPr/>
            <p:nvPr/>
          </p:nvSpPr>
          <p:spPr>
            <a:xfrm>
              <a:off x="2523596" y="2130260"/>
              <a:ext cx="188871" cy="108200"/>
            </a:xfrm>
            <a:custGeom>
              <a:avLst/>
              <a:gdLst/>
              <a:ahLst/>
              <a:cxnLst/>
              <a:rect l="l" t="t" r="r" b="b"/>
              <a:pathLst>
                <a:path w="117311" h="67205" extrusionOk="0">
                  <a:moveTo>
                    <a:pt x="61037" y="1"/>
                  </a:moveTo>
                  <a:cubicBezTo>
                    <a:pt x="46629" y="1"/>
                    <a:pt x="34341" y="9074"/>
                    <a:pt x="29578" y="21814"/>
                  </a:cubicBezTo>
                  <a:cubicBezTo>
                    <a:pt x="12527" y="22005"/>
                    <a:pt x="0" y="40985"/>
                    <a:pt x="11741" y="59036"/>
                  </a:cubicBezTo>
                  <a:cubicBezTo>
                    <a:pt x="14670" y="63537"/>
                    <a:pt x="21528" y="67205"/>
                    <a:pt x="26910" y="67205"/>
                  </a:cubicBezTo>
                  <a:lnTo>
                    <a:pt x="96258" y="67205"/>
                  </a:lnTo>
                  <a:cubicBezTo>
                    <a:pt x="100473" y="67205"/>
                    <a:pt x="105879" y="64323"/>
                    <a:pt x="108189" y="60775"/>
                  </a:cubicBezTo>
                  <a:cubicBezTo>
                    <a:pt x="117310" y="46724"/>
                    <a:pt x="107761" y="31983"/>
                    <a:pt x="94567" y="31531"/>
                  </a:cubicBezTo>
                  <a:cubicBezTo>
                    <a:pt x="93496" y="13932"/>
                    <a:pt x="78898" y="1"/>
                    <a:pt x="610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50"/>
            <p:cNvSpPr/>
            <p:nvPr/>
          </p:nvSpPr>
          <p:spPr>
            <a:xfrm>
              <a:off x="2582872" y="2130260"/>
              <a:ext cx="121122" cy="108200"/>
            </a:xfrm>
            <a:custGeom>
              <a:avLst/>
              <a:gdLst/>
              <a:ahLst/>
              <a:cxnLst/>
              <a:rect l="l" t="t" r="r" b="b"/>
              <a:pathLst>
                <a:path w="75231" h="67205" extrusionOk="0">
                  <a:moveTo>
                    <a:pt x="24220" y="1"/>
                  </a:moveTo>
                  <a:cubicBezTo>
                    <a:pt x="14694" y="1"/>
                    <a:pt x="6121" y="3954"/>
                    <a:pt x="0" y="10312"/>
                  </a:cubicBezTo>
                  <a:cubicBezTo>
                    <a:pt x="2263" y="9836"/>
                    <a:pt x="4620" y="9574"/>
                    <a:pt x="7026" y="9574"/>
                  </a:cubicBezTo>
                  <a:cubicBezTo>
                    <a:pt x="24886" y="9574"/>
                    <a:pt x="39485" y="23529"/>
                    <a:pt x="40556" y="41104"/>
                  </a:cubicBezTo>
                  <a:cubicBezTo>
                    <a:pt x="50130" y="41438"/>
                    <a:pt x="57774" y="49296"/>
                    <a:pt x="57774" y="58941"/>
                  </a:cubicBezTo>
                  <a:cubicBezTo>
                    <a:pt x="57774" y="61918"/>
                    <a:pt x="57036" y="64728"/>
                    <a:pt x="55750" y="67205"/>
                  </a:cubicBezTo>
                  <a:lnTo>
                    <a:pt x="56822" y="67205"/>
                  </a:lnTo>
                  <a:cubicBezTo>
                    <a:pt x="66371" y="67205"/>
                    <a:pt x="74683" y="59417"/>
                    <a:pt x="74968" y="49868"/>
                  </a:cubicBezTo>
                  <a:cubicBezTo>
                    <a:pt x="75230" y="40009"/>
                    <a:pt x="67491" y="31864"/>
                    <a:pt x="57750" y="31531"/>
                  </a:cubicBezTo>
                  <a:cubicBezTo>
                    <a:pt x="56679" y="13932"/>
                    <a:pt x="42081" y="1"/>
                    <a:pt x="2422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50"/>
            <p:cNvSpPr/>
            <p:nvPr/>
          </p:nvSpPr>
          <p:spPr>
            <a:xfrm>
              <a:off x="2529539" y="2086052"/>
              <a:ext cx="128790" cy="128789"/>
            </a:xfrm>
            <a:custGeom>
              <a:avLst/>
              <a:gdLst/>
              <a:ahLst/>
              <a:cxnLst/>
              <a:rect l="l" t="t" r="r" b="b"/>
              <a:pathLst>
                <a:path w="79994" h="79993" extrusionOk="0">
                  <a:moveTo>
                    <a:pt x="40009" y="1"/>
                  </a:moveTo>
                  <a:cubicBezTo>
                    <a:pt x="17909" y="1"/>
                    <a:pt x="0" y="17909"/>
                    <a:pt x="0" y="39985"/>
                  </a:cubicBezTo>
                  <a:cubicBezTo>
                    <a:pt x="0" y="62085"/>
                    <a:pt x="17909" y="79993"/>
                    <a:pt x="39985" y="79993"/>
                  </a:cubicBezTo>
                  <a:cubicBezTo>
                    <a:pt x="62085" y="79993"/>
                    <a:pt x="79993" y="62085"/>
                    <a:pt x="79993" y="39985"/>
                  </a:cubicBezTo>
                  <a:cubicBezTo>
                    <a:pt x="79993" y="17909"/>
                    <a:pt x="62085" y="1"/>
                    <a:pt x="400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0"/>
            <p:cNvSpPr/>
            <p:nvPr/>
          </p:nvSpPr>
          <p:spPr>
            <a:xfrm>
              <a:off x="2529539" y="2087318"/>
              <a:ext cx="127525" cy="127523"/>
            </a:xfrm>
            <a:custGeom>
              <a:avLst/>
              <a:gdLst/>
              <a:ahLst/>
              <a:cxnLst/>
              <a:rect l="l" t="t" r="r" b="b"/>
              <a:pathLst>
                <a:path w="79208" h="79207" extrusionOk="0">
                  <a:moveTo>
                    <a:pt x="32078" y="0"/>
                  </a:moveTo>
                  <a:lnTo>
                    <a:pt x="32078" y="0"/>
                  </a:lnTo>
                  <a:cubicBezTo>
                    <a:pt x="13789" y="3668"/>
                    <a:pt x="0" y="19838"/>
                    <a:pt x="0" y="39199"/>
                  </a:cubicBezTo>
                  <a:cubicBezTo>
                    <a:pt x="0" y="61299"/>
                    <a:pt x="17909" y="79207"/>
                    <a:pt x="40009" y="79207"/>
                  </a:cubicBezTo>
                  <a:cubicBezTo>
                    <a:pt x="59370" y="79207"/>
                    <a:pt x="75516" y="65419"/>
                    <a:pt x="79207" y="47129"/>
                  </a:cubicBezTo>
                  <a:lnTo>
                    <a:pt x="79207" y="47129"/>
                  </a:lnTo>
                  <a:cubicBezTo>
                    <a:pt x="76635" y="47653"/>
                    <a:pt x="73992" y="47915"/>
                    <a:pt x="71277" y="47915"/>
                  </a:cubicBezTo>
                  <a:cubicBezTo>
                    <a:pt x="49177" y="47915"/>
                    <a:pt x="31293" y="30030"/>
                    <a:pt x="31293" y="7931"/>
                  </a:cubicBezTo>
                  <a:cubicBezTo>
                    <a:pt x="31293" y="5216"/>
                    <a:pt x="31555" y="2572"/>
                    <a:pt x="3207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0"/>
            <p:cNvSpPr/>
            <p:nvPr/>
          </p:nvSpPr>
          <p:spPr>
            <a:xfrm>
              <a:off x="2676846" y="2146133"/>
              <a:ext cx="21703" cy="8169"/>
            </a:xfrm>
            <a:custGeom>
              <a:avLst/>
              <a:gdLst/>
              <a:ahLst/>
              <a:cxnLst/>
              <a:rect l="l" t="t" r="r" b="b"/>
              <a:pathLst>
                <a:path w="13480" h="5074" extrusionOk="0">
                  <a:moveTo>
                    <a:pt x="2573" y="1"/>
                  </a:moveTo>
                  <a:cubicBezTo>
                    <a:pt x="1144" y="1"/>
                    <a:pt x="1" y="1168"/>
                    <a:pt x="24" y="2596"/>
                  </a:cubicBezTo>
                  <a:cubicBezTo>
                    <a:pt x="72" y="4001"/>
                    <a:pt x="1287" y="5073"/>
                    <a:pt x="2692" y="5073"/>
                  </a:cubicBezTo>
                  <a:lnTo>
                    <a:pt x="10931" y="5073"/>
                  </a:lnTo>
                  <a:cubicBezTo>
                    <a:pt x="12337" y="5073"/>
                    <a:pt x="13480" y="3906"/>
                    <a:pt x="13456" y="2477"/>
                  </a:cubicBezTo>
                  <a:cubicBezTo>
                    <a:pt x="13408" y="1072"/>
                    <a:pt x="12194" y="1"/>
                    <a:pt x="108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50"/>
            <p:cNvSpPr/>
            <p:nvPr/>
          </p:nvSpPr>
          <p:spPr>
            <a:xfrm>
              <a:off x="2664347" y="2095886"/>
              <a:ext cx="21587" cy="15319"/>
            </a:xfrm>
            <a:custGeom>
              <a:avLst/>
              <a:gdLst/>
              <a:ahLst/>
              <a:cxnLst/>
              <a:rect l="l" t="t" r="r" b="b"/>
              <a:pathLst>
                <a:path w="13408" h="9515" extrusionOk="0">
                  <a:moveTo>
                    <a:pt x="10429" y="0"/>
                  </a:moveTo>
                  <a:cubicBezTo>
                    <a:pt x="9985" y="0"/>
                    <a:pt x="9535" y="112"/>
                    <a:pt x="9121" y="346"/>
                  </a:cubicBezTo>
                  <a:lnTo>
                    <a:pt x="1667" y="4657"/>
                  </a:lnTo>
                  <a:cubicBezTo>
                    <a:pt x="429" y="5371"/>
                    <a:pt x="0" y="6967"/>
                    <a:pt x="715" y="8229"/>
                  </a:cubicBezTo>
                  <a:cubicBezTo>
                    <a:pt x="1191" y="9062"/>
                    <a:pt x="2072" y="9515"/>
                    <a:pt x="2977" y="9515"/>
                  </a:cubicBezTo>
                  <a:cubicBezTo>
                    <a:pt x="3429" y="9515"/>
                    <a:pt x="3858" y="9420"/>
                    <a:pt x="4287" y="9181"/>
                  </a:cubicBezTo>
                  <a:lnTo>
                    <a:pt x="11741" y="4871"/>
                  </a:lnTo>
                  <a:cubicBezTo>
                    <a:pt x="12979" y="4157"/>
                    <a:pt x="13408" y="2561"/>
                    <a:pt x="12693" y="1299"/>
                  </a:cubicBezTo>
                  <a:cubicBezTo>
                    <a:pt x="12213" y="467"/>
                    <a:pt x="11336" y="0"/>
                    <a:pt x="104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50"/>
            <p:cNvSpPr/>
            <p:nvPr/>
          </p:nvSpPr>
          <p:spPr>
            <a:xfrm>
              <a:off x="2632561" y="2059040"/>
              <a:ext cx="16527" cy="20381"/>
            </a:xfrm>
            <a:custGeom>
              <a:avLst/>
              <a:gdLst/>
              <a:ahLst/>
              <a:cxnLst/>
              <a:rect l="l" t="t" r="r" b="b"/>
              <a:pathLst>
                <a:path w="10265" h="12659" extrusionOk="0">
                  <a:moveTo>
                    <a:pt x="7290" y="1"/>
                  </a:moveTo>
                  <a:cubicBezTo>
                    <a:pt x="6383" y="1"/>
                    <a:pt x="5506" y="467"/>
                    <a:pt x="5026" y="1299"/>
                  </a:cubicBezTo>
                  <a:lnTo>
                    <a:pt x="715" y="8753"/>
                  </a:lnTo>
                  <a:cubicBezTo>
                    <a:pt x="1" y="10015"/>
                    <a:pt x="430" y="11587"/>
                    <a:pt x="1668" y="12325"/>
                  </a:cubicBezTo>
                  <a:cubicBezTo>
                    <a:pt x="2097" y="12563"/>
                    <a:pt x="2525" y="12659"/>
                    <a:pt x="2978" y="12659"/>
                  </a:cubicBezTo>
                  <a:cubicBezTo>
                    <a:pt x="3883" y="12659"/>
                    <a:pt x="4740" y="12206"/>
                    <a:pt x="5240" y="11373"/>
                  </a:cubicBezTo>
                  <a:lnTo>
                    <a:pt x="9550" y="3895"/>
                  </a:lnTo>
                  <a:cubicBezTo>
                    <a:pt x="10265" y="2657"/>
                    <a:pt x="9836" y="1061"/>
                    <a:pt x="8598" y="347"/>
                  </a:cubicBezTo>
                  <a:cubicBezTo>
                    <a:pt x="8184" y="112"/>
                    <a:pt x="7733" y="1"/>
                    <a:pt x="7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0"/>
            <p:cNvSpPr/>
            <p:nvPr/>
          </p:nvSpPr>
          <p:spPr>
            <a:xfrm>
              <a:off x="2589696" y="2045877"/>
              <a:ext cx="8129" cy="21608"/>
            </a:xfrm>
            <a:custGeom>
              <a:avLst/>
              <a:gdLst/>
              <a:ahLst/>
              <a:cxnLst/>
              <a:rect l="l" t="t" r="r" b="b"/>
              <a:pathLst>
                <a:path w="5049" h="13421" extrusionOk="0">
                  <a:moveTo>
                    <a:pt x="2536" y="1"/>
                  </a:moveTo>
                  <a:cubicBezTo>
                    <a:pt x="2430" y="1"/>
                    <a:pt x="2323" y="7"/>
                    <a:pt x="2215" y="21"/>
                  </a:cubicBezTo>
                  <a:cubicBezTo>
                    <a:pt x="929" y="164"/>
                    <a:pt x="0" y="1331"/>
                    <a:pt x="0" y="2641"/>
                  </a:cubicBezTo>
                  <a:lnTo>
                    <a:pt x="0" y="10785"/>
                  </a:lnTo>
                  <a:cubicBezTo>
                    <a:pt x="0" y="12071"/>
                    <a:pt x="929" y="13238"/>
                    <a:pt x="2215" y="13405"/>
                  </a:cubicBezTo>
                  <a:cubicBezTo>
                    <a:pt x="2311" y="13415"/>
                    <a:pt x="2406" y="13420"/>
                    <a:pt x="2500" y="13420"/>
                  </a:cubicBezTo>
                  <a:cubicBezTo>
                    <a:pt x="3899" y="13420"/>
                    <a:pt x="5049" y="12286"/>
                    <a:pt x="5049" y="10880"/>
                  </a:cubicBezTo>
                  <a:lnTo>
                    <a:pt x="5049" y="2521"/>
                  </a:lnTo>
                  <a:cubicBezTo>
                    <a:pt x="5049" y="1128"/>
                    <a:pt x="3918" y="1"/>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0"/>
            <p:cNvSpPr/>
            <p:nvPr/>
          </p:nvSpPr>
          <p:spPr>
            <a:xfrm>
              <a:off x="2538778" y="2059040"/>
              <a:ext cx="16527" cy="20381"/>
            </a:xfrm>
            <a:custGeom>
              <a:avLst/>
              <a:gdLst/>
              <a:ahLst/>
              <a:cxnLst/>
              <a:rect l="l" t="t" r="r" b="b"/>
              <a:pathLst>
                <a:path w="10265" h="12659" extrusionOk="0">
                  <a:moveTo>
                    <a:pt x="2975" y="1"/>
                  </a:moveTo>
                  <a:cubicBezTo>
                    <a:pt x="2532" y="1"/>
                    <a:pt x="2082" y="112"/>
                    <a:pt x="1668" y="347"/>
                  </a:cubicBezTo>
                  <a:cubicBezTo>
                    <a:pt x="429" y="1061"/>
                    <a:pt x="1" y="2657"/>
                    <a:pt x="715" y="3895"/>
                  </a:cubicBezTo>
                  <a:lnTo>
                    <a:pt x="5026" y="11373"/>
                  </a:lnTo>
                  <a:cubicBezTo>
                    <a:pt x="5526" y="12206"/>
                    <a:pt x="6383" y="12659"/>
                    <a:pt x="7288" y="12659"/>
                  </a:cubicBezTo>
                  <a:cubicBezTo>
                    <a:pt x="7740" y="12659"/>
                    <a:pt x="8169" y="12563"/>
                    <a:pt x="8598" y="12325"/>
                  </a:cubicBezTo>
                  <a:cubicBezTo>
                    <a:pt x="9836" y="11587"/>
                    <a:pt x="10265" y="9991"/>
                    <a:pt x="9550" y="8753"/>
                  </a:cubicBezTo>
                  <a:lnTo>
                    <a:pt x="5240" y="1299"/>
                  </a:lnTo>
                  <a:cubicBezTo>
                    <a:pt x="4760" y="467"/>
                    <a:pt x="3882" y="1"/>
                    <a:pt x="2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0"/>
            <p:cNvSpPr/>
            <p:nvPr/>
          </p:nvSpPr>
          <p:spPr>
            <a:xfrm>
              <a:off x="2424636" y="2130260"/>
              <a:ext cx="169433" cy="108200"/>
            </a:xfrm>
            <a:custGeom>
              <a:avLst/>
              <a:gdLst/>
              <a:ahLst/>
              <a:cxnLst/>
              <a:rect l="l" t="t" r="r" b="b"/>
              <a:pathLst>
                <a:path w="105238" h="67205" extrusionOk="0">
                  <a:moveTo>
                    <a:pt x="54488" y="1"/>
                  </a:moveTo>
                  <a:cubicBezTo>
                    <a:pt x="40081" y="1"/>
                    <a:pt x="27792" y="9074"/>
                    <a:pt x="23030" y="21814"/>
                  </a:cubicBezTo>
                  <a:cubicBezTo>
                    <a:pt x="10241" y="21957"/>
                    <a:pt x="1" y="32674"/>
                    <a:pt x="620" y="45629"/>
                  </a:cubicBezTo>
                  <a:cubicBezTo>
                    <a:pt x="1192" y="57488"/>
                    <a:pt x="11741" y="67205"/>
                    <a:pt x="23625" y="67205"/>
                  </a:cubicBezTo>
                  <a:lnTo>
                    <a:pt x="87400" y="67205"/>
                  </a:lnTo>
                  <a:cubicBezTo>
                    <a:pt x="97259" y="67205"/>
                    <a:pt x="105237" y="59203"/>
                    <a:pt x="105237" y="49368"/>
                  </a:cubicBezTo>
                  <a:cubicBezTo>
                    <a:pt x="105237" y="39723"/>
                    <a:pt x="97569" y="31864"/>
                    <a:pt x="88019" y="31531"/>
                  </a:cubicBezTo>
                  <a:cubicBezTo>
                    <a:pt x="86948" y="13932"/>
                    <a:pt x="72349" y="1"/>
                    <a:pt x="54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50"/>
            <p:cNvSpPr/>
            <p:nvPr/>
          </p:nvSpPr>
          <p:spPr>
            <a:xfrm>
              <a:off x="2473369" y="2130260"/>
              <a:ext cx="121120" cy="108200"/>
            </a:xfrm>
            <a:custGeom>
              <a:avLst/>
              <a:gdLst/>
              <a:ahLst/>
              <a:cxnLst/>
              <a:rect l="l" t="t" r="r" b="b"/>
              <a:pathLst>
                <a:path w="75230" h="67205" extrusionOk="0">
                  <a:moveTo>
                    <a:pt x="24219" y="1"/>
                  </a:moveTo>
                  <a:cubicBezTo>
                    <a:pt x="14694" y="1"/>
                    <a:pt x="6120" y="3954"/>
                    <a:pt x="0" y="10312"/>
                  </a:cubicBezTo>
                  <a:cubicBezTo>
                    <a:pt x="2263" y="9836"/>
                    <a:pt x="4620" y="9574"/>
                    <a:pt x="7025" y="9574"/>
                  </a:cubicBezTo>
                  <a:cubicBezTo>
                    <a:pt x="24886" y="9574"/>
                    <a:pt x="39485" y="23529"/>
                    <a:pt x="40556" y="41104"/>
                  </a:cubicBezTo>
                  <a:cubicBezTo>
                    <a:pt x="50130" y="41438"/>
                    <a:pt x="57774" y="49296"/>
                    <a:pt x="57774" y="58941"/>
                  </a:cubicBezTo>
                  <a:cubicBezTo>
                    <a:pt x="57774" y="61918"/>
                    <a:pt x="57036" y="64728"/>
                    <a:pt x="55750" y="67205"/>
                  </a:cubicBezTo>
                  <a:lnTo>
                    <a:pt x="56821" y="67205"/>
                  </a:lnTo>
                  <a:cubicBezTo>
                    <a:pt x="66371" y="67205"/>
                    <a:pt x="74682" y="59417"/>
                    <a:pt x="74968" y="49868"/>
                  </a:cubicBezTo>
                  <a:cubicBezTo>
                    <a:pt x="75230" y="40009"/>
                    <a:pt x="67490" y="31864"/>
                    <a:pt x="57750" y="31531"/>
                  </a:cubicBezTo>
                  <a:cubicBezTo>
                    <a:pt x="56679" y="13932"/>
                    <a:pt x="42080" y="1"/>
                    <a:pt x="2421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50"/>
            <p:cNvSpPr/>
            <p:nvPr/>
          </p:nvSpPr>
          <p:spPr>
            <a:xfrm>
              <a:off x="2500552" y="2180756"/>
              <a:ext cx="188909" cy="108161"/>
            </a:xfrm>
            <a:custGeom>
              <a:avLst/>
              <a:gdLst/>
              <a:ahLst/>
              <a:cxnLst/>
              <a:rect l="l" t="t" r="r" b="b"/>
              <a:pathLst>
                <a:path w="117335" h="67181" extrusionOk="0">
                  <a:moveTo>
                    <a:pt x="61061" y="0"/>
                  </a:moveTo>
                  <a:cubicBezTo>
                    <a:pt x="46653" y="0"/>
                    <a:pt x="34365" y="9073"/>
                    <a:pt x="29578" y="21814"/>
                  </a:cubicBezTo>
                  <a:cubicBezTo>
                    <a:pt x="12527" y="22005"/>
                    <a:pt x="1" y="41008"/>
                    <a:pt x="11765" y="59036"/>
                  </a:cubicBezTo>
                  <a:cubicBezTo>
                    <a:pt x="14694" y="63537"/>
                    <a:pt x="21553" y="67180"/>
                    <a:pt x="26911" y="67180"/>
                  </a:cubicBezTo>
                  <a:lnTo>
                    <a:pt x="96259" y="67180"/>
                  </a:lnTo>
                  <a:cubicBezTo>
                    <a:pt x="100498" y="67180"/>
                    <a:pt x="105880" y="64323"/>
                    <a:pt x="108190" y="60774"/>
                  </a:cubicBezTo>
                  <a:cubicBezTo>
                    <a:pt x="117335" y="46724"/>
                    <a:pt x="107761" y="31983"/>
                    <a:pt x="94592" y="31530"/>
                  </a:cubicBezTo>
                  <a:cubicBezTo>
                    <a:pt x="93520" y="13931"/>
                    <a:pt x="78922" y="0"/>
                    <a:pt x="610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0"/>
            <p:cNvSpPr/>
            <p:nvPr/>
          </p:nvSpPr>
          <p:spPr>
            <a:xfrm>
              <a:off x="2559866" y="2180756"/>
              <a:ext cx="121122" cy="108161"/>
            </a:xfrm>
            <a:custGeom>
              <a:avLst/>
              <a:gdLst/>
              <a:ahLst/>
              <a:cxnLst/>
              <a:rect l="l" t="t" r="r" b="b"/>
              <a:pathLst>
                <a:path w="75231" h="67181" extrusionOk="0">
                  <a:moveTo>
                    <a:pt x="24220" y="0"/>
                  </a:moveTo>
                  <a:cubicBezTo>
                    <a:pt x="14694" y="0"/>
                    <a:pt x="6121" y="3953"/>
                    <a:pt x="1" y="10312"/>
                  </a:cubicBezTo>
                  <a:cubicBezTo>
                    <a:pt x="2263" y="9835"/>
                    <a:pt x="4621" y="9573"/>
                    <a:pt x="7026" y="9573"/>
                  </a:cubicBezTo>
                  <a:cubicBezTo>
                    <a:pt x="24887" y="9573"/>
                    <a:pt x="39485" y="23529"/>
                    <a:pt x="40557" y="41104"/>
                  </a:cubicBezTo>
                  <a:cubicBezTo>
                    <a:pt x="50130" y="41437"/>
                    <a:pt x="57775" y="49296"/>
                    <a:pt x="57775" y="58941"/>
                  </a:cubicBezTo>
                  <a:cubicBezTo>
                    <a:pt x="57775" y="61917"/>
                    <a:pt x="57036" y="64727"/>
                    <a:pt x="55750" y="67180"/>
                  </a:cubicBezTo>
                  <a:lnTo>
                    <a:pt x="56822" y="67180"/>
                  </a:lnTo>
                  <a:cubicBezTo>
                    <a:pt x="66372" y="67180"/>
                    <a:pt x="74683" y="59393"/>
                    <a:pt x="74969" y="49867"/>
                  </a:cubicBezTo>
                  <a:cubicBezTo>
                    <a:pt x="75231" y="40008"/>
                    <a:pt x="67491" y="31864"/>
                    <a:pt x="57751" y="31530"/>
                  </a:cubicBezTo>
                  <a:cubicBezTo>
                    <a:pt x="56679" y="13931"/>
                    <a:pt x="42081" y="0"/>
                    <a:pt x="2422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0"/>
            <p:cNvSpPr/>
            <p:nvPr/>
          </p:nvSpPr>
          <p:spPr>
            <a:xfrm>
              <a:off x="2631564" y="2213461"/>
              <a:ext cx="11581" cy="14992"/>
            </a:xfrm>
            <a:custGeom>
              <a:avLst/>
              <a:gdLst/>
              <a:ahLst/>
              <a:cxnLst/>
              <a:rect l="l" t="t" r="r" b="b"/>
              <a:pathLst>
                <a:path w="7193" h="9312" extrusionOk="0">
                  <a:moveTo>
                    <a:pt x="2952" y="1"/>
                  </a:moveTo>
                  <a:cubicBezTo>
                    <a:pt x="2609" y="1"/>
                    <a:pt x="2262" y="69"/>
                    <a:pt x="1930" y="214"/>
                  </a:cubicBezTo>
                  <a:cubicBezTo>
                    <a:pt x="596" y="786"/>
                    <a:pt x="1" y="2334"/>
                    <a:pt x="572" y="3643"/>
                  </a:cubicBezTo>
                  <a:cubicBezTo>
                    <a:pt x="1072" y="4834"/>
                    <a:pt x="1501" y="6072"/>
                    <a:pt x="1787" y="7335"/>
                  </a:cubicBezTo>
                  <a:cubicBezTo>
                    <a:pt x="2073" y="8525"/>
                    <a:pt x="3144" y="9311"/>
                    <a:pt x="4311" y="9311"/>
                  </a:cubicBezTo>
                  <a:cubicBezTo>
                    <a:pt x="4525" y="9311"/>
                    <a:pt x="4716" y="9287"/>
                    <a:pt x="4930" y="9240"/>
                  </a:cubicBezTo>
                  <a:cubicBezTo>
                    <a:pt x="6335" y="8906"/>
                    <a:pt x="7193" y="7501"/>
                    <a:pt x="6859" y="6096"/>
                  </a:cubicBezTo>
                  <a:cubicBezTo>
                    <a:pt x="6478" y="4572"/>
                    <a:pt x="5978" y="3048"/>
                    <a:pt x="5359" y="1571"/>
                  </a:cubicBezTo>
                  <a:cubicBezTo>
                    <a:pt x="4932" y="594"/>
                    <a:pt x="3962" y="1"/>
                    <a:pt x="2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0"/>
            <p:cNvSpPr/>
            <p:nvPr/>
          </p:nvSpPr>
          <p:spPr>
            <a:xfrm>
              <a:off x="2594681" y="2188845"/>
              <a:ext cx="38265" cy="20975"/>
            </a:xfrm>
            <a:custGeom>
              <a:avLst/>
              <a:gdLst/>
              <a:ahLst/>
              <a:cxnLst/>
              <a:rect l="l" t="t" r="r" b="b"/>
              <a:pathLst>
                <a:path w="23767" h="13028" extrusionOk="0">
                  <a:moveTo>
                    <a:pt x="2596" y="1"/>
                  </a:moveTo>
                  <a:cubicBezTo>
                    <a:pt x="1167" y="1"/>
                    <a:pt x="0" y="1168"/>
                    <a:pt x="0" y="2620"/>
                  </a:cubicBezTo>
                  <a:cubicBezTo>
                    <a:pt x="0" y="4049"/>
                    <a:pt x="1167" y="5216"/>
                    <a:pt x="2596" y="5216"/>
                  </a:cubicBezTo>
                  <a:cubicBezTo>
                    <a:pt x="8835" y="5216"/>
                    <a:pt x="14670" y="7693"/>
                    <a:pt x="19004" y="12218"/>
                  </a:cubicBezTo>
                  <a:cubicBezTo>
                    <a:pt x="19504" y="12765"/>
                    <a:pt x="20195" y="13027"/>
                    <a:pt x="20885" y="13027"/>
                  </a:cubicBezTo>
                  <a:cubicBezTo>
                    <a:pt x="21528" y="13027"/>
                    <a:pt x="22171" y="12789"/>
                    <a:pt x="22695" y="12289"/>
                  </a:cubicBezTo>
                  <a:cubicBezTo>
                    <a:pt x="23719" y="11313"/>
                    <a:pt x="23767" y="9646"/>
                    <a:pt x="22767" y="8622"/>
                  </a:cubicBezTo>
                  <a:cubicBezTo>
                    <a:pt x="17432" y="3073"/>
                    <a:pt x="10264" y="1"/>
                    <a:pt x="2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0"/>
            <p:cNvSpPr/>
            <p:nvPr/>
          </p:nvSpPr>
          <p:spPr>
            <a:xfrm>
              <a:off x="2442273" y="2211581"/>
              <a:ext cx="134963" cy="77336"/>
            </a:xfrm>
            <a:custGeom>
              <a:avLst/>
              <a:gdLst/>
              <a:ahLst/>
              <a:cxnLst/>
              <a:rect l="l" t="t" r="r" b="b"/>
              <a:pathLst>
                <a:path w="83828" h="48035" extrusionOk="0">
                  <a:moveTo>
                    <a:pt x="40199" y="1"/>
                  </a:moveTo>
                  <a:cubicBezTo>
                    <a:pt x="27435" y="1"/>
                    <a:pt x="17004" y="9979"/>
                    <a:pt x="16242" y="22553"/>
                  </a:cubicBezTo>
                  <a:cubicBezTo>
                    <a:pt x="6835" y="22886"/>
                    <a:pt x="1" y="33389"/>
                    <a:pt x="6478" y="43414"/>
                  </a:cubicBezTo>
                  <a:cubicBezTo>
                    <a:pt x="8145" y="45963"/>
                    <a:pt x="12003" y="48034"/>
                    <a:pt x="15051" y="48034"/>
                  </a:cubicBezTo>
                  <a:lnTo>
                    <a:pt x="64585" y="48034"/>
                  </a:lnTo>
                  <a:cubicBezTo>
                    <a:pt x="68467" y="48034"/>
                    <a:pt x="73397" y="45415"/>
                    <a:pt x="75493" y="42152"/>
                  </a:cubicBezTo>
                  <a:cubicBezTo>
                    <a:pt x="83828" y="29269"/>
                    <a:pt x="74873" y="15742"/>
                    <a:pt x="62704" y="15599"/>
                  </a:cubicBezTo>
                  <a:cubicBezTo>
                    <a:pt x="59299" y="6478"/>
                    <a:pt x="50511" y="1"/>
                    <a:pt x="40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50"/>
            <p:cNvSpPr/>
            <p:nvPr/>
          </p:nvSpPr>
          <p:spPr>
            <a:xfrm>
              <a:off x="2482379" y="2211736"/>
              <a:ext cx="86653" cy="77335"/>
            </a:xfrm>
            <a:custGeom>
              <a:avLst/>
              <a:gdLst/>
              <a:ahLst/>
              <a:cxnLst/>
              <a:rect l="l" t="t" r="r" b="b"/>
              <a:pathLst>
                <a:path w="53822" h="48034" extrusionOk="0">
                  <a:moveTo>
                    <a:pt x="15289" y="0"/>
                  </a:moveTo>
                  <a:cubicBezTo>
                    <a:pt x="9479" y="0"/>
                    <a:pt x="4144" y="2072"/>
                    <a:pt x="1" y="5501"/>
                  </a:cubicBezTo>
                  <a:cubicBezTo>
                    <a:pt x="1167" y="5334"/>
                    <a:pt x="2358" y="5239"/>
                    <a:pt x="3573" y="5239"/>
                  </a:cubicBezTo>
                  <a:cubicBezTo>
                    <a:pt x="13884" y="5239"/>
                    <a:pt x="22648" y="11741"/>
                    <a:pt x="26077" y="20838"/>
                  </a:cubicBezTo>
                  <a:cubicBezTo>
                    <a:pt x="34936" y="20933"/>
                    <a:pt x="42105" y="28149"/>
                    <a:pt x="42105" y="37055"/>
                  </a:cubicBezTo>
                  <a:cubicBezTo>
                    <a:pt x="42105" y="41294"/>
                    <a:pt x="40485" y="45128"/>
                    <a:pt x="37818" y="48034"/>
                  </a:cubicBezTo>
                  <a:cubicBezTo>
                    <a:pt x="46677" y="47915"/>
                    <a:pt x="53821" y="40699"/>
                    <a:pt x="53821" y="31792"/>
                  </a:cubicBezTo>
                  <a:cubicBezTo>
                    <a:pt x="53821" y="22909"/>
                    <a:pt x="46677" y="15694"/>
                    <a:pt x="37794" y="15575"/>
                  </a:cubicBezTo>
                  <a:cubicBezTo>
                    <a:pt x="34389" y="6478"/>
                    <a:pt x="25601" y="0"/>
                    <a:pt x="1528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50"/>
          <p:cNvGrpSpPr/>
          <p:nvPr/>
        </p:nvGrpSpPr>
        <p:grpSpPr>
          <a:xfrm>
            <a:off x="3323614" y="2112278"/>
            <a:ext cx="275244" cy="249246"/>
            <a:chOff x="3215273" y="2031992"/>
            <a:chExt cx="299178" cy="270920"/>
          </a:xfrm>
        </p:grpSpPr>
        <p:sp>
          <p:nvSpPr>
            <p:cNvPr id="6851" name="Google Shape;6851;p50"/>
            <p:cNvSpPr/>
            <p:nvPr/>
          </p:nvSpPr>
          <p:spPr>
            <a:xfrm>
              <a:off x="3295944" y="2032145"/>
              <a:ext cx="153634" cy="98117"/>
            </a:xfrm>
            <a:custGeom>
              <a:avLst/>
              <a:gdLst/>
              <a:ahLst/>
              <a:cxnLst/>
              <a:rect l="l" t="t" r="r" b="b"/>
              <a:pathLst>
                <a:path w="95425" h="60942" extrusionOk="0">
                  <a:moveTo>
                    <a:pt x="46010" y="1"/>
                  </a:moveTo>
                  <a:cubicBezTo>
                    <a:pt x="29816" y="1"/>
                    <a:pt x="16575" y="12646"/>
                    <a:pt x="15622" y="28602"/>
                  </a:cubicBezTo>
                  <a:cubicBezTo>
                    <a:pt x="6930" y="28911"/>
                    <a:pt x="0" y="36032"/>
                    <a:pt x="0" y="44772"/>
                  </a:cubicBezTo>
                  <a:cubicBezTo>
                    <a:pt x="0" y="53702"/>
                    <a:pt x="7240" y="60942"/>
                    <a:pt x="16170" y="60942"/>
                  </a:cubicBezTo>
                  <a:lnTo>
                    <a:pt x="74015" y="60942"/>
                  </a:lnTo>
                  <a:cubicBezTo>
                    <a:pt x="84780" y="60942"/>
                    <a:pt x="94353" y="52154"/>
                    <a:pt x="94877" y="41390"/>
                  </a:cubicBezTo>
                  <a:cubicBezTo>
                    <a:pt x="95425" y="29626"/>
                    <a:pt x="86161" y="19933"/>
                    <a:pt x="74563" y="19790"/>
                  </a:cubicBezTo>
                  <a:cubicBezTo>
                    <a:pt x="70229" y="8240"/>
                    <a:pt x="59084" y="1"/>
                    <a:pt x="460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50"/>
            <p:cNvSpPr/>
            <p:nvPr/>
          </p:nvSpPr>
          <p:spPr>
            <a:xfrm>
              <a:off x="3328342" y="2031992"/>
              <a:ext cx="120393" cy="94972"/>
            </a:xfrm>
            <a:custGeom>
              <a:avLst/>
              <a:gdLst/>
              <a:ahLst/>
              <a:cxnLst/>
              <a:rect l="l" t="t" r="r" b="b"/>
              <a:pathLst>
                <a:path w="74778" h="58989" extrusionOk="0">
                  <a:moveTo>
                    <a:pt x="25887" y="0"/>
                  </a:moveTo>
                  <a:cubicBezTo>
                    <a:pt x="14956" y="0"/>
                    <a:pt x="5382" y="5763"/>
                    <a:pt x="0" y="14408"/>
                  </a:cubicBezTo>
                  <a:cubicBezTo>
                    <a:pt x="4668" y="11526"/>
                    <a:pt x="10169" y="9836"/>
                    <a:pt x="16051" y="9836"/>
                  </a:cubicBezTo>
                  <a:cubicBezTo>
                    <a:pt x="29125" y="9836"/>
                    <a:pt x="40271" y="18075"/>
                    <a:pt x="44605" y="29625"/>
                  </a:cubicBezTo>
                  <a:cubicBezTo>
                    <a:pt x="55845" y="29768"/>
                    <a:pt x="64919" y="38913"/>
                    <a:pt x="64919" y="50201"/>
                  </a:cubicBezTo>
                  <a:cubicBezTo>
                    <a:pt x="64919" y="53345"/>
                    <a:pt x="64228" y="56321"/>
                    <a:pt x="62966" y="58989"/>
                  </a:cubicBezTo>
                  <a:cubicBezTo>
                    <a:pt x="69943" y="55678"/>
                    <a:pt x="74778" y="48582"/>
                    <a:pt x="74778" y="40366"/>
                  </a:cubicBezTo>
                  <a:cubicBezTo>
                    <a:pt x="74778" y="29078"/>
                    <a:pt x="65681" y="19933"/>
                    <a:pt x="54440" y="19790"/>
                  </a:cubicBezTo>
                  <a:cubicBezTo>
                    <a:pt x="50106" y="8240"/>
                    <a:pt x="38961" y="0"/>
                    <a:pt x="2588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50"/>
            <p:cNvSpPr/>
            <p:nvPr/>
          </p:nvSpPr>
          <p:spPr>
            <a:xfrm>
              <a:off x="3313926" y="2088698"/>
              <a:ext cx="200525" cy="114872"/>
            </a:xfrm>
            <a:custGeom>
              <a:avLst/>
              <a:gdLst/>
              <a:ahLst/>
              <a:cxnLst/>
              <a:rect l="l" t="t" r="r" b="b"/>
              <a:pathLst>
                <a:path w="124550" h="71349" extrusionOk="0">
                  <a:moveTo>
                    <a:pt x="64799" y="1"/>
                  </a:moveTo>
                  <a:cubicBezTo>
                    <a:pt x="49510" y="1"/>
                    <a:pt x="36460" y="9622"/>
                    <a:pt x="31388" y="23148"/>
                  </a:cubicBezTo>
                  <a:cubicBezTo>
                    <a:pt x="13289" y="23363"/>
                    <a:pt x="0" y="43533"/>
                    <a:pt x="12479" y="62680"/>
                  </a:cubicBezTo>
                  <a:cubicBezTo>
                    <a:pt x="16003" y="68110"/>
                    <a:pt x="22076" y="71349"/>
                    <a:pt x="28554" y="71349"/>
                  </a:cubicBezTo>
                  <a:lnTo>
                    <a:pt x="102188" y="71349"/>
                  </a:lnTo>
                  <a:cubicBezTo>
                    <a:pt x="106689" y="71349"/>
                    <a:pt x="112404" y="68300"/>
                    <a:pt x="114857" y="64514"/>
                  </a:cubicBezTo>
                  <a:cubicBezTo>
                    <a:pt x="124550" y="49606"/>
                    <a:pt x="114405" y="33960"/>
                    <a:pt x="100402" y="33484"/>
                  </a:cubicBezTo>
                  <a:cubicBezTo>
                    <a:pt x="99283" y="14789"/>
                    <a:pt x="83779" y="1"/>
                    <a:pt x="64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0"/>
            <p:cNvSpPr/>
            <p:nvPr/>
          </p:nvSpPr>
          <p:spPr>
            <a:xfrm>
              <a:off x="3376882" y="2088698"/>
              <a:ext cx="128521" cy="114872"/>
            </a:xfrm>
            <a:custGeom>
              <a:avLst/>
              <a:gdLst/>
              <a:ahLst/>
              <a:cxnLst/>
              <a:rect l="l" t="t" r="r" b="b"/>
              <a:pathLst>
                <a:path w="79827" h="71349" extrusionOk="0">
                  <a:moveTo>
                    <a:pt x="25696" y="1"/>
                  </a:moveTo>
                  <a:cubicBezTo>
                    <a:pt x="15599" y="1"/>
                    <a:pt x="6478" y="4192"/>
                    <a:pt x="0" y="10955"/>
                  </a:cubicBezTo>
                  <a:cubicBezTo>
                    <a:pt x="2406" y="10431"/>
                    <a:pt x="4882" y="10170"/>
                    <a:pt x="7454" y="10170"/>
                  </a:cubicBezTo>
                  <a:cubicBezTo>
                    <a:pt x="26411" y="10170"/>
                    <a:pt x="41914" y="24958"/>
                    <a:pt x="43057" y="43652"/>
                  </a:cubicBezTo>
                  <a:cubicBezTo>
                    <a:pt x="53202" y="44010"/>
                    <a:pt x="61323" y="52345"/>
                    <a:pt x="61323" y="62585"/>
                  </a:cubicBezTo>
                  <a:cubicBezTo>
                    <a:pt x="61323" y="65728"/>
                    <a:pt x="60561" y="68729"/>
                    <a:pt x="59179" y="71349"/>
                  </a:cubicBezTo>
                  <a:lnTo>
                    <a:pt x="60370" y="71349"/>
                  </a:lnTo>
                  <a:cubicBezTo>
                    <a:pt x="70515" y="71349"/>
                    <a:pt x="79326" y="63037"/>
                    <a:pt x="79588" y="52892"/>
                  </a:cubicBezTo>
                  <a:cubicBezTo>
                    <a:pt x="79827" y="42438"/>
                    <a:pt x="71611" y="33841"/>
                    <a:pt x="61299" y="33484"/>
                  </a:cubicBezTo>
                  <a:cubicBezTo>
                    <a:pt x="60180" y="14789"/>
                    <a:pt x="44676" y="1"/>
                    <a:pt x="2569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0"/>
            <p:cNvSpPr/>
            <p:nvPr/>
          </p:nvSpPr>
          <p:spPr>
            <a:xfrm>
              <a:off x="3215273" y="2095331"/>
              <a:ext cx="192781" cy="110386"/>
            </a:xfrm>
            <a:custGeom>
              <a:avLst/>
              <a:gdLst/>
              <a:ahLst/>
              <a:cxnLst/>
              <a:rect l="l" t="t" r="r" b="b"/>
              <a:pathLst>
                <a:path w="119740" h="68563" extrusionOk="0">
                  <a:moveTo>
                    <a:pt x="62299" y="1"/>
                  </a:moveTo>
                  <a:cubicBezTo>
                    <a:pt x="47606" y="1"/>
                    <a:pt x="35055" y="9241"/>
                    <a:pt x="30197" y="22243"/>
                  </a:cubicBezTo>
                  <a:cubicBezTo>
                    <a:pt x="12789" y="22458"/>
                    <a:pt x="0" y="41842"/>
                    <a:pt x="12003" y="60251"/>
                  </a:cubicBezTo>
                  <a:cubicBezTo>
                    <a:pt x="15004" y="64847"/>
                    <a:pt x="21981" y="68562"/>
                    <a:pt x="27458" y="68562"/>
                  </a:cubicBezTo>
                  <a:lnTo>
                    <a:pt x="98235" y="68562"/>
                  </a:lnTo>
                  <a:cubicBezTo>
                    <a:pt x="102546" y="68562"/>
                    <a:pt x="108047" y="65633"/>
                    <a:pt x="110404" y="62013"/>
                  </a:cubicBezTo>
                  <a:cubicBezTo>
                    <a:pt x="119740" y="47701"/>
                    <a:pt x="109976" y="32650"/>
                    <a:pt x="96520" y="32174"/>
                  </a:cubicBezTo>
                  <a:cubicBezTo>
                    <a:pt x="95449" y="14218"/>
                    <a:pt x="80541" y="1"/>
                    <a:pt x="62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0"/>
            <p:cNvSpPr/>
            <p:nvPr/>
          </p:nvSpPr>
          <p:spPr>
            <a:xfrm>
              <a:off x="3275814" y="2095331"/>
              <a:ext cx="123614" cy="110386"/>
            </a:xfrm>
            <a:custGeom>
              <a:avLst/>
              <a:gdLst/>
              <a:ahLst/>
              <a:cxnLst/>
              <a:rect l="l" t="t" r="r" b="b"/>
              <a:pathLst>
                <a:path w="76779" h="68563" extrusionOk="0">
                  <a:moveTo>
                    <a:pt x="24696" y="1"/>
                  </a:moveTo>
                  <a:cubicBezTo>
                    <a:pt x="15004" y="1"/>
                    <a:pt x="6216" y="4025"/>
                    <a:pt x="0" y="10527"/>
                  </a:cubicBezTo>
                  <a:cubicBezTo>
                    <a:pt x="2310" y="10027"/>
                    <a:pt x="4692" y="9765"/>
                    <a:pt x="7145" y="9765"/>
                  </a:cubicBezTo>
                  <a:cubicBezTo>
                    <a:pt x="25387" y="9765"/>
                    <a:pt x="40295" y="24006"/>
                    <a:pt x="41390" y="41962"/>
                  </a:cubicBezTo>
                  <a:cubicBezTo>
                    <a:pt x="51130" y="42295"/>
                    <a:pt x="58941" y="50297"/>
                    <a:pt x="58941" y="60132"/>
                  </a:cubicBezTo>
                  <a:cubicBezTo>
                    <a:pt x="58941" y="63180"/>
                    <a:pt x="58203" y="66062"/>
                    <a:pt x="56869" y="68562"/>
                  </a:cubicBezTo>
                  <a:lnTo>
                    <a:pt x="57989" y="68562"/>
                  </a:lnTo>
                  <a:cubicBezTo>
                    <a:pt x="67729" y="68562"/>
                    <a:pt x="76207" y="60632"/>
                    <a:pt x="76493" y="50892"/>
                  </a:cubicBezTo>
                  <a:cubicBezTo>
                    <a:pt x="76778" y="40818"/>
                    <a:pt x="68848" y="32531"/>
                    <a:pt x="58917" y="32174"/>
                  </a:cubicBezTo>
                  <a:cubicBezTo>
                    <a:pt x="57846" y="14218"/>
                    <a:pt x="42938" y="1"/>
                    <a:pt x="2469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0"/>
            <p:cNvSpPr/>
            <p:nvPr/>
          </p:nvSpPr>
          <p:spPr>
            <a:xfrm>
              <a:off x="3300735" y="2147437"/>
              <a:ext cx="192744" cy="110423"/>
            </a:xfrm>
            <a:custGeom>
              <a:avLst/>
              <a:gdLst/>
              <a:ahLst/>
              <a:cxnLst/>
              <a:rect l="l" t="t" r="r" b="b"/>
              <a:pathLst>
                <a:path w="119717" h="68586" extrusionOk="0">
                  <a:moveTo>
                    <a:pt x="62276" y="0"/>
                  </a:moveTo>
                  <a:cubicBezTo>
                    <a:pt x="47582" y="0"/>
                    <a:pt x="35032" y="9264"/>
                    <a:pt x="30174" y="22267"/>
                  </a:cubicBezTo>
                  <a:cubicBezTo>
                    <a:pt x="12765" y="22481"/>
                    <a:pt x="1" y="41842"/>
                    <a:pt x="11980" y="60251"/>
                  </a:cubicBezTo>
                  <a:cubicBezTo>
                    <a:pt x="14956" y="64847"/>
                    <a:pt x="21958" y="68586"/>
                    <a:pt x="27435" y="68586"/>
                  </a:cubicBezTo>
                  <a:lnTo>
                    <a:pt x="98212" y="68586"/>
                  </a:lnTo>
                  <a:cubicBezTo>
                    <a:pt x="102522" y="68586"/>
                    <a:pt x="108023" y="65657"/>
                    <a:pt x="110381" y="62037"/>
                  </a:cubicBezTo>
                  <a:cubicBezTo>
                    <a:pt x="119716" y="47701"/>
                    <a:pt x="109952" y="32650"/>
                    <a:pt x="96497" y="32197"/>
                  </a:cubicBezTo>
                  <a:cubicBezTo>
                    <a:pt x="95426" y="14241"/>
                    <a:pt x="80518" y="0"/>
                    <a:pt x="622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0"/>
            <p:cNvSpPr/>
            <p:nvPr/>
          </p:nvSpPr>
          <p:spPr>
            <a:xfrm>
              <a:off x="3361200" y="2147437"/>
              <a:ext cx="123614" cy="110423"/>
            </a:xfrm>
            <a:custGeom>
              <a:avLst/>
              <a:gdLst/>
              <a:ahLst/>
              <a:cxnLst/>
              <a:rect l="l" t="t" r="r" b="b"/>
              <a:pathLst>
                <a:path w="76779" h="68586" extrusionOk="0">
                  <a:moveTo>
                    <a:pt x="24720" y="0"/>
                  </a:moveTo>
                  <a:cubicBezTo>
                    <a:pt x="15003" y="0"/>
                    <a:pt x="6240" y="4049"/>
                    <a:pt x="0" y="10526"/>
                  </a:cubicBezTo>
                  <a:cubicBezTo>
                    <a:pt x="2310" y="10026"/>
                    <a:pt x="4716" y="9788"/>
                    <a:pt x="7168" y="9788"/>
                  </a:cubicBezTo>
                  <a:cubicBezTo>
                    <a:pt x="25410" y="9788"/>
                    <a:pt x="40318" y="24005"/>
                    <a:pt x="41390" y="41961"/>
                  </a:cubicBezTo>
                  <a:cubicBezTo>
                    <a:pt x="51154" y="42295"/>
                    <a:pt x="58965" y="50320"/>
                    <a:pt x="58965" y="60155"/>
                  </a:cubicBezTo>
                  <a:cubicBezTo>
                    <a:pt x="58965" y="63204"/>
                    <a:pt x="58227" y="66061"/>
                    <a:pt x="56893" y="68586"/>
                  </a:cubicBezTo>
                  <a:lnTo>
                    <a:pt x="58012" y="68586"/>
                  </a:lnTo>
                  <a:cubicBezTo>
                    <a:pt x="67753" y="68586"/>
                    <a:pt x="76230" y="60632"/>
                    <a:pt x="76492" y="50915"/>
                  </a:cubicBezTo>
                  <a:cubicBezTo>
                    <a:pt x="76778" y="40818"/>
                    <a:pt x="68872" y="32531"/>
                    <a:pt x="58941" y="32197"/>
                  </a:cubicBezTo>
                  <a:cubicBezTo>
                    <a:pt x="57870" y="14241"/>
                    <a:pt x="42962" y="0"/>
                    <a:pt x="2472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0"/>
            <p:cNvSpPr/>
            <p:nvPr/>
          </p:nvSpPr>
          <p:spPr>
            <a:xfrm>
              <a:off x="3434470" y="2181748"/>
              <a:ext cx="11658" cy="15113"/>
            </a:xfrm>
            <a:custGeom>
              <a:avLst/>
              <a:gdLst/>
              <a:ahLst/>
              <a:cxnLst/>
              <a:rect l="l" t="t" r="r" b="b"/>
              <a:pathLst>
                <a:path w="7241" h="9387" extrusionOk="0">
                  <a:moveTo>
                    <a:pt x="2976" y="1"/>
                  </a:moveTo>
                  <a:cubicBezTo>
                    <a:pt x="2628" y="1"/>
                    <a:pt x="2273" y="71"/>
                    <a:pt x="1930" y="218"/>
                  </a:cubicBezTo>
                  <a:cubicBezTo>
                    <a:pt x="620" y="789"/>
                    <a:pt x="1" y="2313"/>
                    <a:pt x="572" y="3647"/>
                  </a:cubicBezTo>
                  <a:cubicBezTo>
                    <a:pt x="1096" y="4861"/>
                    <a:pt x="1525" y="6124"/>
                    <a:pt x="1835" y="7409"/>
                  </a:cubicBezTo>
                  <a:cubicBezTo>
                    <a:pt x="2120" y="8600"/>
                    <a:pt x="3192" y="9386"/>
                    <a:pt x="4359" y="9386"/>
                  </a:cubicBezTo>
                  <a:cubicBezTo>
                    <a:pt x="4573" y="9386"/>
                    <a:pt x="4764" y="9362"/>
                    <a:pt x="4978" y="9315"/>
                  </a:cubicBezTo>
                  <a:cubicBezTo>
                    <a:pt x="6383" y="9005"/>
                    <a:pt x="7240" y="7576"/>
                    <a:pt x="6907" y="6195"/>
                  </a:cubicBezTo>
                  <a:cubicBezTo>
                    <a:pt x="6526" y="4623"/>
                    <a:pt x="6002" y="3051"/>
                    <a:pt x="5359" y="1575"/>
                  </a:cubicBezTo>
                  <a:cubicBezTo>
                    <a:pt x="4934" y="584"/>
                    <a:pt x="3984" y="1"/>
                    <a:pt x="2976" y="1"/>
                  </a:cubicBezTo>
                  <a:close/>
                </a:path>
              </a:pathLst>
            </a:custGeom>
            <a:solidFill>
              <a:srgbClr val="F0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50"/>
            <p:cNvSpPr/>
            <p:nvPr/>
          </p:nvSpPr>
          <p:spPr>
            <a:xfrm>
              <a:off x="3396818" y="2156601"/>
              <a:ext cx="38880" cy="21242"/>
            </a:xfrm>
            <a:custGeom>
              <a:avLst/>
              <a:gdLst/>
              <a:ahLst/>
              <a:cxnLst/>
              <a:rect l="l" t="t" r="r" b="b"/>
              <a:pathLst>
                <a:path w="24149" h="13194" extrusionOk="0">
                  <a:moveTo>
                    <a:pt x="2597" y="0"/>
                  </a:moveTo>
                  <a:cubicBezTo>
                    <a:pt x="1168" y="0"/>
                    <a:pt x="1" y="1167"/>
                    <a:pt x="1" y="2620"/>
                  </a:cubicBezTo>
                  <a:cubicBezTo>
                    <a:pt x="1" y="4048"/>
                    <a:pt x="1168" y="5215"/>
                    <a:pt x="2597" y="5215"/>
                  </a:cubicBezTo>
                  <a:cubicBezTo>
                    <a:pt x="8979" y="5215"/>
                    <a:pt x="14956" y="7763"/>
                    <a:pt x="19386" y="12383"/>
                  </a:cubicBezTo>
                  <a:cubicBezTo>
                    <a:pt x="19910" y="12931"/>
                    <a:pt x="20577" y="13193"/>
                    <a:pt x="21267" y="13193"/>
                  </a:cubicBezTo>
                  <a:cubicBezTo>
                    <a:pt x="21910" y="13193"/>
                    <a:pt x="22577" y="12955"/>
                    <a:pt x="23077" y="12455"/>
                  </a:cubicBezTo>
                  <a:cubicBezTo>
                    <a:pt x="24125" y="11479"/>
                    <a:pt x="24149" y="9812"/>
                    <a:pt x="23149" y="8788"/>
                  </a:cubicBezTo>
                  <a:cubicBezTo>
                    <a:pt x="17719" y="3120"/>
                    <a:pt x="10432" y="0"/>
                    <a:pt x="2597" y="0"/>
                  </a:cubicBezTo>
                  <a:close/>
                </a:path>
              </a:pathLst>
            </a:custGeom>
            <a:solidFill>
              <a:srgbClr val="F0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50"/>
            <p:cNvSpPr/>
            <p:nvPr/>
          </p:nvSpPr>
          <p:spPr>
            <a:xfrm>
              <a:off x="3247671" y="2178914"/>
              <a:ext cx="123728" cy="78946"/>
            </a:xfrm>
            <a:custGeom>
              <a:avLst/>
              <a:gdLst/>
              <a:ahLst/>
              <a:cxnLst/>
              <a:rect l="l" t="t" r="r" b="b"/>
              <a:pathLst>
                <a:path w="76850" h="49035" extrusionOk="0">
                  <a:moveTo>
                    <a:pt x="37032" y="1"/>
                  </a:moveTo>
                  <a:cubicBezTo>
                    <a:pt x="23982" y="1"/>
                    <a:pt x="13337" y="10170"/>
                    <a:pt x="12551" y="23006"/>
                  </a:cubicBezTo>
                  <a:cubicBezTo>
                    <a:pt x="5573" y="23244"/>
                    <a:pt x="1" y="28983"/>
                    <a:pt x="1" y="36008"/>
                  </a:cubicBezTo>
                  <a:cubicBezTo>
                    <a:pt x="1" y="43200"/>
                    <a:pt x="5835" y="49035"/>
                    <a:pt x="13027" y="49035"/>
                  </a:cubicBezTo>
                  <a:lnTo>
                    <a:pt x="59513" y="49035"/>
                  </a:lnTo>
                  <a:cubicBezTo>
                    <a:pt x="68134" y="49035"/>
                    <a:pt x="75850" y="42009"/>
                    <a:pt x="76326" y="33413"/>
                  </a:cubicBezTo>
                  <a:cubicBezTo>
                    <a:pt x="76850" y="23911"/>
                    <a:pt x="69348" y="16028"/>
                    <a:pt x="59989" y="15909"/>
                  </a:cubicBezTo>
                  <a:cubicBezTo>
                    <a:pt x="56512" y="6621"/>
                    <a:pt x="47534" y="1"/>
                    <a:pt x="37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0"/>
            <p:cNvSpPr/>
            <p:nvPr/>
          </p:nvSpPr>
          <p:spPr>
            <a:xfrm>
              <a:off x="3282140" y="2178722"/>
              <a:ext cx="88455" cy="78908"/>
            </a:xfrm>
            <a:custGeom>
              <a:avLst/>
              <a:gdLst/>
              <a:ahLst/>
              <a:cxnLst/>
              <a:rect l="l" t="t" r="r" b="b"/>
              <a:pathLst>
                <a:path w="54941" h="49011" extrusionOk="0">
                  <a:moveTo>
                    <a:pt x="15623" y="1"/>
                  </a:moveTo>
                  <a:cubicBezTo>
                    <a:pt x="9670" y="1"/>
                    <a:pt x="4240" y="2120"/>
                    <a:pt x="1" y="5621"/>
                  </a:cubicBezTo>
                  <a:cubicBezTo>
                    <a:pt x="1192" y="5454"/>
                    <a:pt x="2406" y="5359"/>
                    <a:pt x="3644" y="5359"/>
                  </a:cubicBezTo>
                  <a:cubicBezTo>
                    <a:pt x="14147" y="5359"/>
                    <a:pt x="23125" y="11980"/>
                    <a:pt x="26602" y="21267"/>
                  </a:cubicBezTo>
                  <a:cubicBezTo>
                    <a:pt x="35651" y="21386"/>
                    <a:pt x="42962" y="28745"/>
                    <a:pt x="42962" y="37818"/>
                  </a:cubicBezTo>
                  <a:cubicBezTo>
                    <a:pt x="42962" y="42152"/>
                    <a:pt x="41319" y="46082"/>
                    <a:pt x="38604" y="49011"/>
                  </a:cubicBezTo>
                  <a:cubicBezTo>
                    <a:pt x="47654" y="48892"/>
                    <a:pt x="54941" y="41533"/>
                    <a:pt x="54941" y="32460"/>
                  </a:cubicBezTo>
                  <a:cubicBezTo>
                    <a:pt x="54941" y="23387"/>
                    <a:pt x="47630" y="16028"/>
                    <a:pt x="38580" y="15909"/>
                  </a:cubicBezTo>
                  <a:cubicBezTo>
                    <a:pt x="35080" y="6621"/>
                    <a:pt x="26125" y="1"/>
                    <a:pt x="1562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0"/>
            <p:cNvSpPr/>
            <p:nvPr/>
          </p:nvSpPr>
          <p:spPr>
            <a:xfrm>
              <a:off x="3297976" y="2268172"/>
              <a:ext cx="180742" cy="8131"/>
            </a:xfrm>
            <a:custGeom>
              <a:avLst/>
              <a:gdLst/>
              <a:ahLst/>
              <a:cxnLst/>
              <a:rect l="l" t="t" r="r" b="b"/>
              <a:pathLst>
                <a:path w="112262" h="5050" extrusionOk="0">
                  <a:moveTo>
                    <a:pt x="2787" y="1"/>
                  </a:moveTo>
                  <a:cubicBezTo>
                    <a:pt x="1239" y="1"/>
                    <a:pt x="0" y="1311"/>
                    <a:pt x="191" y="2835"/>
                  </a:cubicBezTo>
                  <a:cubicBezTo>
                    <a:pt x="357" y="4121"/>
                    <a:pt x="1524" y="5049"/>
                    <a:pt x="2834" y="5049"/>
                  </a:cubicBezTo>
                  <a:lnTo>
                    <a:pt x="109475" y="5049"/>
                  </a:lnTo>
                  <a:cubicBezTo>
                    <a:pt x="111023" y="5049"/>
                    <a:pt x="112262" y="3763"/>
                    <a:pt x="112071" y="2216"/>
                  </a:cubicBezTo>
                  <a:cubicBezTo>
                    <a:pt x="111904" y="930"/>
                    <a:pt x="110738" y="1"/>
                    <a:pt x="109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0"/>
            <p:cNvSpPr/>
            <p:nvPr/>
          </p:nvSpPr>
          <p:spPr>
            <a:xfrm>
              <a:off x="3254113" y="2268172"/>
              <a:ext cx="36771" cy="8131"/>
            </a:xfrm>
            <a:custGeom>
              <a:avLst/>
              <a:gdLst/>
              <a:ahLst/>
              <a:cxnLst/>
              <a:rect l="l" t="t" r="r" b="b"/>
              <a:pathLst>
                <a:path w="22839" h="5050" extrusionOk="0">
                  <a:moveTo>
                    <a:pt x="2572" y="1"/>
                  </a:moveTo>
                  <a:cubicBezTo>
                    <a:pt x="1144" y="1"/>
                    <a:pt x="0" y="1168"/>
                    <a:pt x="48" y="2597"/>
                  </a:cubicBezTo>
                  <a:cubicBezTo>
                    <a:pt x="72" y="3978"/>
                    <a:pt x="1286" y="5049"/>
                    <a:pt x="2691" y="5049"/>
                  </a:cubicBezTo>
                  <a:lnTo>
                    <a:pt x="20267" y="5049"/>
                  </a:lnTo>
                  <a:cubicBezTo>
                    <a:pt x="21672" y="5049"/>
                    <a:pt x="22839" y="3883"/>
                    <a:pt x="22791" y="2454"/>
                  </a:cubicBezTo>
                  <a:cubicBezTo>
                    <a:pt x="22743" y="1072"/>
                    <a:pt x="21529" y="1"/>
                    <a:pt x="201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0"/>
            <p:cNvSpPr/>
            <p:nvPr/>
          </p:nvSpPr>
          <p:spPr>
            <a:xfrm>
              <a:off x="3444516" y="2281209"/>
              <a:ext cx="33474" cy="8131"/>
            </a:xfrm>
            <a:custGeom>
              <a:avLst/>
              <a:gdLst/>
              <a:ahLst/>
              <a:cxnLst/>
              <a:rect l="l" t="t" r="r" b="b"/>
              <a:pathLst>
                <a:path w="20791" h="5050" extrusionOk="0">
                  <a:moveTo>
                    <a:pt x="2548" y="1"/>
                  </a:moveTo>
                  <a:cubicBezTo>
                    <a:pt x="1143" y="1"/>
                    <a:pt x="0" y="1168"/>
                    <a:pt x="24" y="2596"/>
                  </a:cubicBezTo>
                  <a:cubicBezTo>
                    <a:pt x="48" y="3978"/>
                    <a:pt x="1286" y="5049"/>
                    <a:pt x="2667" y="5049"/>
                  </a:cubicBezTo>
                  <a:lnTo>
                    <a:pt x="18218" y="5049"/>
                  </a:lnTo>
                  <a:cubicBezTo>
                    <a:pt x="19647" y="5049"/>
                    <a:pt x="20790" y="3882"/>
                    <a:pt x="20766" y="2454"/>
                  </a:cubicBezTo>
                  <a:cubicBezTo>
                    <a:pt x="20719" y="1072"/>
                    <a:pt x="19504" y="1"/>
                    <a:pt x="180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0"/>
            <p:cNvSpPr/>
            <p:nvPr/>
          </p:nvSpPr>
          <p:spPr>
            <a:xfrm>
              <a:off x="3253346" y="2281209"/>
              <a:ext cx="184921" cy="8131"/>
            </a:xfrm>
            <a:custGeom>
              <a:avLst/>
              <a:gdLst/>
              <a:ahLst/>
              <a:cxnLst/>
              <a:rect l="l" t="t" r="r" b="b"/>
              <a:pathLst>
                <a:path w="114858" h="5050" extrusionOk="0">
                  <a:moveTo>
                    <a:pt x="2763" y="1"/>
                  </a:moveTo>
                  <a:cubicBezTo>
                    <a:pt x="1239" y="1"/>
                    <a:pt x="0" y="1287"/>
                    <a:pt x="191" y="2835"/>
                  </a:cubicBezTo>
                  <a:cubicBezTo>
                    <a:pt x="334" y="4121"/>
                    <a:pt x="1524" y="5049"/>
                    <a:pt x="2810" y="5049"/>
                  </a:cubicBezTo>
                  <a:lnTo>
                    <a:pt x="112095" y="5049"/>
                  </a:lnTo>
                  <a:cubicBezTo>
                    <a:pt x="113643" y="5049"/>
                    <a:pt x="114857" y="3740"/>
                    <a:pt x="114667" y="2215"/>
                  </a:cubicBezTo>
                  <a:cubicBezTo>
                    <a:pt x="114524" y="929"/>
                    <a:pt x="113357" y="1"/>
                    <a:pt x="112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0"/>
            <p:cNvSpPr/>
            <p:nvPr/>
          </p:nvSpPr>
          <p:spPr>
            <a:xfrm>
              <a:off x="3302575" y="2294781"/>
              <a:ext cx="176142" cy="8131"/>
            </a:xfrm>
            <a:custGeom>
              <a:avLst/>
              <a:gdLst/>
              <a:ahLst/>
              <a:cxnLst/>
              <a:rect l="l" t="t" r="r" b="b"/>
              <a:pathLst>
                <a:path w="109405" h="5050" extrusionOk="0">
                  <a:moveTo>
                    <a:pt x="2763" y="1"/>
                  </a:moveTo>
                  <a:cubicBezTo>
                    <a:pt x="1239" y="1"/>
                    <a:pt x="1" y="1287"/>
                    <a:pt x="191" y="2835"/>
                  </a:cubicBezTo>
                  <a:cubicBezTo>
                    <a:pt x="334" y="4121"/>
                    <a:pt x="1501" y="5050"/>
                    <a:pt x="2811" y="5050"/>
                  </a:cubicBezTo>
                  <a:lnTo>
                    <a:pt x="106618" y="5050"/>
                  </a:lnTo>
                  <a:cubicBezTo>
                    <a:pt x="108166" y="5050"/>
                    <a:pt x="109405" y="3740"/>
                    <a:pt x="109214" y="2216"/>
                  </a:cubicBezTo>
                  <a:cubicBezTo>
                    <a:pt x="109071" y="930"/>
                    <a:pt x="107881" y="1"/>
                    <a:pt x="106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50"/>
            <p:cNvSpPr/>
            <p:nvPr/>
          </p:nvSpPr>
          <p:spPr>
            <a:xfrm>
              <a:off x="3285361" y="2294781"/>
              <a:ext cx="14265" cy="8131"/>
            </a:xfrm>
            <a:custGeom>
              <a:avLst/>
              <a:gdLst/>
              <a:ahLst/>
              <a:cxnLst/>
              <a:rect l="l" t="t" r="r" b="b"/>
              <a:pathLst>
                <a:path w="8860" h="5050" extrusionOk="0">
                  <a:moveTo>
                    <a:pt x="2572" y="1"/>
                  </a:moveTo>
                  <a:cubicBezTo>
                    <a:pt x="1143" y="1"/>
                    <a:pt x="0" y="1168"/>
                    <a:pt x="48" y="2597"/>
                  </a:cubicBezTo>
                  <a:cubicBezTo>
                    <a:pt x="72" y="3978"/>
                    <a:pt x="1286" y="5050"/>
                    <a:pt x="2691" y="5050"/>
                  </a:cubicBezTo>
                  <a:lnTo>
                    <a:pt x="6168" y="5050"/>
                  </a:lnTo>
                  <a:cubicBezTo>
                    <a:pt x="7669" y="5050"/>
                    <a:pt x="8859" y="3740"/>
                    <a:pt x="8669" y="2216"/>
                  </a:cubicBezTo>
                  <a:cubicBezTo>
                    <a:pt x="8526" y="930"/>
                    <a:pt x="7359" y="1"/>
                    <a:pt x="6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50"/>
            <p:cNvSpPr/>
            <p:nvPr/>
          </p:nvSpPr>
          <p:spPr>
            <a:xfrm>
              <a:off x="3253960" y="2294781"/>
              <a:ext cx="26802" cy="8131"/>
            </a:xfrm>
            <a:custGeom>
              <a:avLst/>
              <a:gdLst/>
              <a:ahLst/>
              <a:cxnLst/>
              <a:rect l="l" t="t" r="r" b="b"/>
              <a:pathLst>
                <a:path w="16647" h="5050" extrusionOk="0">
                  <a:moveTo>
                    <a:pt x="2572" y="1"/>
                  </a:moveTo>
                  <a:cubicBezTo>
                    <a:pt x="1143" y="1"/>
                    <a:pt x="0" y="1168"/>
                    <a:pt x="24" y="2597"/>
                  </a:cubicBezTo>
                  <a:cubicBezTo>
                    <a:pt x="72" y="3978"/>
                    <a:pt x="1286" y="5050"/>
                    <a:pt x="2667" y="5050"/>
                  </a:cubicBezTo>
                  <a:lnTo>
                    <a:pt x="13955" y="5050"/>
                  </a:lnTo>
                  <a:cubicBezTo>
                    <a:pt x="15456" y="5050"/>
                    <a:pt x="16647" y="3740"/>
                    <a:pt x="16456" y="2216"/>
                  </a:cubicBezTo>
                  <a:cubicBezTo>
                    <a:pt x="16313" y="930"/>
                    <a:pt x="15146" y="1"/>
                    <a:pt x="13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50"/>
          <p:cNvGrpSpPr/>
          <p:nvPr/>
        </p:nvGrpSpPr>
        <p:grpSpPr>
          <a:xfrm>
            <a:off x="4071529" y="2174431"/>
            <a:ext cx="256233" cy="124976"/>
            <a:chOff x="4028223" y="2099549"/>
            <a:chExt cx="278514" cy="135844"/>
          </a:xfrm>
        </p:grpSpPr>
        <p:sp>
          <p:nvSpPr>
            <p:cNvPr id="6871" name="Google Shape;6871;p50"/>
            <p:cNvSpPr/>
            <p:nvPr/>
          </p:nvSpPr>
          <p:spPr>
            <a:xfrm>
              <a:off x="4222729" y="2225499"/>
              <a:ext cx="69055" cy="8131"/>
            </a:xfrm>
            <a:custGeom>
              <a:avLst/>
              <a:gdLst/>
              <a:ahLst/>
              <a:cxnLst/>
              <a:rect l="l" t="t" r="r" b="b"/>
              <a:pathLst>
                <a:path w="42891" h="5050" extrusionOk="0">
                  <a:moveTo>
                    <a:pt x="2692" y="0"/>
                  </a:moveTo>
                  <a:cubicBezTo>
                    <a:pt x="1191" y="0"/>
                    <a:pt x="1" y="1310"/>
                    <a:pt x="191" y="2834"/>
                  </a:cubicBezTo>
                  <a:cubicBezTo>
                    <a:pt x="334" y="4120"/>
                    <a:pt x="1501" y="5049"/>
                    <a:pt x="2787" y="5049"/>
                  </a:cubicBezTo>
                  <a:lnTo>
                    <a:pt x="40176" y="5049"/>
                  </a:lnTo>
                  <a:cubicBezTo>
                    <a:pt x="41676" y="5049"/>
                    <a:pt x="42891" y="3739"/>
                    <a:pt x="42700" y="2215"/>
                  </a:cubicBezTo>
                  <a:cubicBezTo>
                    <a:pt x="42533" y="929"/>
                    <a:pt x="41367" y="0"/>
                    <a:pt x="40081"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0"/>
            <p:cNvSpPr/>
            <p:nvPr/>
          </p:nvSpPr>
          <p:spPr>
            <a:xfrm>
              <a:off x="4058245" y="2114540"/>
              <a:ext cx="210802" cy="120739"/>
            </a:xfrm>
            <a:custGeom>
              <a:avLst/>
              <a:gdLst/>
              <a:ahLst/>
              <a:cxnLst/>
              <a:rect l="l" t="t" r="r" b="b"/>
              <a:pathLst>
                <a:path w="130933" h="74993" extrusionOk="0">
                  <a:moveTo>
                    <a:pt x="68134" y="1"/>
                  </a:moveTo>
                  <a:cubicBezTo>
                    <a:pt x="52059" y="1"/>
                    <a:pt x="38342" y="10122"/>
                    <a:pt x="33007" y="24339"/>
                  </a:cubicBezTo>
                  <a:cubicBezTo>
                    <a:pt x="13980" y="24553"/>
                    <a:pt x="1" y="45748"/>
                    <a:pt x="13122" y="65895"/>
                  </a:cubicBezTo>
                  <a:cubicBezTo>
                    <a:pt x="16837" y="71587"/>
                    <a:pt x="23244" y="74992"/>
                    <a:pt x="30031" y="74992"/>
                  </a:cubicBezTo>
                  <a:lnTo>
                    <a:pt x="107428" y="74992"/>
                  </a:lnTo>
                  <a:cubicBezTo>
                    <a:pt x="112143" y="74992"/>
                    <a:pt x="118168" y="71777"/>
                    <a:pt x="120764" y="67800"/>
                  </a:cubicBezTo>
                  <a:cubicBezTo>
                    <a:pt x="130933" y="52154"/>
                    <a:pt x="120264" y="35698"/>
                    <a:pt x="105570" y="35198"/>
                  </a:cubicBezTo>
                  <a:cubicBezTo>
                    <a:pt x="104380" y="15551"/>
                    <a:pt x="88067" y="1"/>
                    <a:pt x="68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0"/>
            <p:cNvSpPr/>
            <p:nvPr/>
          </p:nvSpPr>
          <p:spPr>
            <a:xfrm>
              <a:off x="4124422" y="2114540"/>
              <a:ext cx="135116" cy="120739"/>
            </a:xfrm>
            <a:custGeom>
              <a:avLst/>
              <a:gdLst/>
              <a:ahLst/>
              <a:cxnLst/>
              <a:rect l="l" t="t" r="r" b="b"/>
              <a:pathLst>
                <a:path w="83923" h="74993" extrusionOk="0">
                  <a:moveTo>
                    <a:pt x="27030" y="1"/>
                  </a:moveTo>
                  <a:cubicBezTo>
                    <a:pt x="16409" y="1"/>
                    <a:pt x="6811" y="4406"/>
                    <a:pt x="0" y="11503"/>
                  </a:cubicBezTo>
                  <a:cubicBezTo>
                    <a:pt x="2525" y="10955"/>
                    <a:pt x="5144" y="10669"/>
                    <a:pt x="7835" y="10669"/>
                  </a:cubicBezTo>
                  <a:cubicBezTo>
                    <a:pt x="27768" y="10669"/>
                    <a:pt x="44081" y="26244"/>
                    <a:pt x="45272" y="45867"/>
                  </a:cubicBezTo>
                  <a:cubicBezTo>
                    <a:pt x="55941" y="46248"/>
                    <a:pt x="64466" y="55012"/>
                    <a:pt x="64466" y="65776"/>
                  </a:cubicBezTo>
                  <a:cubicBezTo>
                    <a:pt x="64466" y="69086"/>
                    <a:pt x="63657" y="72230"/>
                    <a:pt x="62228" y="74992"/>
                  </a:cubicBezTo>
                  <a:lnTo>
                    <a:pt x="63466" y="74992"/>
                  </a:lnTo>
                  <a:cubicBezTo>
                    <a:pt x="74135" y="74992"/>
                    <a:pt x="83399" y="66252"/>
                    <a:pt x="83661" y="55583"/>
                  </a:cubicBezTo>
                  <a:cubicBezTo>
                    <a:pt x="83923" y="44605"/>
                    <a:pt x="75302" y="35555"/>
                    <a:pt x="64466" y="35198"/>
                  </a:cubicBezTo>
                  <a:cubicBezTo>
                    <a:pt x="63276" y="15551"/>
                    <a:pt x="46963" y="1"/>
                    <a:pt x="2703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50"/>
            <p:cNvSpPr/>
            <p:nvPr/>
          </p:nvSpPr>
          <p:spPr>
            <a:xfrm>
              <a:off x="4033132" y="2148933"/>
              <a:ext cx="150644" cy="86346"/>
            </a:xfrm>
            <a:custGeom>
              <a:avLst/>
              <a:gdLst/>
              <a:ahLst/>
              <a:cxnLst/>
              <a:rect l="l" t="t" r="r" b="b"/>
              <a:pathLst>
                <a:path w="93568" h="53631" extrusionOk="0">
                  <a:moveTo>
                    <a:pt x="44890" y="0"/>
                  </a:moveTo>
                  <a:cubicBezTo>
                    <a:pt x="30626" y="0"/>
                    <a:pt x="18980" y="11145"/>
                    <a:pt x="18123" y="25172"/>
                  </a:cubicBezTo>
                  <a:cubicBezTo>
                    <a:pt x="7621" y="25529"/>
                    <a:pt x="0" y="37293"/>
                    <a:pt x="7264" y="48462"/>
                  </a:cubicBezTo>
                  <a:cubicBezTo>
                    <a:pt x="9097" y="51320"/>
                    <a:pt x="13432" y="53630"/>
                    <a:pt x="16813" y="53630"/>
                  </a:cubicBezTo>
                  <a:lnTo>
                    <a:pt x="72110" y="53630"/>
                  </a:lnTo>
                  <a:cubicBezTo>
                    <a:pt x="76421" y="53630"/>
                    <a:pt x="81898" y="50701"/>
                    <a:pt x="84256" y="47081"/>
                  </a:cubicBezTo>
                  <a:cubicBezTo>
                    <a:pt x="93567" y="32697"/>
                    <a:pt x="83589" y="17575"/>
                    <a:pt x="69991" y="17408"/>
                  </a:cubicBezTo>
                  <a:cubicBezTo>
                    <a:pt x="66181" y="7240"/>
                    <a:pt x="56393" y="0"/>
                    <a:pt x="448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50"/>
            <p:cNvSpPr/>
            <p:nvPr/>
          </p:nvSpPr>
          <p:spPr>
            <a:xfrm>
              <a:off x="4077876" y="2149086"/>
              <a:ext cx="96775" cy="86307"/>
            </a:xfrm>
            <a:custGeom>
              <a:avLst/>
              <a:gdLst/>
              <a:ahLst/>
              <a:cxnLst/>
              <a:rect l="l" t="t" r="r" b="b"/>
              <a:pathLst>
                <a:path w="60109" h="53607" extrusionOk="0">
                  <a:moveTo>
                    <a:pt x="17099" y="0"/>
                  </a:moveTo>
                  <a:cubicBezTo>
                    <a:pt x="10598" y="0"/>
                    <a:pt x="4644" y="2310"/>
                    <a:pt x="1" y="6144"/>
                  </a:cubicBezTo>
                  <a:cubicBezTo>
                    <a:pt x="1310" y="5954"/>
                    <a:pt x="2644" y="5859"/>
                    <a:pt x="4001" y="5859"/>
                  </a:cubicBezTo>
                  <a:cubicBezTo>
                    <a:pt x="15504" y="5859"/>
                    <a:pt x="25315" y="13074"/>
                    <a:pt x="29126" y="23243"/>
                  </a:cubicBezTo>
                  <a:cubicBezTo>
                    <a:pt x="39033" y="23362"/>
                    <a:pt x="47010" y="31435"/>
                    <a:pt x="47010" y="41342"/>
                  </a:cubicBezTo>
                  <a:cubicBezTo>
                    <a:pt x="47010" y="46081"/>
                    <a:pt x="45201" y="50368"/>
                    <a:pt x="42248" y="53607"/>
                  </a:cubicBezTo>
                  <a:cubicBezTo>
                    <a:pt x="52131" y="53464"/>
                    <a:pt x="60108" y="45414"/>
                    <a:pt x="60108" y="35484"/>
                  </a:cubicBezTo>
                  <a:cubicBezTo>
                    <a:pt x="60108" y="25553"/>
                    <a:pt x="52107" y="17504"/>
                    <a:pt x="42200" y="17385"/>
                  </a:cubicBezTo>
                  <a:cubicBezTo>
                    <a:pt x="38390" y="7216"/>
                    <a:pt x="28602" y="0"/>
                    <a:pt x="170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0"/>
            <p:cNvSpPr/>
            <p:nvPr/>
          </p:nvSpPr>
          <p:spPr>
            <a:xfrm>
              <a:off x="4163415" y="2114731"/>
              <a:ext cx="108355" cy="8169"/>
            </a:xfrm>
            <a:custGeom>
              <a:avLst/>
              <a:gdLst/>
              <a:ahLst/>
              <a:cxnLst/>
              <a:rect l="l" t="t" r="r" b="b"/>
              <a:pathLst>
                <a:path w="67301" h="5074" extrusionOk="0">
                  <a:moveTo>
                    <a:pt x="2811" y="1"/>
                  </a:moveTo>
                  <a:cubicBezTo>
                    <a:pt x="1239" y="1"/>
                    <a:pt x="1" y="1453"/>
                    <a:pt x="334" y="3097"/>
                  </a:cubicBezTo>
                  <a:cubicBezTo>
                    <a:pt x="596" y="4263"/>
                    <a:pt x="1692" y="5073"/>
                    <a:pt x="2882" y="5073"/>
                  </a:cubicBezTo>
                  <a:lnTo>
                    <a:pt x="64609" y="5073"/>
                  </a:lnTo>
                  <a:cubicBezTo>
                    <a:pt x="66110" y="5073"/>
                    <a:pt x="67300" y="3763"/>
                    <a:pt x="67134" y="2215"/>
                  </a:cubicBezTo>
                  <a:cubicBezTo>
                    <a:pt x="66967" y="929"/>
                    <a:pt x="65824" y="1"/>
                    <a:pt x="64514"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0"/>
            <p:cNvSpPr/>
            <p:nvPr/>
          </p:nvSpPr>
          <p:spPr>
            <a:xfrm>
              <a:off x="4187456" y="2133749"/>
              <a:ext cx="61884" cy="8131"/>
            </a:xfrm>
            <a:custGeom>
              <a:avLst/>
              <a:gdLst/>
              <a:ahLst/>
              <a:cxnLst/>
              <a:rect l="l" t="t" r="r" b="b"/>
              <a:pathLst>
                <a:path w="38437" h="5050" extrusionOk="0">
                  <a:moveTo>
                    <a:pt x="2691" y="1"/>
                  </a:moveTo>
                  <a:cubicBezTo>
                    <a:pt x="1191" y="1"/>
                    <a:pt x="0" y="1310"/>
                    <a:pt x="167" y="2835"/>
                  </a:cubicBezTo>
                  <a:cubicBezTo>
                    <a:pt x="334" y="4121"/>
                    <a:pt x="1501" y="5049"/>
                    <a:pt x="2787" y="5049"/>
                  </a:cubicBezTo>
                  <a:lnTo>
                    <a:pt x="35746" y="5049"/>
                  </a:lnTo>
                  <a:cubicBezTo>
                    <a:pt x="37246" y="5049"/>
                    <a:pt x="38437" y="3740"/>
                    <a:pt x="38270" y="2215"/>
                  </a:cubicBezTo>
                  <a:cubicBezTo>
                    <a:pt x="38104" y="929"/>
                    <a:pt x="36961" y="1"/>
                    <a:pt x="35651"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0"/>
            <p:cNvSpPr/>
            <p:nvPr/>
          </p:nvSpPr>
          <p:spPr>
            <a:xfrm>
              <a:off x="4137689" y="2195095"/>
              <a:ext cx="89988" cy="8131"/>
            </a:xfrm>
            <a:custGeom>
              <a:avLst/>
              <a:gdLst/>
              <a:ahLst/>
              <a:cxnLst/>
              <a:rect l="l" t="t" r="r" b="b"/>
              <a:pathLst>
                <a:path w="55893" h="5050" extrusionOk="0">
                  <a:moveTo>
                    <a:pt x="2691" y="1"/>
                  </a:moveTo>
                  <a:cubicBezTo>
                    <a:pt x="1191" y="1"/>
                    <a:pt x="0" y="1310"/>
                    <a:pt x="191" y="2835"/>
                  </a:cubicBezTo>
                  <a:cubicBezTo>
                    <a:pt x="357" y="4121"/>
                    <a:pt x="1501" y="5049"/>
                    <a:pt x="2787" y="5049"/>
                  </a:cubicBezTo>
                  <a:lnTo>
                    <a:pt x="53083" y="5049"/>
                  </a:lnTo>
                  <a:cubicBezTo>
                    <a:pt x="54654" y="5049"/>
                    <a:pt x="55893" y="3597"/>
                    <a:pt x="55536" y="1977"/>
                  </a:cubicBezTo>
                  <a:cubicBezTo>
                    <a:pt x="55297" y="786"/>
                    <a:pt x="54202" y="1"/>
                    <a:pt x="52987"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0"/>
            <p:cNvSpPr/>
            <p:nvPr/>
          </p:nvSpPr>
          <p:spPr>
            <a:xfrm>
              <a:off x="4187456" y="2207018"/>
              <a:ext cx="24464" cy="8169"/>
            </a:xfrm>
            <a:custGeom>
              <a:avLst/>
              <a:gdLst/>
              <a:ahLst/>
              <a:cxnLst/>
              <a:rect l="l" t="t" r="r" b="b"/>
              <a:pathLst>
                <a:path w="15195" h="5074" extrusionOk="0">
                  <a:moveTo>
                    <a:pt x="2691" y="1"/>
                  </a:moveTo>
                  <a:cubicBezTo>
                    <a:pt x="1191" y="1"/>
                    <a:pt x="0" y="1311"/>
                    <a:pt x="167" y="2859"/>
                  </a:cubicBezTo>
                  <a:cubicBezTo>
                    <a:pt x="334" y="4145"/>
                    <a:pt x="1477" y="5073"/>
                    <a:pt x="2787" y="5073"/>
                  </a:cubicBezTo>
                  <a:lnTo>
                    <a:pt x="12384" y="5073"/>
                  </a:lnTo>
                  <a:cubicBezTo>
                    <a:pt x="13956" y="5073"/>
                    <a:pt x="15194" y="3621"/>
                    <a:pt x="14837" y="1977"/>
                  </a:cubicBezTo>
                  <a:cubicBezTo>
                    <a:pt x="14599" y="811"/>
                    <a:pt x="13503" y="1"/>
                    <a:pt x="12313"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0"/>
            <p:cNvSpPr/>
            <p:nvPr/>
          </p:nvSpPr>
          <p:spPr>
            <a:xfrm>
              <a:off x="4223842" y="2167412"/>
              <a:ext cx="74000" cy="8131"/>
            </a:xfrm>
            <a:custGeom>
              <a:avLst/>
              <a:gdLst/>
              <a:ahLst/>
              <a:cxnLst/>
              <a:rect l="l" t="t" r="r" b="b"/>
              <a:pathLst>
                <a:path w="45963" h="5050" extrusionOk="0">
                  <a:moveTo>
                    <a:pt x="2715" y="1"/>
                  </a:moveTo>
                  <a:cubicBezTo>
                    <a:pt x="1215" y="1"/>
                    <a:pt x="0" y="1310"/>
                    <a:pt x="191" y="2835"/>
                  </a:cubicBezTo>
                  <a:cubicBezTo>
                    <a:pt x="358" y="4121"/>
                    <a:pt x="1501" y="5049"/>
                    <a:pt x="2810" y="5049"/>
                  </a:cubicBezTo>
                  <a:lnTo>
                    <a:pt x="43247" y="5049"/>
                  </a:lnTo>
                  <a:cubicBezTo>
                    <a:pt x="44748" y="5049"/>
                    <a:pt x="45962" y="3740"/>
                    <a:pt x="45772" y="2215"/>
                  </a:cubicBezTo>
                  <a:cubicBezTo>
                    <a:pt x="45605" y="929"/>
                    <a:pt x="44462" y="1"/>
                    <a:pt x="43176"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50"/>
            <p:cNvSpPr/>
            <p:nvPr/>
          </p:nvSpPr>
          <p:spPr>
            <a:xfrm>
              <a:off x="4236148" y="2155450"/>
              <a:ext cx="27339" cy="8169"/>
            </a:xfrm>
            <a:custGeom>
              <a:avLst/>
              <a:gdLst/>
              <a:ahLst/>
              <a:cxnLst/>
              <a:rect l="l" t="t" r="r" b="b"/>
              <a:pathLst>
                <a:path w="16981" h="5074" extrusionOk="0">
                  <a:moveTo>
                    <a:pt x="2811" y="1"/>
                  </a:moveTo>
                  <a:cubicBezTo>
                    <a:pt x="1239" y="1"/>
                    <a:pt x="1" y="1453"/>
                    <a:pt x="334" y="3096"/>
                  </a:cubicBezTo>
                  <a:cubicBezTo>
                    <a:pt x="596" y="4263"/>
                    <a:pt x="1692" y="5073"/>
                    <a:pt x="2882" y="5073"/>
                  </a:cubicBezTo>
                  <a:lnTo>
                    <a:pt x="14266" y="5073"/>
                  </a:lnTo>
                  <a:cubicBezTo>
                    <a:pt x="15766" y="5073"/>
                    <a:pt x="16981" y="3763"/>
                    <a:pt x="16790" y="2215"/>
                  </a:cubicBezTo>
                  <a:cubicBezTo>
                    <a:pt x="16623" y="929"/>
                    <a:pt x="15480" y="1"/>
                    <a:pt x="14170"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50"/>
            <p:cNvSpPr/>
            <p:nvPr/>
          </p:nvSpPr>
          <p:spPr>
            <a:xfrm>
              <a:off x="4252904" y="2186391"/>
              <a:ext cx="53834" cy="8169"/>
            </a:xfrm>
            <a:custGeom>
              <a:avLst/>
              <a:gdLst/>
              <a:ahLst/>
              <a:cxnLst/>
              <a:rect l="l" t="t" r="r" b="b"/>
              <a:pathLst>
                <a:path w="33437" h="5074" extrusionOk="0">
                  <a:moveTo>
                    <a:pt x="2692" y="1"/>
                  </a:moveTo>
                  <a:cubicBezTo>
                    <a:pt x="1191" y="1"/>
                    <a:pt x="1" y="1311"/>
                    <a:pt x="191" y="2858"/>
                  </a:cubicBezTo>
                  <a:cubicBezTo>
                    <a:pt x="358" y="4144"/>
                    <a:pt x="1501" y="5073"/>
                    <a:pt x="2787" y="5073"/>
                  </a:cubicBezTo>
                  <a:lnTo>
                    <a:pt x="30745" y="5073"/>
                  </a:lnTo>
                  <a:cubicBezTo>
                    <a:pt x="32246" y="5073"/>
                    <a:pt x="33436" y="3763"/>
                    <a:pt x="33246" y="2215"/>
                  </a:cubicBezTo>
                  <a:cubicBezTo>
                    <a:pt x="33103" y="930"/>
                    <a:pt x="31936" y="1"/>
                    <a:pt x="30650"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0"/>
            <p:cNvSpPr/>
            <p:nvPr/>
          </p:nvSpPr>
          <p:spPr>
            <a:xfrm>
              <a:off x="4100268" y="2129954"/>
              <a:ext cx="71547" cy="8129"/>
            </a:xfrm>
            <a:custGeom>
              <a:avLst/>
              <a:gdLst/>
              <a:ahLst/>
              <a:cxnLst/>
              <a:rect l="l" t="t" r="r" b="b"/>
              <a:pathLst>
                <a:path w="44439" h="5049" extrusionOk="0">
                  <a:moveTo>
                    <a:pt x="2834" y="0"/>
                  </a:moveTo>
                  <a:cubicBezTo>
                    <a:pt x="1239" y="0"/>
                    <a:pt x="0" y="1453"/>
                    <a:pt x="358" y="3096"/>
                  </a:cubicBezTo>
                  <a:cubicBezTo>
                    <a:pt x="596" y="4263"/>
                    <a:pt x="1691" y="5049"/>
                    <a:pt x="2906" y="5049"/>
                  </a:cubicBezTo>
                  <a:lnTo>
                    <a:pt x="41747" y="5049"/>
                  </a:lnTo>
                  <a:cubicBezTo>
                    <a:pt x="43247" y="5049"/>
                    <a:pt x="44438" y="3739"/>
                    <a:pt x="44248" y="2215"/>
                  </a:cubicBezTo>
                  <a:cubicBezTo>
                    <a:pt x="44105" y="929"/>
                    <a:pt x="42938" y="0"/>
                    <a:pt x="41652"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0"/>
            <p:cNvSpPr/>
            <p:nvPr/>
          </p:nvSpPr>
          <p:spPr>
            <a:xfrm>
              <a:off x="4174572" y="2099549"/>
              <a:ext cx="28144" cy="8129"/>
            </a:xfrm>
            <a:custGeom>
              <a:avLst/>
              <a:gdLst/>
              <a:ahLst/>
              <a:cxnLst/>
              <a:rect l="l" t="t" r="r" b="b"/>
              <a:pathLst>
                <a:path w="17481" h="5049" extrusionOk="0">
                  <a:moveTo>
                    <a:pt x="2716" y="0"/>
                  </a:moveTo>
                  <a:cubicBezTo>
                    <a:pt x="1191" y="0"/>
                    <a:pt x="1" y="1310"/>
                    <a:pt x="191" y="2834"/>
                  </a:cubicBezTo>
                  <a:cubicBezTo>
                    <a:pt x="358" y="4120"/>
                    <a:pt x="1501" y="5049"/>
                    <a:pt x="2811" y="5049"/>
                  </a:cubicBezTo>
                  <a:lnTo>
                    <a:pt x="14647" y="5049"/>
                  </a:lnTo>
                  <a:cubicBezTo>
                    <a:pt x="16242" y="5049"/>
                    <a:pt x="17481" y="3596"/>
                    <a:pt x="17123" y="1953"/>
                  </a:cubicBezTo>
                  <a:cubicBezTo>
                    <a:pt x="16861" y="786"/>
                    <a:pt x="15766" y="0"/>
                    <a:pt x="14575"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0"/>
            <p:cNvSpPr/>
            <p:nvPr/>
          </p:nvSpPr>
          <p:spPr>
            <a:xfrm>
              <a:off x="4053529" y="2170135"/>
              <a:ext cx="43174" cy="8131"/>
            </a:xfrm>
            <a:custGeom>
              <a:avLst/>
              <a:gdLst/>
              <a:ahLst/>
              <a:cxnLst/>
              <a:rect l="l" t="t" r="r" b="b"/>
              <a:pathLst>
                <a:path w="26816" h="5050" extrusionOk="0">
                  <a:moveTo>
                    <a:pt x="2715" y="0"/>
                  </a:moveTo>
                  <a:cubicBezTo>
                    <a:pt x="1215" y="0"/>
                    <a:pt x="0" y="1286"/>
                    <a:pt x="191" y="2834"/>
                  </a:cubicBezTo>
                  <a:cubicBezTo>
                    <a:pt x="358" y="4120"/>
                    <a:pt x="1501" y="5049"/>
                    <a:pt x="2811" y="5049"/>
                  </a:cubicBezTo>
                  <a:lnTo>
                    <a:pt x="24005" y="5049"/>
                  </a:lnTo>
                  <a:cubicBezTo>
                    <a:pt x="25577" y="5049"/>
                    <a:pt x="26816" y="3596"/>
                    <a:pt x="26482" y="1953"/>
                  </a:cubicBezTo>
                  <a:cubicBezTo>
                    <a:pt x="26220" y="786"/>
                    <a:pt x="25125" y="0"/>
                    <a:pt x="23934"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50"/>
            <p:cNvSpPr/>
            <p:nvPr/>
          </p:nvSpPr>
          <p:spPr>
            <a:xfrm>
              <a:off x="4028223" y="2213537"/>
              <a:ext cx="98348" cy="8168"/>
            </a:xfrm>
            <a:custGeom>
              <a:avLst/>
              <a:gdLst/>
              <a:ahLst/>
              <a:cxnLst/>
              <a:rect l="l" t="t" r="r" b="b"/>
              <a:pathLst>
                <a:path w="61086" h="5073" extrusionOk="0">
                  <a:moveTo>
                    <a:pt x="2692" y="0"/>
                  </a:moveTo>
                  <a:cubicBezTo>
                    <a:pt x="1192" y="0"/>
                    <a:pt x="1" y="1310"/>
                    <a:pt x="191" y="2858"/>
                  </a:cubicBezTo>
                  <a:cubicBezTo>
                    <a:pt x="334" y="4144"/>
                    <a:pt x="1501" y="5073"/>
                    <a:pt x="2787" y="5073"/>
                  </a:cubicBezTo>
                  <a:lnTo>
                    <a:pt x="58394" y="5073"/>
                  </a:lnTo>
                  <a:cubicBezTo>
                    <a:pt x="59894" y="5073"/>
                    <a:pt x="61085" y="3763"/>
                    <a:pt x="60918" y="2215"/>
                  </a:cubicBezTo>
                  <a:cubicBezTo>
                    <a:pt x="60752" y="929"/>
                    <a:pt x="59585" y="0"/>
                    <a:pt x="58299"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50"/>
            <p:cNvSpPr/>
            <p:nvPr/>
          </p:nvSpPr>
          <p:spPr>
            <a:xfrm>
              <a:off x="4070706" y="2200540"/>
              <a:ext cx="18098" cy="8129"/>
            </a:xfrm>
            <a:custGeom>
              <a:avLst/>
              <a:gdLst/>
              <a:ahLst/>
              <a:cxnLst/>
              <a:rect l="l" t="t" r="r" b="b"/>
              <a:pathLst>
                <a:path w="11241" h="5049" extrusionOk="0">
                  <a:moveTo>
                    <a:pt x="2691" y="0"/>
                  </a:moveTo>
                  <a:cubicBezTo>
                    <a:pt x="1191" y="0"/>
                    <a:pt x="0" y="1286"/>
                    <a:pt x="167" y="2834"/>
                  </a:cubicBezTo>
                  <a:cubicBezTo>
                    <a:pt x="334" y="4120"/>
                    <a:pt x="1477" y="5049"/>
                    <a:pt x="2787" y="5049"/>
                  </a:cubicBezTo>
                  <a:lnTo>
                    <a:pt x="8431" y="5049"/>
                  </a:lnTo>
                  <a:cubicBezTo>
                    <a:pt x="10002" y="5049"/>
                    <a:pt x="11241" y="3596"/>
                    <a:pt x="10884" y="1953"/>
                  </a:cubicBezTo>
                  <a:cubicBezTo>
                    <a:pt x="10645" y="786"/>
                    <a:pt x="9550" y="0"/>
                    <a:pt x="8335"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50"/>
          <p:cNvGrpSpPr/>
          <p:nvPr/>
        </p:nvGrpSpPr>
        <p:grpSpPr>
          <a:xfrm>
            <a:off x="4808863" y="2174712"/>
            <a:ext cx="256231" cy="124378"/>
            <a:chOff x="4829673" y="2099855"/>
            <a:chExt cx="278512" cy="135193"/>
          </a:xfrm>
        </p:grpSpPr>
        <p:sp>
          <p:nvSpPr>
            <p:cNvPr id="6889" name="Google Shape;6889;p50"/>
            <p:cNvSpPr/>
            <p:nvPr/>
          </p:nvSpPr>
          <p:spPr>
            <a:xfrm>
              <a:off x="4842594" y="2226918"/>
              <a:ext cx="43481" cy="8131"/>
            </a:xfrm>
            <a:custGeom>
              <a:avLst/>
              <a:gdLst/>
              <a:ahLst/>
              <a:cxnLst/>
              <a:rect l="l" t="t" r="r" b="b"/>
              <a:pathLst>
                <a:path w="27007" h="5050" extrusionOk="0">
                  <a:moveTo>
                    <a:pt x="2692" y="1"/>
                  </a:moveTo>
                  <a:cubicBezTo>
                    <a:pt x="1191" y="1"/>
                    <a:pt x="1" y="1310"/>
                    <a:pt x="191" y="2834"/>
                  </a:cubicBezTo>
                  <a:cubicBezTo>
                    <a:pt x="358" y="4120"/>
                    <a:pt x="1501" y="5049"/>
                    <a:pt x="2787" y="5049"/>
                  </a:cubicBezTo>
                  <a:lnTo>
                    <a:pt x="24315" y="5049"/>
                  </a:lnTo>
                  <a:cubicBezTo>
                    <a:pt x="25815" y="5049"/>
                    <a:pt x="27006" y="3739"/>
                    <a:pt x="26816" y="2215"/>
                  </a:cubicBezTo>
                  <a:cubicBezTo>
                    <a:pt x="26673" y="929"/>
                    <a:pt x="25506" y="1"/>
                    <a:pt x="242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0"/>
            <p:cNvSpPr/>
            <p:nvPr/>
          </p:nvSpPr>
          <p:spPr>
            <a:xfrm>
              <a:off x="4895044" y="2226918"/>
              <a:ext cx="102105" cy="8131"/>
            </a:xfrm>
            <a:custGeom>
              <a:avLst/>
              <a:gdLst/>
              <a:ahLst/>
              <a:cxnLst/>
              <a:rect l="l" t="t" r="r" b="b"/>
              <a:pathLst>
                <a:path w="63419" h="5050" extrusionOk="0">
                  <a:moveTo>
                    <a:pt x="2835" y="1"/>
                  </a:moveTo>
                  <a:cubicBezTo>
                    <a:pt x="1263" y="1"/>
                    <a:pt x="1" y="1453"/>
                    <a:pt x="358" y="3096"/>
                  </a:cubicBezTo>
                  <a:cubicBezTo>
                    <a:pt x="620" y="4263"/>
                    <a:pt x="1715" y="5049"/>
                    <a:pt x="2906" y="5049"/>
                  </a:cubicBezTo>
                  <a:lnTo>
                    <a:pt x="60728" y="5049"/>
                  </a:lnTo>
                  <a:cubicBezTo>
                    <a:pt x="62228" y="5049"/>
                    <a:pt x="63419" y="3739"/>
                    <a:pt x="63228" y="2215"/>
                  </a:cubicBezTo>
                  <a:cubicBezTo>
                    <a:pt x="63062" y="929"/>
                    <a:pt x="61918" y="1"/>
                    <a:pt x="606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0"/>
            <p:cNvSpPr/>
            <p:nvPr/>
          </p:nvSpPr>
          <p:spPr>
            <a:xfrm>
              <a:off x="4831398" y="2213346"/>
              <a:ext cx="172423" cy="8129"/>
            </a:xfrm>
            <a:custGeom>
              <a:avLst/>
              <a:gdLst/>
              <a:ahLst/>
              <a:cxnLst/>
              <a:rect l="l" t="t" r="r" b="b"/>
              <a:pathLst>
                <a:path w="107095" h="5049" extrusionOk="0">
                  <a:moveTo>
                    <a:pt x="2811" y="0"/>
                  </a:moveTo>
                  <a:cubicBezTo>
                    <a:pt x="1239" y="0"/>
                    <a:pt x="1" y="1453"/>
                    <a:pt x="358" y="3096"/>
                  </a:cubicBezTo>
                  <a:cubicBezTo>
                    <a:pt x="596" y="4263"/>
                    <a:pt x="1692" y="5049"/>
                    <a:pt x="2882" y="5049"/>
                  </a:cubicBezTo>
                  <a:lnTo>
                    <a:pt x="104284" y="5049"/>
                  </a:lnTo>
                  <a:cubicBezTo>
                    <a:pt x="105856" y="5049"/>
                    <a:pt x="107094" y="3596"/>
                    <a:pt x="106737" y="1953"/>
                  </a:cubicBezTo>
                  <a:cubicBezTo>
                    <a:pt x="106499" y="786"/>
                    <a:pt x="105404" y="0"/>
                    <a:pt x="104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0"/>
            <p:cNvSpPr/>
            <p:nvPr/>
          </p:nvSpPr>
          <p:spPr>
            <a:xfrm>
              <a:off x="4829673" y="2200309"/>
              <a:ext cx="174722" cy="8129"/>
            </a:xfrm>
            <a:custGeom>
              <a:avLst/>
              <a:gdLst/>
              <a:ahLst/>
              <a:cxnLst/>
              <a:rect l="l" t="t" r="r" b="b"/>
              <a:pathLst>
                <a:path w="108523" h="5049" extrusionOk="0">
                  <a:moveTo>
                    <a:pt x="2691" y="0"/>
                  </a:moveTo>
                  <a:cubicBezTo>
                    <a:pt x="1191" y="0"/>
                    <a:pt x="0" y="1310"/>
                    <a:pt x="191" y="2834"/>
                  </a:cubicBezTo>
                  <a:cubicBezTo>
                    <a:pt x="333" y="4120"/>
                    <a:pt x="1500" y="5049"/>
                    <a:pt x="2786" y="5049"/>
                  </a:cubicBezTo>
                  <a:lnTo>
                    <a:pt x="105832" y="5049"/>
                  </a:lnTo>
                  <a:cubicBezTo>
                    <a:pt x="107332" y="5049"/>
                    <a:pt x="108523" y="3739"/>
                    <a:pt x="108332" y="2215"/>
                  </a:cubicBezTo>
                  <a:cubicBezTo>
                    <a:pt x="108189" y="929"/>
                    <a:pt x="107022" y="0"/>
                    <a:pt x="1057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0"/>
            <p:cNvSpPr/>
            <p:nvPr/>
          </p:nvSpPr>
          <p:spPr>
            <a:xfrm>
              <a:off x="4843284" y="2186737"/>
              <a:ext cx="156587" cy="8129"/>
            </a:xfrm>
            <a:custGeom>
              <a:avLst/>
              <a:gdLst/>
              <a:ahLst/>
              <a:cxnLst/>
              <a:rect l="l" t="t" r="r" b="b"/>
              <a:pathLst>
                <a:path w="97259" h="5049" extrusionOk="0">
                  <a:moveTo>
                    <a:pt x="2691" y="0"/>
                  </a:moveTo>
                  <a:cubicBezTo>
                    <a:pt x="1191" y="0"/>
                    <a:pt x="0" y="1310"/>
                    <a:pt x="191" y="2834"/>
                  </a:cubicBezTo>
                  <a:cubicBezTo>
                    <a:pt x="334" y="4120"/>
                    <a:pt x="1501" y="5049"/>
                    <a:pt x="2786" y="5049"/>
                  </a:cubicBezTo>
                  <a:lnTo>
                    <a:pt x="94568" y="5049"/>
                  </a:lnTo>
                  <a:cubicBezTo>
                    <a:pt x="96068" y="5049"/>
                    <a:pt x="97259" y="3739"/>
                    <a:pt x="97068" y="2215"/>
                  </a:cubicBezTo>
                  <a:cubicBezTo>
                    <a:pt x="96925" y="929"/>
                    <a:pt x="95758" y="0"/>
                    <a:pt x="944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0"/>
            <p:cNvSpPr/>
            <p:nvPr/>
          </p:nvSpPr>
          <p:spPr>
            <a:xfrm>
              <a:off x="4856396" y="2173163"/>
              <a:ext cx="130286" cy="8131"/>
            </a:xfrm>
            <a:custGeom>
              <a:avLst/>
              <a:gdLst/>
              <a:ahLst/>
              <a:cxnLst/>
              <a:rect l="l" t="t" r="r" b="b"/>
              <a:pathLst>
                <a:path w="80923" h="5050" extrusionOk="0">
                  <a:moveTo>
                    <a:pt x="2692" y="1"/>
                  </a:moveTo>
                  <a:cubicBezTo>
                    <a:pt x="1191" y="1"/>
                    <a:pt x="1" y="1311"/>
                    <a:pt x="191" y="2835"/>
                  </a:cubicBezTo>
                  <a:cubicBezTo>
                    <a:pt x="334" y="4121"/>
                    <a:pt x="1501" y="5049"/>
                    <a:pt x="2787" y="5049"/>
                  </a:cubicBezTo>
                  <a:lnTo>
                    <a:pt x="78112" y="5049"/>
                  </a:lnTo>
                  <a:cubicBezTo>
                    <a:pt x="79684" y="5049"/>
                    <a:pt x="80922" y="3597"/>
                    <a:pt x="80565" y="1977"/>
                  </a:cubicBezTo>
                  <a:cubicBezTo>
                    <a:pt x="80327" y="787"/>
                    <a:pt x="79232" y="1"/>
                    <a:pt x="78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50"/>
            <p:cNvSpPr/>
            <p:nvPr/>
          </p:nvSpPr>
          <p:spPr>
            <a:xfrm>
              <a:off x="4862071" y="2159591"/>
              <a:ext cx="106091" cy="8131"/>
            </a:xfrm>
            <a:custGeom>
              <a:avLst/>
              <a:gdLst/>
              <a:ahLst/>
              <a:cxnLst/>
              <a:rect l="l" t="t" r="r" b="b"/>
              <a:pathLst>
                <a:path w="65895" h="5050" extrusionOk="0">
                  <a:moveTo>
                    <a:pt x="2691" y="1"/>
                  </a:moveTo>
                  <a:cubicBezTo>
                    <a:pt x="1191" y="1"/>
                    <a:pt x="0" y="1310"/>
                    <a:pt x="167" y="2834"/>
                  </a:cubicBezTo>
                  <a:cubicBezTo>
                    <a:pt x="334" y="4120"/>
                    <a:pt x="1477" y="5049"/>
                    <a:pt x="2787" y="5049"/>
                  </a:cubicBezTo>
                  <a:lnTo>
                    <a:pt x="63061" y="5049"/>
                  </a:lnTo>
                  <a:cubicBezTo>
                    <a:pt x="64657" y="5049"/>
                    <a:pt x="65895" y="3596"/>
                    <a:pt x="65538" y="1977"/>
                  </a:cubicBezTo>
                  <a:cubicBezTo>
                    <a:pt x="65276" y="786"/>
                    <a:pt x="64180" y="1"/>
                    <a:pt x="629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50"/>
            <p:cNvSpPr/>
            <p:nvPr/>
          </p:nvSpPr>
          <p:spPr>
            <a:xfrm>
              <a:off x="4873304" y="2146019"/>
              <a:ext cx="82398" cy="8129"/>
            </a:xfrm>
            <a:custGeom>
              <a:avLst/>
              <a:gdLst/>
              <a:ahLst/>
              <a:cxnLst/>
              <a:rect l="l" t="t" r="r" b="b"/>
              <a:pathLst>
                <a:path w="51179" h="5049" extrusionOk="0">
                  <a:moveTo>
                    <a:pt x="2692" y="0"/>
                  </a:moveTo>
                  <a:cubicBezTo>
                    <a:pt x="1215" y="0"/>
                    <a:pt x="1" y="1310"/>
                    <a:pt x="191" y="2834"/>
                  </a:cubicBezTo>
                  <a:cubicBezTo>
                    <a:pt x="358" y="4120"/>
                    <a:pt x="1501" y="5049"/>
                    <a:pt x="2811" y="5049"/>
                  </a:cubicBezTo>
                  <a:lnTo>
                    <a:pt x="48344" y="5049"/>
                  </a:lnTo>
                  <a:cubicBezTo>
                    <a:pt x="49940" y="5049"/>
                    <a:pt x="51178" y="3596"/>
                    <a:pt x="50821" y="1977"/>
                  </a:cubicBezTo>
                  <a:cubicBezTo>
                    <a:pt x="50583" y="786"/>
                    <a:pt x="49464" y="0"/>
                    <a:pt x="482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0"/>
            <p:cNvSpPr/>
            <p:nvPr/>
          </p:nvSpPr>
          <p:spPr>
            <a:xfrm>
              <a:off x="5010299" y="2220937"/>
              <a:ext cx="13535" cy="8131"/>
            </a:xfrm>
            <a:custGeom>
              <a:avLst/>
              <a:gdLst/>
              <a:ahLst/>
              <a:cxnLst/>
              <a:rect l="l" t="t" r="r" b="b"/>
              <a:pathLst>
                <a:path w="8407" h="5050" extrusionOk="0">
                  <a:moveTo>
                    <a:pt x="2834" y="1"/>
                  </a:moveTo>
                  <a:cubicBezTo>
                    <a:pt x="1238" y="1"/>
                    <a:pt x="0" y="1453"/>
                    <a:pt x="357" y="3096"/>
                  </a:cubicBezTo>
                  <a:cubicBezTo>
                    <a:pt x="595" y="4263"/>
                    <a:pt x="1715" y="5049"/>
                    <a:pt x="2905" y="5049"/>
                  </a:cubicBezTo>
                  <a:lnTo>
                    <a:pt x="5716" y="5049"/>
                  </a:lnTo>
                  <a:cubicBezTo>
                    <a:pt x="7216" y="5049"/>
                    <a:pt x="8407" y="3739"/>
                    <a:pt x="8216" y="2215"/>
                  </a:cubicBezTo>
                  <a:cubicBezTo>
                    <a:pt x="8073" y="929"/>
                    <a:pt x="6906" y="1"/>
                    <a:pt x="5620" y="1"/>
                  </a:cubicBezTo>
                  <a:close/>
                </a:path>
              </a:pathLst>
            </a:custGeom>
            <a:solidFill>
              <a:srgbClr val="60D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0"/>
            <p:cNvSpPr/>
            <p:nvPr/>
          </p:nvSpPr>
          <p:spPr>
            <a:xfrm>
              <a:off x="5029201" y="2220937"/>
              <a:ext cx="70167" cy="8131"/>
            </a:xfrm>
            <a:custGeom>
              <a:avLst/>
              <a:gdLst/>
              <a:ahLst/>
              <a:cxnLst/>
              <a:rect l="l" t="t" r="r" b="b"/>
              <a:pathLst>
                <a:path w="43582" h="5050" extrusionOk="0">
                  <a:moveTo>
                    <a:pt x="2692" y="1"/>
                  </a:moveTo>
                  <a:cubicBezTo>
                    <a:pt x="1191" y="1"/>
                    <a:pt x="1" y="1310"/>
                    <a:pt x="191" y="2858"/>
                  </a:cubicBezTo>
                  <a:cubicBezTo>
                    <a:pt x="334" y="4120"/>
                    <a:pt x="1501" y="5049"/>
                    <a:pt x="2787" y="5049"/>
                  </a:cubicBezTo>
                  <a:lnTo>
                    <a:pt x="40771" y="5049"/>
                  </a:lnTo>
                  <a:cubicBezTo>
                    <a:pt x="42343" y="5049"/>
                    <a:pt x="43581" y="3620"/>
                    <a:pt x="43224" y="1977"/>
                  </a:cubicBezTo>
                  <a:cubicBezTo>
                    <a:pt x="42986" y="810"/>
                    <a:pt x="41890" y="1"/>
                    <a:pt x="407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0"/>
            <p:cNvSpPr/>
            <p:nvPr/>
          </p:nvSpPr>
          <p:spPr>
            <a:xfrm>
              <a:off x="5013596" y="2207900"/>
              <a:ext cx="93093" cy="8169"/>
            </a:xfrm>
            <a:custGeom>
              <a:avLst/>
              <a:gdLst/>
              <a:ahLst/>
              <a:cxnLst/>
              <a:rect l="l" t="t" r="r" b="b"/>
              <a:pathLst>
                <a:path w="57822" h="5074" extrusionOk="0">
                  <a:moveTo>
                    <a:pt x="2810" y="1"/>
                  </a:moveTo>
                  <a:cubicBezTo>
                    <a:pt x="1238" y="1"/>
                    <a:pt x="0" y="1453"/>
                    <a:pt x="334" y="3096"/>
                  </a:cubicBezTo>
                  <a:cubicBezTo>
                    <a:pt x="595" y="4263"/>
                    <a:pt x="1691" y="5073"/>
                    <a:pt x="2882" y="5073"/>
                  </a:cubicBezTo>
                  <a:lnTo>
                    <a:pt x="54988" y="5073"/>
                  </a:lnTo>
                  <a:cubicBezTo>
                    <a:pt x="56560" y="5073"/>
                    <a:pt x="57822" y="3620"/>
                    <a:pt x="57464" y="1977"/>
                  </a:cubicBezTo>
                  <a:cubicBezTo>
                    <a:pt x="57203" y="810"/>
                    <a:pt x="56107" y="1"/>
                    <a:pt x="54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0"/>
            <p:cNvSpPr/>
            <p:nvPr/>
          </p:nvSpPr>
          <p:spPr>
            <a:xfrm>
              <a:off x="5015053" y="2194328"/>
              <a:ext cx="93132" cy="8168"/>
            </a:xfrm>
            <a:custGeom>
              <a:avLst/>
              <a:gdLst/>
              <a:ahLst/>
              <a:cxnLst/>
              <a:rect l="l" t="t" r="r" b="b"/>
              <a:pathLst>
                <a:path w="57846" h="5073" extrusionOk="0">
                  <a:moveTo>
                    <a:pt x="2810" y="0"/>
                  </a:moveTo>
                  <a:cubicBezTo>
                    <a:pt x="1238" y="0"/>
                    <a:pt x="0" y="1453"/>
                    <a:pt x="357" y="3096"/>
                  </a:cubicBezTo>
                  <a:cubicBezTo>
                    <a:pt x="595" y="4263"/>
                    <a:pt x="1691" y="5073"/>
                    <a:pt x="2905" y="5073"/>
                  </a:cubicBezTo>
                  <a:lnTo>
                    <a:pt x="55154" y="5073"/>
                  </a:lnTo>
                  <a:cubicBezTo>
                    <a:pt x="56655" y="5073"/>
                    <a:pt x="57845" y="3763"/>
                    <a:pt x="57655" y="2215"/>
                  </a:cubicBezTo>
                  <a:cubicBezTo>
                    <a:pt x="57512" y="929"/>
                    <a:pt x="56345" y="0"/>
                    <a:pt x="550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50"/>
            <p:cNvSpPr/>
            <p:nvPr/>
          </p:nvSpPr>
          <p:spPr>
            <a:xfrm>
              <a:off x="5011104" y="2180756"/>
              <a:ext cx="94053" cy="8168"/>
            </a:xfrm>
            <a:custGeom>
              <a:avLst/>
              <a:gdLst/>
              <a:ahLst/>
              <a:cxnLst/>
              <a:rect l="l" t="t" r="r" b="b"/>
              <a:pathLst>
                <a:path w="58418" h="5073" extrusionOk="0">
                  <a:moveTo>
                    <a:pt x="2691" y="0"/>
                  </a:moveTo>
                  <a:cubicBezTo>
                    <a:pt x="1191" y="0"/>
                    <a:pt x="0" y="1310"/>
                    <a:pt x="167" y="2858"/>
                  </a:cubicBezTo>
                  <a:cubicBezTo>
                    <a:pt x="334" y="4144"/>
                    <a:pt x="1477" y="5073"/>
                    <a:pt x="2786" y="5073"/>
                  </a:cubicBezTo>
                  <a:lnTo>
                    <a:pt x="55726" y="5073"/>
                  </a:lnTo>
                  <a:cubicBezTo>
                    <a:pt x="57226" y="5073"/>
                    <a:pt x="58417" y="3763"/>
                    <a:pt x="58227" y="2215"/>
                  </a:cubicBezTo>
                  <a:cubicBezTo>
                    <a:pt x="58084" y="929"/>
                    <a:pt x="56917" y="0"/>
                    <a:pt x="5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50"/>
            <p:cNvSpPr/>
            <p:nvPr/>
          </p:nvSpPr>
          <p:spPr>
            <a:xfrm>
              <a:off x="4998720" y="2167182"/>
              <a:ext cx="97234" cy="8169"/>
            </a:xfrm>
            <a:custGeom>
              <a:avLst/>
              <a:gdLst/>
              <a:ahLst/>
              <a:cxnLst/>
              <a:rect l="l" t="t" r="r" b="b"/>
              <a:pathLst>
                <a:path w="60394" h="5074" extrusionOk="0">
                  <a:moveTo>
                    <a:pt x="2691" y="1"/>
                  </a:moveTo>
                  <a:cubicBezTo>
                    <a:pt x="1191" y="1"/>
                    <a:pt x="0" y="1311"/>
                    <a:pt x="191" y="2858"/>
                  </a:cubicBezTo>
                  <a:cubicBezTo>
                    <a:pt x="334" y="4144"/>
                    <a:pt x="1500" y="5073"/>
                    <a:pt x="2786" y="5073"/>
                  </a:cubicBezTo>
                  <a:lnTo>
                    <a:pt x="57584" y="5073"/>
                  </a:lnTo>
                  <a:cubicBezTo>
                    <a:pt x="59155" y="5073"/>
                    <a:pt x="60394" y="3621"/>
                    <a:pt x="60060" y="1977"/>
                  </a:cubicBezTo>
                  <a:cubicBezTo>
                    <a:pt x="59798" y="810"/>
                    <a:pt x="58703" y="1"/>
                    <a:pt x="57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0"/>
            <p:cNvSpPr/>
            <p:nvPr/>
          </p:nvSpPr>
          <p:spPr>
            <a:xfrm>
              <a:off x="4977900" y="2153610"/>
              <a:ext cx="91907" cy="8168"/>
            </a:xfrm>
            <a:custGeom>
              <a:avLst/>
              <a:gdLst/>
              <a:ahLst/>
              <a:cxnLst/>
              <a:rect l="l" t="t" r="r" b="b"/>
              <a:pathLst>
                <a:path w="57085" h="5073" extrusionOk="0">
                  <a:moveTo>
                    <a:pt x="2692" y="0"/>
                  </a:moveTo>
                  <a:cubicBezTo>
                    <a:pt x="1192" y="0"/>
                    <a:pt x="1" y="1310"/>
                    <a:pt x="191" y="2858"/>
                  </a:cubicBezTo>
                  <a:cubicBezTo>
                    <a:pt x="334" y="4144"/>
                    <a:pt x="1501" y="5073"/>
                    <a:pt x="2787" y="5073"/>
                  </a:cubicBezTo>
                  <a:lnTo>
                    <a:pt x="54393" y="5073"/>
                  </a:lnTo>
                  <a:cubicBezTo>
                    <a:pt x="55893" y="5073"/>
                    <a:pt x="57084" y="3763"/>
                    <a:pt x="56894" y="2215"/>
                  </a:cubicBezTo>
                  <a:cubicBezTo>
                    <a:pt x="56751" y="929"/>
                    <a:pt x="55584" y="0"/>
                    <a:pt x="54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0"/>
            <p:cNvSpPr/>
            <p:nvPr/>
          </p:nvSpPr>
          <p:spPr>
            <a:xfrm>
              <a:off x="4964826" y="2140037"/>
              <a:ext cx="102372" cy="8168"/>
            </a:xfrm>
            <a:custGeom>
              <a:avLst/>
              <a:gdLst/>
              <a:ahLst/>
              <a:cxnLst/>
              <a:rect l="l" t="t" r="r" b="b"/>
              <a:pathLst>
                <a:path w="63585" h="5073" extrusionOk="0">
                  <a:moveTo>
                    <a:pt x="2691" y="0"/>
                  </a:moveTo>
                  <a:cubicBezTo>
                    <a:pt x="1191" y="0"/>
                    <a:pt x="0" y="1310"/>
                    <a:pt x="191" y="2858"/>
                  </a:cubicBezTo>
                  <a:cubicBezTo>
                    <a:pt x="334" y="4144"/>
                    <a:pt x="1500" y="5073"/>
                    <a:pt x="2786" y="5073"/>
                  </a:cubicBezTo>
                  <a:lnTo>
                    <a:pt x="60894" y="5073"/>
                  </a:lnTo>
                  <a:cubicBezTo>
                    <a:pt x="62394" y="5073"/>
                    <a:pt x="63585" y="3763"/>
                    <a:pt x="63418" y="2215"/>
                  </a:cubicBezTo>
                  <a:cubicBezTo>
                    <a:pt x="63251" y="929"/>
                    <a:pt x="62108" y="0"/>
                    <a:pt x="60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0"/>
            <p:cNvSpPr/>
            <p:nvPr/>
          </p:nvSpPr>
          <p:spPr>
            <a:xfrm>
              <a:off x="4920619" y="2127001"/>
              <a:ext cx="103331" cy="8168"/>
            </a:xfrm>
            <a:custGeom>
              <a:avLst/>
              <a:gdLst/>
              <a:ahLst/>
              <a:cxnLst/>
              <a:rect l="l" t="t" r="r" b="b"/>
              <a:pathLst>
                <a:path w="64181" h="5073" extrusionOk="0">
                  <a:moveTo>
                    <a:pt x="2691" y="0"/>
                  </a:moveTo>
                  <a:cubicBezTo>
                    <a:pt x="1191" y="0"/>
                    <a:pt x="0" y="1310"/>
                    <a:pt x="191" y="2858"/>
                  </a:cubicBezTo>
                  <a:cubicBezTo>
                    <a:pt x="333" y="4144"/>
                    <a:pt x="1500" y="5073"/>
                    <a:pt x="2786" y="5073"/>
                  </a:cubicBezTo>
                  <a:lnTo>
                    <a:pt x="61465" y="5073"/>
                  </a:lnTo>
                  <a:cubicBezTo>
                    <a:pt x="62966" y="5073"/>
                    <a:pt x="64180" y="3763"/>
                    <a:pt x="63990" y="2215"/>
                  </a:cubicBezTo>
                  <a:cubicBezTo>
                    <a:pt x="63823" y="929"/>
                    <a:pt x="62680" y="0"/>
                    <a:pt x="61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50"/>
            <p:cNvSpPr/>
            <p:nvPr/>
          </p:nvSpPr>
          <p:spPr>
            <a:xfrm>
              <a:off x="5031884" y="2127001"/>
              <a:ext cx="30023" cy="8168"/>
            </a:xfrm>
            <a:custGeom>
              <a:avLst/>
              <a:gdLst/>
              <a:ahLst/>
              <a:cxnLst/>
              <a:rect l="l" t="t" r="r" b="b"/>
              <a:pathLst>
                <a:path w="18648" h="5073" extrusionOk="0">
                  <a:moveTo>
                    <a:pt x="2811" y="0"/>
                  </a:moveTo>
                  <a:cubicBezTo>
                    <a:pt x="1239" y="0"/>
                    <a:pt x="1" y="1453"/>
                    <a:pt x="358" y="3096"/>
                  </a:cubicBezTo>
                  <a:cubicBezTo>
                    <a:pt x="596" y="4263"/>
                    <a:pt x="1691" y="5073"/>
                    <a:pt x="2882" y="5073"/>
                  </a:cubicBezTo>
                  <a:lnTo>
                    <a:pt x="15956" y="5073"/>
                  </a:lnTo>
                  <a:cubicBezTo>
                    <a:pt x="17457" y="5073"/>
                    <a:pt x="18647" y="3763"/>
                    <a:pt x="18457" y="2215"/>
                  </a:cubicBezTo>
                  <a:cubicBezTo>
                    <a:pt x="18314" y="929"/>
                    <a:pt x="17147" y="0"/>
                    <a:pt x="158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50"/>
            <p:cNvSpPr/>
            <p:nvPr/>
          </p:nvSpPr>
          <p:spPr>
            <a:xfrm>
              <a:off x="4929551" y="2113429"/>
              <a:ext cx="123653" cy="8168"/>
            </a:xfrm>
            <a:custGeom>
              <a:avLst/>
              <a:gdLst/>
              <a:ahLst/>
              <a:cxnLst/>
              <a:rect l="l" t="t" r="r" b="b"/>
              <a:pathLst>
                <a:path w="76803" h="5073" extrusionOk="0">
                  <a:moveTo>
                    <a:pt x="2692" y="0"/>
                  </a:moveTo>
                  <a:cubicBezTo>
                    <a:pt x="1192" y="0"/>
                    <a:pt x="1" y="1310"/>
                    <a:pt x="191" y="2858"/>
                  </a:cubicBezTo>
                  <a:cubicBezTo>
                    <a:pt x="334" y="4144"/>
                    <a:pt x="1501" y="5072"/>
                    <a:pt x="2787" y="5072"/>
                  </a:cubicBezTo>
                  <a:lnTo>
                    <a:pt x="73969" y="5072"/>
                  </a:lnTo>
                  <a:cubicBezTo>
                    <a:pt x="75564" y="5072"/>
                    <a:pt x="76802" y="3620"/>
                    <a:pt x="76445" y="1977"/>
                  </a:cubicBezTo>
                  <a:cubicBezTo>
                    <a:pt x="76183" y="810"/>
                    <a:pt x="75088" y="0"/>
                    <a:pt x="73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0"/>
            <p:cNvSpPr/>
            <p:nvPr/>
          </p:nvSpPr>
          <p:spPr>
            <a:xfrm>
              <a:off x="4944466" y="2099855"/>
              <a:ext cx="93593" cy="8169"/>
            </a:xfrm>
            <a:custGeom>
              <a:avLst/>
              <a:gdLst/>
              <a:ahLst/>
              <a:cxnLst/>
              <a:rect l="l" t="t" r="r" b="b"/>
              <a:pathLst>
                <a:path w="58132" h="5074" extrusionOk="0">
                  <a:moveTo>
                    <a:pt x="2549" y="1"/>
                  </a:moveTo>
                  <a:cubicBezTo>
                    <a:pt x="1144" y="1"/>
                    <a:pt x="1" y="1144"/>
                    <a:pt x="1" y="2525"/>
                  </a:cubicBezTo>
                  <a:cubicBezTo>
                    <a:pt x="1" y="3930"/>
                    <a:pt x="1144" y="5073"/>
                    <a:pt x="2549" y="5073"/>
                  </a:cubicBezTo>
                  <a:lnTo>
                    <a:pt x="55607" y="5073"/>
                  </a:lnTo>
                  <a:cubicBezTo>
                    <a:pt x="57012" y="5073"/>
                    <a:pt x="58132" y="3930"/>
                    <a:pt x="58132" y="2525"/>
                  </a:cubicBezTo>
                  <a:cubicBezTo>
                    <a:pt x="58132" y="1144"/>
                    <a:pt x="57012" y="1"/>
                    <a:pt x="55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50"/>
          <p:cNvGrpSpPr/>
          <p:nvPr/>
        </p:nvGrpSpPr>
        <p:grpSpPr>
          <a:xfrm>
            <a:off x="5546265" y="2149244"/>
            <a:ext cx="256126" cy="175313"/>
            <a:chOff x="5631197" y="2072173"/>
            <a:chExt cx="278398" cy="190558"/>
          </a:xfrm>
        </p:grpSpPr>
        <p:sp>
          <p:nvSpPr>
            <p:cNvPr id="6910" name="Google Shape;6910;p50"/>
            <p:cNvSpPr/>
            <p:nvPr/>
          </p:nvSpPr>
          <p:spPr>
            <a:xfrm>
              <a:off x="5634266" y="2072173"/>
              <a:ext cx="186493" cy="67023"/>
            </a:xfrm>
            <a:custGeom>
              <a:avLst/>
              <a:gdLst/>
              <a:ahLst/>
              <a:cxnLst/>
              <a:rect l="l" t="t" r="r" b="b"/>
              <a:pathLst>
                <a:path w="115834" h="41629" extrusionOk="0">
                  <a:moveTo>
                    <a:pt x="95044" y="1"/>
                  </a:moveTo>
                  <a:cubicBezTo>
                    <a:pt x="83732" y="1"/>
                    <a:pt x="74516" y="9265"/>
                    <a:pt x="74444" y="20695"/>
                  </a:cubicBezTo>
                  <a:cubicBezTo>
                    <a:pt x="74444" y="23172"/>
                    <a:pt x="76373" y="25292"/>
                    <a:pt x="78826" y="25363"/>
                  </a:cubicBezTo>
                  <a:cubicBezTo>
                    <a:pt x="78869" y="25364"/>
                    <a:pt x="78912" y="25365"/>
                    <a:pt x="78955" y="25365"/>
                  </a:cubicBezTo>
                  <a:cubicBezTo>
                    <a:pt x="81445" y="25365"/>
                    <a:pt x="83470" y="23343"/>
                    <a:pt x="83470" y="20815"/>
                  </a:cubicBezTo>
                  <a:cubicBezTo>
                    <a:pt x="83470" y="14352"/>
                    <a:pt x="88659" y="9116"/>
                    <a:pt x="95048" y="9116"/>
                  </a:cubicBezTo>
                  <a:cubicBezTo>
                    <a:pt x="95323" y="9116"/>
                    <a:pt x="95599" y="9126"/>
                    <a:pt x="95877" y="9146"/>
                  </a:cubicBezTo>
                  <a:cubicBezTo>
                    <a:pt x="101593" y="9550"/>
                    <a:pt x="106213" y="14218"/>
                    <a:pt x="106617" y="19981"/>
                  </a:cubicBezTo>
                  <a:cubicBezTo>
                    <a:pt x="107094" y="26816"/>
                    <a:pt x="101712" y="32531"/>
                    <a:pt x="95044" y="32531"/>
                  </a:cubicBezTo>
                  <a:lnTo>
                    <a:pt x="5049" y="32531"/>
                  </a:lnTo>
                  <a:cubicBezTo>
                    <a:pt x="2834" y="32531"/>
                    <a:pt x="881" y="34079"/>
                    <a:pt x="500" y="36246"/>
                  </a:cubicBezTo>
                  <a:cubicBezTo>
                    <a:pt x="0" y="39128"/>
                    <a:pt x="2167" y="41628"/>
                    <a:pt x="4930" y="41628"/>
                  </a:cubicBezTo>
                  <a:lnTo>
                    <a:pt x="94734" y="41628"/>
                  </a:lnTo>
                  <a:cubicBezTo>
                    <a:pt x="106046" y="41628"/>
                    <a:pt x="115476" y="32555"/>
                    <a:pt x="115667" y="21148"/>
                  </a:cubicBezTo>
                  <a:cubicBezTo>
                    <a:pt x="115834" y="9527"/>
                    <a:pt x="106522" y="1"/>
                    <a:pt x="95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0"/>
            <p:cNvSpPr/>
            <p:nvPr/>
          </p:nvSpPr>
          <p:spPr>
            <a:xfrm>
              <a:off x="5825243" y="2072173"/>
              <a:ext cx="84353" cy="67023"/>
            </a:xfrm>
            <a:custGeom>
              <a:avLst/>
              <a:gdLst/>
              <a:ahLst/>
              <a:cxnLst/>
              <a:rect l="l" t="t" r="r" b="b"/>
              <a:pathLst>
                <a:path w="52393" h="41629" extrusionOk="0">
                  <a:moveTo>
                    <a:pt x="31388" y="1"/>
                  </a:moveTo>
                  <a:cubicBezTo>
                    <a:pt x="19958" y="1"/>
                    <a:pt x="10646" y="9265"/>
                    <a:pt x="10575" y="20695"/>
                  </a:cubicBezTo>
                  <a:cubicBezTo>
                    <a:pt x="10575" y="23172"/>
                    <a:pt x="12504" y="25292"/>
                    <a:pt x="15004" y="25363"/>
                  </a:cubicBezTo>
                  <a:cubicBezTo>
                    <a:pt x="15048" y="25364"/>
                    <a:pt x="15091" y="25365"/>
                    <a:pt x="15135" y="25365"/>
                  </a:cubicBezTo>
                  <a:cubicBezTo>
                    <a:pt x="17647" y="25365"/>
                    <a:pt x="19672" y="23343"/>
                    <a:pt x="19672" y="20815"/>
                  </a:cubicBezTo>
                  <a:cubicBezTo>
                    <a:pt x="19672" y="14352"/>
                    <a:pt x="24927" y="9116"/>
                    <a:pt x="31384" y="9116"/>
                  </a:cubicBezTo>
                  <a:cubicBezTo>
                    <a:pt x="31662" y="9116"/>
                    <a:pt x="31941" y="9126"/>
                    <a:pt x="32222" y="9146"/>
                  </a:cubicBezTo>
                  <a:cubicBezTo>
                    <a:pt x="38009" y="9550"/>
                    <a:pt x="42677" y="14218"/>
                    <a:pt x="43081" y="19981"/>
                  </a:cubicBezTo>
                  <a:cubicBezTo>
                    <a:pt x="43558" y="26816"/>
                    <a:pt x="38128" y="32531"/>
                    <a:pt x="31388" y="32531"/>
                  </a:cubicBezTo>
                  <a:lnTo>
                    <a:pt x="6097" y="32531"/>
                  </a:lnTo>
                  <a:cubicBezTo>
                    <a:pt x="4764" y="32531"/>
                    <a:pt x="3454" y="33079"/>
                    <a:pt x="2597" y="34103"/>
                  </a:cubicBezTo>
                  <a:cubicBezTo>
                    <a:pt x="1" y="37104"/>
                    <a:pt x="2168" y="41628"/>
                    <a:pt x="6026" y="41628"/>
                  </a:cubicBezTo>
                  <a:lnTo>
                    <a:pt x="31079" y="41628"/>
                  </a:lnTo>
                  <a:cubicBezTo>
                    <a:pt x="42510" y="41628"/>
                    <a:pt x="52036" y="32555"/>
                    <a:pt x="52202" y="21148"/>
                  </a:cubicBezTo>
                  <a:cubicBezTo>
                    <a:pt x="52393" y="9527"/>
                    <a:pt x="42986" y="1"/>
                    <a:pt x="313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50"/>
            <p:cNvSpPr/>
            <p:nvPr/>
          </p:nvSpPr>
          <p:spPr>
            <a:xfrm>
              <a:off x="5634266" y="2183171"/>
              <a:ext cx="166249" cy="67021"/>
            </a:xfrm>
            <a:custGeom>
              <a:avLst/>
              <a:gdLst/>
              <a:ahLst/>
              <a:cxnLst/>
              <a:rect l="l" t="t" r="r" b="b"/>
              <a:pathLst>
                <a:path w="103260" h="41628" extrusionOk="0">
                  <a:moveTo>
                    <a:pt x="5049" y="0"/>
                  </a:moveTo>
                  <a:cubicBezTo>
                    <a:pt x="2858" y="0"/>
                    <a:pt x="881" y="1548"/>
                    <a:pt x="500" y="3715"/>
                  </a:cubicBezTo>
                  <a:cubicBezTo>
                    <a:pt x="0" y="6597"/>
                    <a:pt x="2167" y="9121"/>
                    <a:pt x="4930" y="9121"/>
                  </a:cubicBezTo>
                  <a:lnTo>
                    <a:pt x="82255" y="9121"/>
                  </a:lnTo>
                  <a:cubicBezTo>
                    <a:pt x="88590" y="9121"/>
                    <a:pt x="93924" y="14146"/>
                    <a:pt x="94067" y="20552"/>
                  </a:cubicBezTo>
                  <a:cubicBezTo>
                    <a:pt x="94234" y="27125"/>
                    <a:pt x="88971" y="32531"/>
                    <a:pt x="82493" y="32531"/>
                  </a:cubicBezTo>
                  <a:cubicBezTo>
                    <a:pt x="76135" y="32531"/>
                    <a:pt x="70967" y="27363"/>
                    <a:pt x="70896" y="20957"/>
                  </a:cubicBezTo>
                  <a:cubicBezTo>
                    <a:pt x="70872" y="18671"/>
                    <a:pt x="69276" y="16623"/>
                    <a:pt x="67014" y="16313"/>
                  </a:cubicBezTo>
                  <a:cubicBezTo>
                    <a:pt x="66801" y="16284"/>
                    <a:pt x="66590" y="16270"/>
                    <a:pt x="66383" y="16270"/>
                  </a:cubicBezTo>
                  <a:cubicBezTo>
                    <a:pt x="63898" y="16270"/>
                    <a:pt x="61870" y="18309"/>
                    <a:pt x="61870" y="20814"/>
                  </a:cubicBezTo>
                  <a:cubicBezTo>
                    <a:pt x="61870" y="32293"/>
                    <a:pt x="71110" y="41628"/>
                    <a:pt x="82493" y="41628"/>
                  </a:cubicBezTo>
                  <a:cubicBezTo>
                    <a:pt x="93948" y="41628"/>
                    <a:pt x="103260" y="32126"/>
                    <a:pt x="103093" y="20505"/>
                  </a:cubicBezTo>
                  <a:cubicBezTo>
                    <a:pt x="102902" y="9074"/>
                    <a:pt x="93472" y="0"/>
                    <a:pt x="82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50"/>
            <p:cNvSpPr/>
            <p:nvPr/>
          </p:nvSpPr>
          <p:spPr>
            <a:xfrm>
              <a:off x="5634266" y="2154415"/>
              <a:ext cx="262831" cy="67023"/>
            </a:xfrm>
            <a:custGeom>
              <a:avLst/>
              <a:gdLst/>
              <a:ahLst/>
              <a:cxnLst/>
              <a:rect l="l" t="t" r="r" b="b"/>
              <a:pathLst>
                <a:path w="163249" h="41629" extrusionOk="0">
                  <a:moveTo>
                    <a:pt x="5049" y="1"/>
                  </a:moveTo>
                  <a:cubicBezTo>
                    <a:pt x="2834" y="1"/>
                    <a:pt x="881" y="1525"/>
                    <a:pt x="500" y="3716"/>
                  </a:cubicBezTo>
                  <a:cubicBezTo>
                    <a:pt x="0" y="6597"/>
                    <a:pt x="2167" y="9098"/>
                    <a:pt x="4930" y="9098"/>
                  </a:cubicBezTo>
                  <a:lnTo>
                    <a:pt x="142244" y="9098"/>
                  </a:lnTo>
                  <a:cubicBezTo>
                    <a:pt x="148579" y="9098"/>
                    <a:pt x="153913" y="14123"/>
                    <a:pt x="154056" y="20529"/>
                  </a:cubicBezTo>
                  <a:cubicBezTo>
                    <a:pt x="154223" y="27125"/>
                    <a:pt x="148960" y="32531"/>
                    <a:pt x="142482" y="32531"/>
                  </a:cubicBezTo>
                  <a:cubicBezTo>
                    <a:pt x="136124" y="32531"/>
                    <a:pt x="130956" y="27339"/>
                    <a:pt x="130884" y="20957"/>
                  </a:cubicBezTo>
                  <a:cubicBezTo>
                    <a:pt x="130861" y="18647"/>
                    <a:pt x="129265" y="16623"/>
                    <a:pt x="127026" y="16313"/>
                  </a:cubicBezTo>
                  <a:cubicBezTo>
                    <a:pt x="126800" y="16281"/>
                    <a:pt x="126576" y="16265"/>
                    <a:pt x="126356" y="16265"/>
                  </a:cubicBezTo>
                  <a:cubicBezTo>
                    <a:pt x="123869" y="16265"/>
                    <a:pt x="121859" y="18298"/>
                    <a:pt x="121859" y="20814"/>
                  </a:cubicBezTo>
                  <a:cubicBezTo>
                    <a:pt x="121859" y="32293"/>
                    <a:pt x="131123" y="41628"/>
                    <a:pt x="142482" y="41628"/>
                  </a:cubicBezTo>
                  <a:cubicBezTo>
                    <a:pt x="153937" y="41628"/>
                    <a:pt x="163248" y="32102"/>
                    <a:pt x="163082" y="20481"/>
                  </a:cubicBezTo>
                  <a:cubicBezTo>
                    <a:pt x="162915" y="9074"/>
                    <a:pt x="153461" y="1"/>
                    <a:pt x="142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0"/>
            <p:cNvSpPr/>
            <p:nvPr/>
          </p:nvSpPr>
          <p:spPr>
            <a:xfrm>
              <a:off x="5631197" y="2083514"/>
              <a:ext cx="111230" cy="30722"/>
            </a:xfrm>
            <a:custGeom>
              <a:avLst/>
              <a:gdLst/>
              <a:ahLst/>
              <a:cxnLst/>
              <a:rect l="l" t="t" r="r" b="b"/>
              <a:pathLst>
                <a:path w="69087" h="19082" extrusionOk="0">
                  <a:moveTo>
                    <a:pt x="59086" y="1"/>
                  </a:moveTo>
                  <a:cubicBezTo>
                    <a:pt x="53739" y="1"/>
                    <a:pt x="49416" y="4277"/>
                    <a:pt x="49416" y="9532"/>
                  </a:cubicBezTo>
                  <a:cubicBezTo>
                    <a:pt x="49416" y="10948"/>
                    <a:pt x="50563" y="12068"/>
                    <a:pt x="51974" y="12068"/>
                  </a:cubicBezTo>
                  <a:cubicBezTo>
                    <a:pt x="52057" y="12068"/>
                    <a:pt x="52141" y="12064"/>
                    <a:pt x="52226" y="12056"/>
                  </a:cubicBezTo>
                  <a:cubicBezTo>
                    <a:pt x="53560" y="11937"/>
                    <a:pt x="54512" y="10770"/>
                    <a:pt x="54536" y="9436"/>
                  </a:cubicBezTo>
                  <a:cubicBezTo>
                    <a:pt x="54607" y="7007"/>
                    <a:pt x="56632" y="5054"/>
                    <a:pt x="59085" y="5054"/>
                  </a:cubicBezTo>
                  <a:cubicBezTo>
                    <a:pt x="61776" y="5054"/>
                    <a:pt x="63919" y="7364"/>
                    <a:pt x="63609" y="10055"/>
                  </a:cubicBezTo>
                  <a:cubicBezTo>
                    <a:pt x="63347" y="12342"/>
                    <a:pt x="61323" y="14009"/>
                    <a:pt x="59013" y="14009"/>
                  </a:cubicBezTo>
                  <a:lnTo>
                    <a:pt x="2740" y="14009"/>
                  </a:lnTo>
                  <a:cubicBezTo>
                    <a:pt x="1215" y="14009"/>
                    <a:pt x="1" y="15318"/>
                    <a:pt x="191" y="16866"/>
                  </a:cubicBezTo>
                  <a:cubicBezTo>
                    <a:pt x="334" y="18152"/>
                    <a:pt x="1501" y="19081"/>
                    <a:pt x="2811" y="19081"/>
                  </a:cubicBezTo>
                  <a:lnTo>
                    <a:pt x="59085" y="19081"/>
                  </a:lnTo>
                  <a:cubicBezTo>
                    <a:pt x="64633" y="19081"/>
                    <a:pt x="69087" y="14461"/>
                    <a:pt x="68753" y="8936"/>
                  </a:cubicBezTo>
                  <a:cubicBezTo>
                    <a:pt x="68444" y="4197"/>
                    <a:pt x="64586" y="387"/>
                    <a:pt x="59847" y="30"/>
                  </a:cubicBezTo>
                  <a:cubicBezTo>
                    <a:pt x="59591" y="10"/>
                    <a:pt x="59337" y="1"/>
                    <a:pt x="59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0"/>
            <p:cNvSpPr/>
            <p:nvPr/>
          </p:nvSpPr>
          <p:spPr>
            <a:xfrm>
              <a:off x="5813050" y="2232055"/>
              <a:ext cx="68019" cy="30675"/>
            </a:xfrm>
            <a:custGeom>
              <a:avLst/>
              <a:gdLst/>
              <a:ahLst/>
              <a:cxnLst/>
              <a:rect l="l" t="t" r="r" b="b"/>
              <a:pathLst>
                <a:path w="42248" h="19053" extrusionOk="0">
                  <a:moveTo>
                    <a:pt x="2692" y="1"/>
                  </a:moveTo>
                  <a:cubicBezTo>
                    <a:pt x="1216" y="1"/>
                    <a:pt x="1" y="1287"/>
                    <a:pt x="191" y="2835"/>
                  </a:cubicBezTo>
                  <a:cubicBezTo>
                    <a:pt x="334" y="4121"/>
                    <a:pt x="1501" y="5049"/>
                    <a:pt x="2811" y="5049"/>
                  </a:cubicBezTo>
                  <a:lnTo>
                    <a:pt x="32555" y="5049"/>
                  </a:lnTo>
                  <a:cubicBezTo>
                    <a:pt x="35199" y="5049"/>
                    <a:pt x="37318" y="7335"/>
                    <a:pt x="37009" y="10050"/>
                  </a:cubicBezTo>
                  <a:cubicBezTo>
                    <a:pt x="36794" y="12098"/>
                    <a:pt x="35127" y="13742"/>
                    <a:pt x="33079" y="13980"/>
                  </a:cubicBezTo>
                  <a:cubicBezTo>
                    <a:pt x="32903" y="14000"/>
                    <a:pt x="32729" y="14010"/>
                    <a:pt x="32557" y="14010"/>
                  </a:cubicBezTo>
                  <a:cubicBezTo>
                    <a:pt x="30096" y="14010"/>
                    <a:pt x="28078" y="11997"/>
                    <a:pt x="28078" y="9526"/>
                  </a:cubicBezTo>
                  <a:cubicBezTo>
                    <a:pt x="28078" y="8131"/>
                    <a:pt x="26951" y="6990"/>
                    <a:pt x="25560" y="6990"/>
                  </a:cubicBezTo>
                  <a:cubicBezTo>
                    <a:pt x="25479" y="6990"/>
                    <a:pt x="25398" y="6994"/>
                    <a:pt x="25316" y="7002"/>
                  </a:cubicBezTo>
                  <a:cubicBezTo>
                    <a:pt x="23958" y="7145"/>
                    <a:pt x="23006" y="8383"/>
                    <a:pt x="23030" y="9741"/>
                  </a:cubicBezTo>
                  <a:cubicBezTo>
                    <a:pt x="23149" y="14885"/>
                    <a:pt x="27388" y="19052"/>
                    <a:pt x="32555" y="19052"/>
                  </a:cubicBezTo>
                  <a:cubicBezTo>
                    <a:pt x="37914" y="19052"/>
                    <a:pt x="42248" y="14623"/>
                    <a:pt x="42105" y="9264"/>
                  </a:cubicBezTo>
                  <a:cubicBezTo>
                    <a:pt x="41938" y="4049"/>
                    <a:pt x="37556" y="1"/>
                    <a:pt x="323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0"/>
            <p:cNvSpPr/>
            <p:nvPr/>
          </p:nvSpPr>
          <p:spPr>
            <a:xfrm>
              <a:off x="5632118" y="2208169"/>
              <a:ext cx="92902" cy="30674"/>
            </a:xfrm>
            <a:custGeom>
              <a:avLst/>
              <a:gdLst/>
              <a:ahLst/>
              <a:cxnLst/>
              <a:rect l="l" t="t" r="r" b="b"/>
              <a:pathLst>
                <a:path w="57703" h="19052" extrusionOk="0">
                  <a:moveTo>
                    <a:pt x="2549" y="0"/>
                  </a:moveTo>
                  <a:cubicBezTo>
                    <a:pt x="1144" y="0"/>
                    <a:pt x="0" y="1167"/>
                    <a:pt x="24" y="2596"/>
                  </a:cubicBezTo>
                  <a:cubicBezTo>
                    <a:pt x="72" y="3977"/>
                    <a:pt x="1286" y="5049"/>
                    <a:pt x="2668" y="5049"/>
                  </a:cubicBezTo>
                  <a:lnTo>
                    <a:pt x="48010" y="5049"/>
                  </a:lnTo>
                  <a:cubicBezTo>
                    <a:pt x="50654" y="5049"/>
                    <a:pt x="52773" y="7335"/>
                    <a:pt x="52464" y="10050"/>
                  </a:cubicBezTo>
                  <a:cubicBezTo>
                    <a:pt x="52226" y="12098"/>
                    <a:pt x="50559" y="13741"/>
                    <a:pt x="48511" y="13979"/>
                  </a:cubicBezTo>
                  <a:cubicBezTo>
                    <a:pt x="48345" y="13997"/>
                    <a:pt x="48181" y="14005"/>
                    <a:pt x="48019" y="14005"/>
                  </a:cubicBezTo>
                  <a:cubicBezTo>
                    <a:pt x="45547" y="14005"/>
                    <a:pt x="43533" y="12007"/>
                    <a:pt x="43533" y="9526"/>
                  </a:cubicBezTo>
                  <a:cubicBezTo>
                    <a:pt x="43533" y="8130"/>
                    <a:pt x="42406" y="6990"/>
                    <a:pt x="41015" y="6990"/>
                  </a:cubicBezTo>
                  <a:cubicBezTo>
                    <a:pt x="40934" y="6990"/>
                    <a:pt x="40853" y="6994"/>
                    <a:pt x="40771" y="7002"/>
                  </a:cubicBezTo>
                  <a:cubicBezTo>
                    <a:pt x="39413" y="7121"/>
                    <a:pt x="38461" y="8383"/>
                    <a:pt x="38485" y="9717"/>
                  </a:cubicBezTo>
                  <a:cubicBezTo>
                    <a:pt x="38604" y="14884"/>
                    <a:pt x="42819" y="19052"/>
                    <a:pt x="48010" y="19052"/>
                  </a:cubicBezTo>
                  <a:cubicBezTo>
                    <a:pt x="53369" y="19052"/>
                    <a:pt x="57703" y="14622"/>
                    <a:pt x="57536" y="9240"/>
                  </a:cubicBezTo>
                  <a:cubicBezTo>
                    <a:pt x="57393" y="4049"/>
                    <a:pt x="52988" y="0"/>
                    <a:pt x="477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50"/>
          <p:cNvGrpSpPr/>
          <p:nvPr/>
        </p:nvGrpSpPr>
        <p:grpSpPr>
          <a:xfrm>
            <a:off x="6283245" y="2140153"/>
            <a:ext cx="257681" cy="193541"/>
            <a:chOff x="6432262" y="2062290"/>
            <a:chExt cx="280088" cy="210371"/>
          </a:xfrm>
        </p:grpSpPr>
        <p:sp>
          <p:nvSpPr>
            <p:cNvPr id="6918" name="Google Shape;6918;p50"/>
            <p:cNvSpPr/>
            <p:nvPr/>
          </p:nvSpPr>
          <p:spPr>
            <a:xfrm>
              <a:off x="6432262" y="2106498"/>
              <a:ext cx="120281" cy="145483"/>
            </a:xfrm>
            <a:custGeom>
              <a:avLst/>
              <a:gdLst/>
              <a:ahLst/>
              <a:cxnLst/>
              <a:rect l="l" t="t" r="r" b="b"/>
              <a:pathLst>
                <a:path w="74709" h="90362" extrusionOk="0">
                  <a:moveTo>
                    <a:pt x="16989" y="1"/>
                  </a:moveTo>
                  <a:cubicBezTo>
                    <a:pt x="7983" y="1"/>
                    <a:pt x="425" y="7298"/>
                    <a:pt x="358" y="16546"/>
                  </a:cubicBezTo>
                  <a:cubicBezTo>
                    <a:pt x="1" y="80797"/>
                    <a:pt x="67063" y="90323"/>
                    <a:pt x="67063" y="90323"/>
                  </a:cubicBezTo>
                  <a:cubicBezTo>
                    <a:pt x="67286" y="90349"/>
                    <a:pt x="67505" y="90361"/>
                    <a:pt x="67718" y="90361"/>
                  </a:cubicBezTo>
                  <a:cubicBezTo>
                    <a:pt x="72573" y="90361"/>
                    <a:pt x="74709" y="83841"/>
                    <a:pt x="70420" y="81035"/>
                  </a:cubicBezTo>
                  <a:cubicBezTo>
                    <a:pt x="53202" y="69795"/>
                    <a:pt x="34508" y="49886"/>
                    <a:pt x="33651" y="16307"/>
                  </a:cubicBezTo>
                  <a:cubicBezTo>
                    <a:pt x="33460" y="7996"/>
                    <a:pt x="27197" y="1090"/>
                    <a:pt x="18933" y="114"/>
                  </a:cubicBezTo>
                  <a:cubicBezTo>
                    <a:pt x="18279" y="38"/>
                    <a:pt x="17630" y="1"/>
                    <a:pt x="16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0"/>
            <p:cNvSpPr/>
            <p:nvPr/>
          </p:nvSpPr>
          <p:spPr>
            <a:xfrm>
              <a:off x="6432262" y="2106527"/>
              <a:ext cx="116905" cy="145449"/>
            </a:xfrm>
            <a:custGeom>
              <a:avLst/>
              <a:gdLst/>
              <a:ahLst/>
              <a:cxnLst/>
              <a:rect l="l" t="t" r="r" b="b"/>
              <a:pathLst>
                <a:path w="72612" h="90341" extrusionOk="0">
                  <a:moveTo>
                    <a:pt x="16219" y="0"/>
                  </a:moveTo>
                  <a:cubicBezTo>
                    <a:pt x="8145" y="381"/>
                    <a:pt x="1430" y="6573"/>
                    <a:pt x="477" y="14670"/>
                  </a:cubicBezTo>
                  <a:cubicBezTo>
                    <a:pt x="406" y="15289"/>
                    <a:pt x="358" y="15908"/>
                    <a:pt x="358" y="16528"/>
                  </a:cubicBezTo>
                  <a:cubicBezTo>
                    <a:pt x="1" y="80779"/>
                    <a:pt x="67063" y="90305"/>
                    <a:pt x="67063" y="90305"/>
                  </a:cubicBezTo>
                  <a:cubicBezTo>
                    <a:pt x="67280" y="90329"/>
                    <a:pt x="67492" y="90341"/>
                    <a:pt x="67700" y="90341"/>
                  </a:cubicBezTo>
                  <a:cubicBezTo>
                    <a:pt x="70337" y="90341"/>
                    <a:pt x="72170" y="88442"/>
                    <a:pt x="72611" y="86256"/>
                  </a:cubicBezTo>
                  <a:cubicBezTo>
                    <a:pt x="58608" y="83136"/>
                    <a:pt x="9289" y="68300"/>
                    <a:pt x="9598" y="13170"/>
                  </a:cubicBezTo>
                  <a:cubicBezTo>
                    <a:pt x="9598" y="12551"/>
                    <a:pt x="9646" y="11931"/>
                    <a:pt x="9717" y="11336"/>
                  </a:cubicBezTo>
                  <a:cubicBezTo>
                    <a:pt x="10241" y="6692"/>
                    <a:pt x="12694" y="2668"/>
                    <a:pt x="1621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0"/>
            <p:cNvSpPr/>
            <p:nvPr/>
          </p:nvSpPr>
          <p:spPr>
            <a:xfrm>
              <a:off x="6472752" y="2241314"/>
              <a:ext cx="69935" cy="31347"/>
            </a:xfrm>
            <a:custGeom>
              <a:avLst/>
              <a:gdLst/>
              <a:ahLst/>
              <a:cxnLst/>
              <a:rect l="l" t="t" r="r" b="b"/>
              <a:pathLst>
                <a:path w="43438" h="19470" extrusionOk="0">
                  <a:moveTo>
                    <a:pt x="2948" y="0"/>
                  </a:moveTo>
                  <a:cubicBezTo>
                    <a:pt x="2081" y="0"/>
                    <a:pt x="1234" y="438"/>
                    <a:pt x="738" y="1227"/>
                  </a:cubicBezTo>
                  <a:cubicBezTo>
                    <a:pt x="0" y="2442"/>
                    <a:pt x="357" y="4037"/>
                    <a:pt x="1572" y="4776"/>
                  </a:cubicBezTo>
                  <a:cubicBezTo>
                    <a:pt x="20409" y="16516"/>
                    <a:pt x="39294" y="19279"/>
                    <a:pt x="40080" y="19398"/>
                  </a:cubicBezTo>
                  <a:lnTo>
                    <a:pt x="40223" y="19421"/>
                  </a:lnTo>
                  <a:lnTo>
                    <a:pt x="40294" y="19421"/>
                  </a:lnTo>
                  <a:lnTo>
                    <a:pt x="40413" y="19445"/>
                  </a:lnTo>
                  <a:cubicBezTo>
                    <a:pt x="40508" y="19445"/>
                    <a:pt x="40604" y="19469"/>
                    <a:pt x="40723" y="19469"/>
                  </a:cubicBezTo>
                  <a:cubicBezTo>
                    <a:pt x="42009" y="19469"/>
                    <a:pt x="43128" y="18493"/>
                    <a:pt x="43271" y="17159"/>
                  </a:cubicBezTo>
                  <a:cubicBezTo>
                    <a:pt x="43438" y="15754"/>
                    <a:pt x="42437" y="14468"/>
                    <a:pt x="41009" y="14301"/>
                  </a:cubicBezTo>
                  <a:lnTo>
                    <a:pt x="40818" y="14278"/>
                  </a:lnTo>
                  <a:cubicBezTo>
                    <a:pt x="40056" y="14158"/>
                    <a:pt x="22219" y="11539"/>
                    <a:pt x="4310" y="394"/>
                  </a:cubicBezTo>
                  <a:cubicBezTo>
                    <a:pt x="3885" y="127"/>
                    <a:pt x="3414" y="0"/>
                    <a:pt x="29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0"/>
            <p:cNvSpPr/>
            <p:nvPr/>
          </p:nvSpPr>
          <p:spPr>
            <a:xfrm>
              <a:off x="6477313" y="2190971"/>
              <a:ext cx="14073" cy="16739"/>
            </a:xfrm>
            <a:custGeom>
              <a:avLst/>
              <a:gdLst/>
              <a:ahLst/>
              <a:cxnLst/>
              <a:rect l="l" t="t" r="r" b="b"/>
              <a:pathLst>
                <a:path w="8741" h="10397" extrusionOk="0">
                  <a:moveTo>
                    <a:pt x="2944" y="1"/>
                  </a:moveTo>
                  <a:cubicBezTo>
                    <a:pt x="2555" y="1"/>
                    <a:pt x="2160" y="89"/>
                    <a:pt x="1787" y="275"/>
                  </a:cubicBezTo>
                  <a:cubicBezTo>
                    <a:pt x="501" y="918"/>
                    <a:pt x="1" y="2466"/>
                    <a:pt x="620" y="3752"/>
                  </a:cubicBezTo>
                  <a:cubicBezTo>
                    <a:pt x="1549" y="5562"/>
                    <a:pt x="2525" y="7372"/>
                    <a:pt x="3573" y="9134"/>
                  </a:cubicBezTo>
                  <a:cubicBezTo>
                    <a:pt x="4049" y="9944"/>
                    <a:pt x="4907" y="10397"/>
                    <a:pt x="5788" y="10397"/>
                  </a:cubicBezTo>
                  <a:cubicBezTo>
                    <a:pt x="6240" y="10397"/>
                    <a:pt x="6693" y="10301"/>
                    <a:pt x="7121" y="10039"/>
                  </a:cubicBezTo>
                  <a:cubicBezTo>
                    <a:pt x="8336" y="9325"/>
                    <a:pt x="8741" y="7729"/>
                    <a:pt x="8026" y="6491"/>
                  </a:cubicBezTo>
                  <a:cubicBezTo>
                    <a:pt x="7050" y="4848"/>
                    <a:pt x="6121" y="3133"/>
                    <a:pt x="5264" y="1442"/>
                  </a:cubicBezTo>
                  <a:cubicBezTo>
                    <a:pt x="4807" y="529"/>
                    <a:pt x="3895" y="1"/>
                    <a:pt x="2944" y="1"/>
                  </a:cubicBezTo>
                  <a:close/>
                </a:path>
              </a:pathLst>
            </a:custGeom>
            <a:solidFill>
              <a:srgbClr val="DD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0"/>
            <p:cNvSpPr/>
            <p:nvPr/>
          </p:nvSpPr>
          <p:spPr>
            <a:xfrm>
              <a:off x="6462936" y="2129070"/>
              <a:ext cx="17984" cy="56825"/>
            </a:xfrm>
            <a:custGeom>
              <a:avLst/>
              <a:gdLst/>
              <a:ahLst/>
              <a:cxnLst/>
              <a:rect l="l" t="t" r="r" b="b"/>
              <a:pathLst>
                <a:path w="11170" h="35295" extrusionOk="0">
                  <a:moveTo>
                    <a:pt x="2617" y="1"/>
                  </a:moveTo>
                  <a:cubicBezTo>
                    <a:pt x="2602" y="1"/>
                    <a:pt x="2587" y="1"/>
                    <a:pt x="2572" y="1"/>
                  </a:cubicBezTo>
                  <a:cubicBezTo>
                    <a:pt x="1144" y="49"/>
                    <a:pt x="1" y="1216"/>
                    <a:pt x="48" y="2669"/>
                  </a:cubicBezTo>
                  <a:cubicBezTo>
                    <a:pt x="310" y="13623"/>
                    <a:pt x="2263" y="24030"/>
                    <a:pt x="5811" y="33603"/>
                  </a:cubicBezTo>
                  <a:cubicBezTo>
                    <a:pt x="6216" y="34651"/>
                    <a:pt x="7192" y="35294"/>
                    <a:pt x="8240" y="35294"/>
                  </a:cubicBezTo>
                  <a:cubicBezTo>
                    <a:pt x="8550" y="35294"/>
                    <a:pt x="8860" y="35247"/>
                    <a:pt x="9145" y="35127"/>
                  </a:cubicBezTo>
                  <a:cubicBezTo>
                    <a:pt x="10479" y="34627"/>
                    <a:pt x="11170" y="33127"/>
                    <a:pt x="10669" y="31793"/>
                  </a:cubicBezTo>
                  <a:cubicBezTo>
                    <a:pt x="7312" y="22768"/>
                    <a:pt x="5478" y="12932"/>
                    <a:pt x="5216" y="2526"/>
                  </a:cubicBezTo>
                  <a:cubicBezTo>
                    <a:pt x="5192" y="1112"/>
                    <a:pt x="4026" y="1"/>
                    <a:pt x="2617" y="1"/>
                  </a:cubicBezTo>
                  <a:close/>
                </a:path>
              </a:pathLst>
            </a:custGeom>
            <a:solidFill>
              <a:srgbClr val="DD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0"/>
            <p:cNvSpPr/>
            <p:nvPr/>
          </p:nvSpPr>
          <p:spPr>
            <a:xfrm>
              <a:off x="6512167" y="2094682"/>
              <a:ext cx="120281" cy="145451"/>
            </a:xfrm>
            <a:custGeom>
              <a:avLst/>
              <a:gdLst/>
              <a:ahLst/>
              <a:cxnLst/>
              <a:rect l="l" t="t" r="r" b="b"/>
              <a:pathLst>
                <a:path w="74709" h="90342" extrusionOk="0">
                  <a:moveTo>
                    <a:pt x="16971" y="0"/>
                  </a:moveTo>
                  <a:cubicBezTo>
                    <a:pt x="7962" y="0"/>
                    <a:pt x="424" y="7290"/>
                    <a:pt x="358" y="16526"/>
                  </a:cubicBezTo>
                  <a:cubicBezTo>
                    <a:pt x="0" y="80777"/>
                    <a:pt x="67062" y="90303"/>
                    <a:pt x="67062" y="90303"/>
                  </a:cubicBezTo>
                  <a:cubicBezTo>
                    <a:pt x="67286" y="90329"/>
                    <a:pt x="67504" y="90342"/>
                    <a:pt x="67718" y="90342"/>
                  </a:cubicBezTo>
                  <a:cubicBezTo>
                    <a:pt x="72573" y="90342"/>
                    <a:pt x="74708" y="83821"/>
                    <a:pt x="70420" y="81015"/>
                  </a:cubicBezTo>
                  <a:cubicBezTo>
                    <a:pt x="53202" y="69775"/>
                    <a:pt x="34508" y="49866"/>
                    <a:pt x="33674" y="16312"/>
                  </a:cubicBezTo>
                  <a:cubicBezTo>
                    <a:pt x="33460" y="7977"/>
                    <a:pt x="27220" y="1070"/>
                    <a:pt x="18957" y="118"/>
                  </a:cubicBezTo>
                  <a:cubicBezTo>
                    <a:pt x="18289" y="39"/>
                    <a:pt x="17626" y="0"/>
                    <a:pt x="169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0"/>
            <p:cNvSpPr/>
            <p:nvPr/>
          </p:nvSpPr>
          <p:spPr>
            <a:xfrm>
              <a:off x="6512167" y="2094717"/>
              <a:ext cx="116942" cy="145418"/>
            </a:xfrm>
            <a:custGeom>
              <a:avLst/>
              <a:gdLst/>
              <a:ahLst/>
              <a:cxnLst/>
              <a:rect l="l" t="t" r="r" b="b"/>
              <a:pathLst>
                <a:path w="72635" h="90322" extrusionOk="0">
                  <a:moveTo>
                    <a:pt x="16218" y="1"/>
                  </a:moveTo>
                  <a:lnTo>
                    <a:pt x="16218" y="1"/>
                  </a:lnTo>
                  <a:cubicBezTo>
                    <a:pt x="8145" y="358"/>
                    <a:pt x="1429" y="6573"/>
                    <a:pt x="477" y="14670"/>
                  </a:cubicBezTo>
                  <a:cubicBezTo>
                    <a:pt x="405" y="15266"/>
                    <a:pt x="381" y="15885"/>
                    <a:pt x="358" y="16504"/>
                  </a:cubicBezTo>
                  <a:cubicBezTo>
                    <a:pt x="0" y="80755"/>
                    <a:pt x="67062" y="90281"/>
                    <a:pt x="67062" y="90281"/>
                  </a:cubicBezTo>
                  <a:cubicBezTo>
                    <a:pt x="67291" y="90308"/>
                    <a:pt x="67514" y="90322"/>
                    <a:pt x="67732" y="90322"/>
                  </a:cubicBezTo>
                  <a:cubicBezTo>
                    <a:pt x="70351" y="90322"/>
                    <a:pt x="72173" y="88409"/>
                    <a:pt x="72634" y="86232"/>
                  </a:cubicBezTo>
                  <a:cubicBezTo>
                    <a:pt x="58608" y="83137"/>
                    <a:pt x="9288" y="68300"/>
                    <a:pt x="9598" y="13170"/>
                  </a:cubicBezTo>
                  <a:cubicBezTo>
                    <a:pt x="9598" y="12551"/>
                    <a:pt x="9645" y="11932"/>
                    <a:pt x="9717" y="11312"/>
                  </a:cubicBezTo>
                  <a:cubicBezTo>
                    <a:pt x="10241" y="6669"/>
                    <a:pt x="12693" y="2644"/>
                    <a:pt x="1621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50"/>
            <p:cNvSpPr/>
            <p:nvPr/>
          </p:nvSpPr>
          <p:spPr>
            <a:xfrm>
              <a:off x="6557218" y="2179123"/>
              <a:ext cx="14110" cy="16778"/>
            </a:xfrm>
            <a:custGeom>
              <a:avLst/>
              <a:gdLst/>
              <a:ahLst/>
              <a:cxnLst/>
              <a:rect l="l" t="t" r="r" b="b"/>
              <a:pathLst>
                <a:path w="8764" h="10421" extrusionOk="0">
                  <a:moveTo>
                    <a:pt x="2943" y="1"/>
                  </a:moveTo>
                  <a:cubicBezTo>
                    <a:pt x="2555" y="1"/>
                    <a:pt x="2159" y="89"/>
                    <a:pt x="1786" y="276"/>
                  </a:cubicBezTo>
                  <a:cubicBezTo>
                    <a:pt x="500" y="919"/>
                    <a:pt x="0" y="2491"/>
                    <a:pt x="643" y="3753"/>
                  </a:cubicBezTo>
                  <a:cubicBezTo>
                    <a:pt x="1548" y="5586"/>
                    <a:pt x="2525" y="7396"/>
                    <a:pt x="3573" y="9135"/>
                  </a:cubicBezTo>
                  <a:cubicBezTo>
                    <a:pt x="4049" y="9968"/>
                    <a:pt x="4906" y="10421"/>
                    <a:pt x="5811" y="10421"/>
                  </a:cubicBezTo>
                  <a:cubicBezTo>
                    <a:pt x="6240" y="10421"/>
                    <a:pt x="6716" y="10302"/>
                    <a:pt x="7121" y="10040"/>
                  </a:cubicBezTo>
                  <a:cubicBezTo>
                    <a:pt x="8359" y="9325"/>
                    <a:pt x="8764" y="7730"/>
                    <a:pt x="8026" y="6491"/>
                  </a:cubicBezTo>
                  <a:cubicBezTo>
                    <a:pt x="7049" y="4848"/>
                    <a:pt x="6121" y="3157"/>
                    <a:pt x="5263" y="1443"/>
                  </a:cubicBezTo>
                  <a:cubicBezTo>
                    <a:pt x="4807" y="530"/>
                    <a:pt x="3894" y="1"/>
                    <a:pt x="2943" y="1"/>
                  </a:cubicBezTo>
                  <a:close/>
                </a:path>
              </a:pathLst>
            </a:custGeom>
            <a:solidFill>
              <a:srgbClr val="DD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50"/>
            <p:cNvSpPr/>
            <p:nvPr/>
          </p:nvSpPr>
          <p:spPr>
            <a:xfrm>
              <a:off x="6542877" y="2117224"/>
              <a:ext cx="17945" cy="56823"/>
            </a:xfrm>
            <a:custGeom>
              <a:avLst/>
              <a:gdLst/>
              <a:ahLst/>
              <a:cxnLst/>
              <a:rect l="l" t="t" r="r" b="b"/>
              <a:pathLst>
                <a:path w="11146" h="35294" extrusionOk="0">
                  <a:moveTo>
                    <a:pt x="2594" y="0"/>
                  </a:moveTo>
                  <a:cubicBezTo>
                    <a:pt x="2579" y="0"/>
                    <a:pt x="2564" y="0"/>
                    <a:pt x="2549" y="1"/>
                  </a:cubicBezTo>
                  <a:cubicBezTo>
                    <a:pt x="1120" y="48"/>
                    <a:pt x="1" y="1239"/>
                    <a:pt x="25" y="2668"/>
                  </a:cubicBezTo>
                  <a:cubicBezTo>
                    <a:pt x="310" y="13622"/>
                    <a:pt x="2239" y="24053"/>
                    <a:pt x="5811" y="33603"/>
                  </a:cubicBezTo>
                  <a:cubicBezTo>
                    <a:pt x="6192" y="34651"/>
                    <a:pt x="7169" y="35294"/>
                    <a:pt x="8241" y="35294"/>
                  </a:cubicBezTo>
                  <a:cubicBezTo>
                    <a:pt x="8526" y="35294"/>
                    <a:pt x="8836" y="35246"/>
                    <a:pt x="9122" y="35127"/>
                  </a:cubicBezTo>
                  <a:cubicBezTo>
                    <a:pt x="10479" y="34627"/>
                    <a:pt x="11146" y="33126"/>
                    <a:pt x="10646" y="31793"/>
                  </a:cubicBezTo>
                  <a:cubicBezTo>
                    <a:pt x="7288" y="22767"/>
                    <a:pt x="5454" y="12932"/>
                    <a:pt x="5192" y="2525"/>
                  </a:cubicBezTo>
                  <a:cubicBezTo>
                    <a:pt x="5169" y="1111"/>
                    <a:pt x="4003" y="0"/>
                    <a:pt x="2594" y="0"/>
                  </a:cubicBezTo>
                  <a:close/>
                </a:path>
              </a:pathLst>
            </a:custGeom>
            <a:solidFill>
              <a:srgbClr val="DD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0"/>
            <p:cNvSpPr/>
            <p:nvPr/>
          </p:nvSpPr>
          <p:spPr>
            <a:xfrm>
              <a:off x="6592069" y="2082841"/>
              <a:ext cx="120281" cy="145444"/>
            </a:xfrm>
            <a:custGeom>
              <a:avLst/>
              <a:gdLst/>
              <a:ahLst/>
              <a:cxnLst/>
              <a:rect l="l" t="t" r="r" b="b"/>
              <a:pathLst>
                <a:path w="74709" h="90338" extrusionOk="0">
                  <a:moveTo>
                    <a:pt x="17003" y="1"/>
                  </a:moveTo>
                  <a:cubicBezTo>
                    <a:pt x="7980" y="1"/>
                    <a:pt x="426" y="7278"/>
                    <a:pt x="382" y="16546"/>
                  </a:cubicBezTo>
                  <a:cubicBezTo>
                    <a:pt x="1" y="80797"/>
                    <a:pt x="67062" y="90299"/>
                    <a:pt x="67062" y="90299"/>
                  </a:cubicBezTo>
                  <a:cubicBezTo>
                    <a:pt x="67287" y="90325"/>
                    <a:pt x="67507" y="90338"/>
                    <a:pt x="67721" y="90338"/>
                  </a:cubicBezTo>
                  <a:cubicBezTo>
                    <a:pt x="72595" y="90338"/>
                    <a:pt x="74709" y="83818"/>
                    <a:pt x="70420" y="81035"/>
                  </a:cubicBezTo>
                  <a:cubicBezTo>
                    <a:pt x="53202" y="69771"/>
                    <a:pt x="34508" y="49886"/>
                    <a:pt x="33674" y="16308"/>
                  </a:cubicBezTo>
                  <a:cubicBezTo>
                    <a:pt x="33460" y="7997"/>
                    <a:pt x="27221" y="1067"/>
                    <a:pt x="18957" y="114"/>
                  </a:cubicBezTo>
                  <a:cubicBezTo>
                    <a:pt x="18300" y="38"/>
                    <a:pt x="17647" y="1"/>
                    <a:pt x="17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0"/>
            <p:cNvSpPr/>
            <p:nvPr/>
          </p:nvSpPr>
          <p:spPr>
            <a:xfrm>
              <a:off x="6592069" y="2082870"/>
              <a:ext cx="116942" cy="145418"/>
            </a:xfrm>
            <a:custGeom>
              <a:avLst/>
              <a:gdLst/>
              <a:ahLst/>
              <a:cxnLst/>
              <a:rect l="l" t="t" r="r" b="b"/>
              <a:pathLst>
                <a:path w="72635" h="90322" extrusionOk="0">
                  <a:moveTo>
                    <a:pt x="16218" y="1"/>
                  </a:moveTo>
                  <a:lnTo>
                    <a:pt x="16218" y="1"/>
                  </a:lnTo>
                  <a:cubicBezTo>
                    <a:pt x="8145" y="382"/>
                    <a:pt x="1430" y="6574"/>
                    <a:pt x="477" y="14671"/>
                  </a:cubicBezTo>
                  <a:cubicBezTo>
                    <a:pt x="406" y="15266"/>
                    <a:pt x="382" y="15885"/>
                    <a:pt x="358" y="16528"/>
                  </a:cubicBezTo>
                  <a:cubicBezTo>
                    <a:pt x="1" y="80779"/>
                    <a:pt x="67062" y="90281"/>
                    <a:pt x="67062" y="90281"/>
                  </a:cubicBezTo>
                  <a:cubicBezTo>
                    <a:pt x="67291" y="90309"/>
                    <a:pt x="67514" y="90322"/>
                    <a:pt x="67732" y="90322"/>
                  </a:cubicBezTo>
                  <a:cubicBezTo>
                    <a:pt x="70352" y="90322"/>
                    <a:pt x="72173" y="88409"/>
                    <a:pt x="72635" y="86233"/>
                  </a:cubicBezTo>
                  <a:cubicBezTo>
                    <a:pt x="58608" y="83137"/>
                    <a:pt x="9288" y="68301"/>
                    <a:pt x="9598" y="13170"/>
                  </a:cubicBezTo>
                  <a:cubicBezTo>
                    <a:pt x="9598" y="12551"/>
                    <a:pt x="9646" y="11932"/>
                    <a:pt x="9717" y="11313"/>
                  </a:cubicBezTo>
                  <a:cubicBezTo>
                    <a:pt x="10265" y="6669"/>
                    <a:pt x="12694" y="2644"/>
                    <a:pt x="1621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0"/>
            <p:cNvSpPr/>
            <p:nvPr/>
          </p:nvSpPr>
          <p:spPr>
            <a:xfrm>
              <a:off x="6697048" y="2185671"/>
              <a:ext cx="14303" cy="12262"/>
            </a:xfrm>
            <a:custGeom>
              <a:avLst/>
              <a:gdLst/>
              <a:ahLst/>
              <a:cxnLst/>
              <a:rect l="l" t="t" r="r" b="b"/>
              <a:pathLst>
                <a:path w="8884" h="7616" extrusionOk="0">
                  <a:moveTo>
                    <a:pt x="2890" y="1"/>
                  </a:moveTo>
                  <a:cubicBezTo>
                    <a:pt x="2151" y="1"/>
                    <a:pt x="1422" y="315"/>
                    <a:pt x="906" y="924"/>
                  </a:cubicBezTo>
                  <a:cubicBezTo>
                    <a:pt x="1" y="2020"/>
                    <a:pt x="144" y="3663"/>
                    <a:pt x="1239" y="4591"/>
                  </a:cubicBezTo>
                  <a:cubicBezTo>
                    <a:pt x="2263" y="5425"/>
                    <a:pt x="3335" y="6282"/>
                    <a:pt x="4406" y="7092"/>
                  </a:cubicBezTo>
                  <a:cubicBezTo>
                    <a:pt x="4859" y="7449"/>
                    <a:pt x="5407" y="7616"/>
                    <a:pt x="5954" y="7616"/>
                  </a:cubicBezTo>
                  <a:cubicBezTo>
                    <a:pt x="6740" y="7616"/>
                    <a:pt x="7526" y="7259"/>
                    <a:pt x="8026" y="6592"/>
                  </a:cubicBezTo>
                  <a:cubicBezTo>
                    <a:pt x="8884" y="5449"/>
                    <a:pt x="8669" y="3829"/>
                    <a:pt x="7526" y="2948"/>
                  </a:cubicBezTo>
                  <a:cubicBezTo>
                    <a:pt x="6502" y="2186"/>
                    <a:pt x="5526" y="1400"/>
                    <a:pt x="4573" y="614"/>
                  </a:cubicBezTo>
                  <a:cubicBezTo>
                    <a:pt x="4076" y="202"/>
                    <a:pt x="3480" y="1"/>
                    <a:pt x="28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0"/>
            <p:cNvSpPr/>
            <p:nvPr/>
          </p:nvSpPr>
          <p:spPr>
            <a:xfrm>
              <a:off x="6669366" y="2151396"/>
              <a:ext cx="28144" cy="34499"/>
            </a:xfrm>
            <a:custGeom>
              <a:avLst/>
              <a:gdLst/>
              <a:ahLst/>
              <a:cxnLst/>
              <a:rect l="l" t="t" r="r" b="b"/>
              <a:pathLst>
                <a:path w="17481" h="21428" extrusionOk="0">
                  <a:moveTo>
                    <a:pt x="2975" y="0"/>
                  </a:moveTo>
                  <a:cubicBezTo>
                    <a:pt x="2582" y="0"/>
                    <a:pt x="2183" y="90"/>
                    <a:pt x="1811" y="280"/>
                  </a:cubicBezTo>
                  <a:cubicBezTo>
                    <a:pt x="525" y="923"/>
                    <a:pt x="1" y="2471"/>
                    <a:pt x="644" y="3757"/>
                  </a:cubicBezTo>
                  <a:cubicBezTo>
                    <a:pt x="3716" y="9853"/>
                    <a:pt x="7788" y="15545"/>
                    <a:pt x="12789" y="20641"/>
                  </a:cubicBezTo>
                  <a:cubicBezTo>
                    <a:pt x="13289" y="21165"/>
                    <a:pt x="13956" y="21427"/>
                    <a:pt x="14623" y="21427"/>
                  </a:cubicBezTo>
                  <a:cubicBezTo>
                    <a:pt x="15290" y="21427"/>
                    <a:pt x="15933" y="21189"/>
                    <a:pt x="16433" y="20689"/>
                  </a:cubicBezTo>
                  <a:cubicBezTo>
                    <a:pt x="17457" y="19689"/>
                    <a:pt x="17481" y="18046"/>
                    <a:pt x="16480" y="17022"/>
                  </a:cubicBezTo>
                  <a:cubicBezTo>
                    <a:pt x="11860" y="12306"/>
                    <a:pt x="8098" y="7067"/>
                    <a:pt x="5264" y="1423"/>
                  </a:cubicBezTo>
                  <a:cubicBezTo>
                    <a:pt x="4827" y="516"/>
                    <a:pt x="3917" y="0"/>
                    <a:pt x="29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0"/>
            <p:cNvSpPr/>
            <p:nvPr/>
          </p:nvSpPr>
          <p:spPr>
            <a:xfrm>
              <a:off x="6620098" y="2062290"/>
              <a:ext cx="48234" cy="63178"/>
            </a:xfrm>
            <a:custGeom>
              <a:avLst/>
              <a:gdLst/>
              <a:ahLst/>
              <a:cxnLst/>
              <a:rect l="l" t="t" r="r" b="b"/>
              <a:pathLst>
                <a:path w="29959" h="39241" extrusionOk="0">
                  <a:moveTo>
                    <a:pt x="2743" y="1"/>
                  </a:moveTo>
                  <a:cubicBezTo>
                    <a:pt x="1441" y="1"/>
                    <a:pt x="322" y="977"/>
                    <a:pt x="167" y="2281"/>
                  </a:cubicBezTo>
                  <a:cubicBezTo>
                    <a:pt x="0" y="3710"/>
                    <a:pt x="1024" y="4996"/>
                    <a:pt x="2429" y="5162"/>
                  </a:cubicBezTo>
                  <a:cubicBezTo>
                    <a:pt x="8311" y="5829"/>
                    <a:pt x="13717" y="8615"/>
                    <a:pt x="17670" y="12997"/>
                  </a:cubicBezTo>
                  <a:cubicBezTo>
                    <a:pt x="21624" y="17355"/>
                    <a:pt x="23886" y="22999"/>
                    <a:pt x="24029" y="28882"/>
                  </a:cubicBezTo>
                  <a:cubicBezTo>
                    <a:pt x="24100" y="31620"/>
                    <a:pt x="24291" y="34359"/>
                    <a:pt x="24624" y="36978"/>
                  </a:cubicBezTo>
                  <a:cubicBezTo>
                    <a:pt x="24791" y="38288"/>
                    <a:pt x="25910" y="39241"/>
                    <a:pt x="27196" y="39241"/>
                  </a:cubicBezTo>
                  <a:lnTo>
                    <a:pt x="27530" y="39241"/>
                  </a:lnTo>
                  <a:cubicBezTo>
                    <a:pt x="28958" y="39050"/>
                    <a:pt x="29959" y="37764"/>
                    <a:pt x="29768" y="36335"/>
                  </a:cubicBezTo>
                  <a:cubicBezTo>
                    <a:pt x="29459" y="33883"/>
                    <a:pt x="29268" y="31334"/>
                    <a:pt x="29197" y="28739"/>
                  </a:cubicBezTo>
                  <a:cubicBezTo>
                    <a:pt x="29030" y="21618"/>
                    <a:pt x="26291" y="14783"/>
                    <a:pt x="21505" y="9520"/>
                  </a:cubicBezTo>
                  <a:cubicBezTo>
                    <a:pt x="16694" y="4210"/>
                    <a:pt x="10145" y="828"/>
                    <a:pt x="3048" y="18"/>
                  </a:cubicBezTo>
                  <a:cubicBezTo>
                    <a:pt x="2946" y="7"/>
                    <a:pt x="2844" y="1"/>
                    <a:pt x="27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50"/>
            <p:cNvSpPr/>
            <p:nvPr/>
          </p:nvSpPr>
          <p:spPr>
            <a:xfrm>
              <a:off x="6637120" y="2167308"/>
              <a:ext cx="14112" cy="16747"/>
            </a:xfrm>
            <a:custGeom>
              <a:avLst/>
              <a:gdLst/>
              <a:ahLst/>
              <a:cxnLst/>
              <a:rect l="l" t="t" r="r" b="b"/>
              <a:pathLst>
                <a:path w="8765" h="10402" extrusionOk="0">
                  <a:moveTo>
                    <a:pt x="2963" y="0"/>
                  </a:moveTo>
                  <a:cubicBezTo>
                    <a:pt x="2568" y="0"/>
                    <a:pt x="2166" y="90"/>
                    <a:pt x="1787" y="280"/>
                  </a:cubicBezTo>
                  <a:cubicBezTo>
                    <a:pt x="525" y="923"/>
                    <a:pt x="1" y="2471"/>
                    <a:pt x="644" y="3757"/>
                  </a:cubicBezTo>
                  <a:cubicBezTo>
                    <a:pt x="1549" y="5567"/>
                    <a:pt x="2525" y="7377"/>
                    <a:pt x="3573" y="9139"/>
                  </a:cubicBezTo>
                  <a:cubicBezTo>
                    <a:pt x="4049" y="9949"/>
                    <a:pt x="4930" y="10401"/>
                    <a:pt x="5811" y="10401"/>
                  </a:cubicBezTo>
                  <a:cubicBezTo>
                    <a:pt x="6264" y="10401"/>
                    <a:pt x="6716" y="10282"/>
                    <a:pt x="7121" y="10044"/>
                  </a:cubicBezTo>
                  <a:cubicBezTo>
                    <a:pt x="8360" y="9306"/>
                    <a:pt x="8764" y="7710"/>
                    <a:pt x="8026" y="6496"/>
                  </a:cubicBezTo>
                  <a:cubicBezTo>
                    <a:pt x="7050" y="4852"/>
                    <a:pt x="6121" y="3138"/>
                    <a:pt x="5264" y="1423"/>
                  </a:cubicBezTo>
                  <a:cubicBezTo>
                    <a:pt x="4810" y="516"/>
                    <a:pt x="3907" y="0"/>
                    <a:pt x="2963" y="0"/>
                  </a:cubicBezTo>
                  <a:close/>
                </a:path>
              </a:pathLst>
            </a:custGeom>
            <a:solidFill>
              <a:srgbClr val="DD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50"/>
            <p:cNvSpPr/>
            <p:nvPr/>
          </p:nvSpPr>
          <p:spPr>
            <a:xfrm>
              <a:off x="6622782" y="2105414"/>
              <a:ext cx="17982" cy="56785"/>
            </a:xfrm>
            <a:custGeom>
              <a:avLst/>
              <a:gdLst/>
              <a:ahLst/>
              <a:cxnLst/>
              <a:rect l="l" t="t" r="r" b="b"/>
              <a:pathLst>
                <a:path w="11169" h="35270" extrusionOk="0">
                  <a:moveTo>
                    <a:pt x="2548" y="1"/>
                  </a:moveTo>
                  <a:cubicBezTo>
                    <a:pt x="1119" y="25"/>
                    <a:pt x="0" y="1215"/>
                    <a:pt x="24" y="2644"/>
                  </a:cubicBezTo>
                  <a:cubicBezTo>
                    <a:pt x="310" y="13623"/>
                    <a:pt x="2239" y="24030"/>
                    <a:pt x="5811" y="33579"/>
                  </a:cubicBezTo>
                  <a:cubicBezTo>
                    <a:pt x="6192" y="34627"/>
                    <a:pt x="7192" y="35270"/>
                    <a:pt x="8240" y="35270"/>
                  </a:cubicBezTo>
                  <a:cubicBezTo>
                    <a:pt x="8526" y="35270"/>
                    <a:pt x="8835" y="35222"/>
                    <a:pt x="9121" y="35127"/>
                  </a:cubicBezTo>
                  <a:cubicBezTo>
                    <a:pt x="10478" y="34627"/>
                    <a:pt x="11169" y="33127"/>
                    <a:pt x="10645" y="31793"/>
                  </a:cubicBezTo>
                  <a:cubicBezTo>
                    <a:pt x="7287" y="22767"/>
                    <a:pt x="5454" y="12908"/>
                    <a:pt x="5215" y="2525"/>
                  </a:cubicBezTo>
                  <a:cubicBezTo>
                    <a:pt x="5168" y="1120"/>
                    <a:pt x="4025" y="1"/>
                    <a:pt x="2620" y="1"/>
                  </a:cubicBezTo>
                  <a:close/>
                </a:path>
              </a:pathLst>
            </a:custGeom>
            <a:solidFill>
              <a:srgbClr val="DD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50"/>
          <p:cNvGrpSpPr/>
          <p:nvPr/>
        </p:nvGrpSpPr>
        <p:grpSpPr>
          <a:xfrm>
            <a:off x="7038849" y="2109027"/>
            <a:ext cx="224386" cy="255743"/>
            <a:chOff x="7253572" y="2028458"/>
            <a:chExt cx="243897" cy="277981"/>
          </a:xfrm>
        </p:grpSpPr>
        <p:sp>
          <p:nvSpPr>
            <p:cNvPr id="6935" name="Google Shape;6935;p50"/>
            <p:cNvSpPr/>
            <p:nvPr/>
          </p:nvSpPr>
          <p:spPr>
            <a:xfrm>
              <a:off x="7362577" y="2028458"/>
              <a:ext cx="129919" cy="157197"/>
            </a:xfrm>
            <a:custGeom>
              <a:avLst/>
              <a:gdLst/>
              <a:ahLst/>
              <a:cxnLst/>
              <a:rect l="l" t="t" r="r" b="b"/>
              <a:pathLst>
                <a:path w="80695" h="97638" extrusionOk="0">
                  <a:moveTo>
                    <a:pt x="18348" y="1"/>
                  </a:moveTo>
                  <a:cubicBezTo>
                    <a:pt x="8606" y="1"/>
                    <a:pt x="448" y="7887"/>
                    <a:pt x="382" y="17889"/>
                  </a:cubicBezTo>
                  <a:cubicBezTo>
                    <a:pt x="1" y="87308"/>
                    <a:pt x="72444" y="97596"/>
                    <a:pt x="72444" y="97596"/>
                  </a:cubicBezTo>
                  <a:cubicBezTo>
                    <a:pt x="72686" y="97624"/>
                    <a:pt x="72922" y="97637"/>
                    <a:pt x="73152" y="97637"/>
                  </a:cubicBezTo>
                  <a:cubicBezTo>
                    <a:pt x="78399" y="97637"/>
                    <a:pt x="80695" y="90604"/>
                    <a:pt x="76064" y="87570"/>
                  </a:cubicBezTo>
                  <a:cubicBezTo>
                    <a:pt x="73444" y="85831"/>
                    <a:pt x="70777" y="83926"/>
                    <a:pt x="68134" y="81831"/>
                  </a:cubicBezTo>
                  <a:cubicBezTo>
                    <a:pt x="71706" y="80235"/>
                    <a:pt x="74207" y="76663"/>
                    <a:pt x="74207" y="72495"/>
                  </a:cubicBezTo>
                  <a:cubicBezTo>
                    <a:pt x="74207" y="69161"/>
                    <a:pt x="72587" y="66185"/>
                    <a:pt x="70110" y="64327"/>
                  </a:cubicBezTo>
                  <a:cubicBezTo>
                    <a:pt x="77207" y="57468"/>
                    <a:pt x="78136" y="46228"/>
                    <a:pt x="71944" y="38274"/>
                  </a:cubicBezTo>
                  <a:cubicBezTo>
                    <a:pt x="68088" y="33294"/>
                    <a:pt x="62308" y="30695"/>
                    <a:pt x="56477" y="30695"/>
                  </a:cubicBezTo>
                  <a:cubicBezTo>
                    <a:pt x="55143" y="30695"/>
                    <a:pt x="53805" y="30831"/>
                    <a:pt x="52488" y="31106"/>
                  </a:cubicBezTo>
                  <a:cubicBezTo>
                    <a:pt x="51749" y="22771"/>
                    <a:pt x="44772" y="16246"/>
                    <a:pt x="36270" y="16222"/>
                  </a:cubicBezTo>
                  <a:cubicBezTo>
                    <a:pt x="35413" y="7887"/>
                    <a:pt x="28911" y="1124"/>
                    <a:pt x="20457" y="123"/>
                  </a:cubicBezTo>
                  <a:cubicBezTo>
                    <a:pt x="19748" y="41"/>
                    <a:pt x="19044" y="1"/>
                    <a:pt x="18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0"/>
            <p:cNvSpPr/>
            <p:nvPr/>
          </p:nvSpPr>
          <p:spPr>
            <a:xfrm>
              <a:off x="7372201" y="2028464"/>
              <a:ext cx="120315" cy="157162"/>
            </a:xfrm>
            <a:custGeom>
              <a:avLst/>
              <a:gdLst/>
              <a:ahLst/>
              <a:cxnLst/>
              <a:rect l="l" t="t" r="r" b="b"/>
              <a:pathLst>
                <a:path w="74730" h="97616" extrusionOk="0">
                  <a:moveTo>
                    <a:pt x="12360" y="0"/>
                  </a:moveTo>
                  <a:cubicBezTo>
                    <a:pt x="7621" y="0"/>
                    <a:pt x="3239" y="1882"/>
                    <a:pt x="0" y="4954"/>
                  </a:cubicBezTo>
                  <a:cubicBezTo>
                    <a:pt x="7502" y="6668"/>
                    <a:pt x="13074" y="13003"/>
                    <a:pt x="13860" y="20695"/>
                  </a:cubicBezTo>
                  <a:cubicBezTo>
                    <a:pt x="22386" y="20719"/>
                    <a:pt x="29363" y="27244"/>
                    <a:pt x="30078" y="35579"/>
                  </a:cubicBezTo>
                  <a:cubicBezTo>
                    <a:pt x="31400" y="35304"/>
                    <a:pt x="32741" y="35168"/>
                    <a:pt x="34078" y="35168"/>
                  </a:cubicBezTo>
                  <a:cubicBezTo>
                    <a:pt x="39922" y="35168"/>
                    <a:pt x="45702" y="37767"/>
                    <a:pt x="49558" y="42747"/>
                  </a:cubicBezTo>
                  <a:cubicBezTo>
                    <a:pt x="55726" y="50701"/>
                    <a:pt x="54797" y="61942"/>
                    <a:pt x="47724" y="68800"/>
                  </a:cubicBezTo>
                  <a:cubicBezTo>
                    <a:pt x="50201" y="70658"/>
                    <a:pt x="51797" y="73634"/>
                    <a:pt x="51797" y="76968"/>
                  </a:cubicBezTo>
                  <a:cubicBezTo>
                    <a:pt x="51797" y="81136"/>
                    <a:pt x="49296" y="84708"/>
                    <a:pt x="45724" y="86304"/>
                  </a:cubicBezTo>
                  <a:cubicBezTo>
                    <a:pt x="48367" y="88399"/>
                    <a:pt x="51034" y="90304"/>
                    <a:pt x="53678" y="92043"/>
                  </a:cubicBezTo>
                  <a:cubicBezTo>
                    <a:pt x="54916" y="92853"/>
                    <a:pt x="55678" y="93948"/>
                    <a:pt x="55988" y="95139"/>
                  </a:cubicBezTo>
                  <a:cubicBezTo>
                    <a:pt x="62299" y="96996"/>
                    <a:pt x="66466" y="97592"/>
                    <a:pt x="66466" y="97592"/>
                  </a:cubicBezTo>
                  <a:cubicBezTo>
                    <a:pt x="66704" y="97615"/>
                    <a:pt x="66943" y="97615"/>
                    <a:pt x="67181" y="97615"/>
                  </a:cubicBezTo>
                  <a:cubicBezTo>
                    <a:pt x="72420" y="97615"/>
                    <a:pt x="74730" y="90590"/>
                    <a:pt x="70086" y="87542"/>
                  </a:cubicBezTo>
                  <a:cubicBezTo>
                    <a:pt x="67443" y="85827"/>
                    <a:pt x="64775" y="83922"/>
                    <a:pt x="62156" y="81803"/>
                  </a:cubicBezTo>
                  <a:cubicBezTo>
                    <a:pt x="65728" y="80231"/>
                    <a:pt x="68205" y="76635"/>
                    <a:pt x="68205" y="72491"/>
                  </a:cubicBezTo>
                  <a:cubicBezTo>
                    <a:pt x="68205" y="69157"/>
                    <a:pt x="66609" y="66181"/>
                    <a:pt x="64132" y="64323"/>
                  </a:cubicBezTo>
                  <a:cubicBezTo>
                    <a:pt x="71229" y="57464"/>
                    <a:pt x="72158" y="46224"/>
                    <a:pt x="65966" y="38270"/>
                  </a:cubicBezTo>
                  <a:cubicBezTo>
                    <a:pt x="62110" y="33290"/>
                    <a:pt x="56330" y="30691"/>
                    <a:pt x="50499" y="30691"/>
                  </a:cubicBezTo>
                  <a:cubicBezTo>
                    <a:pt x="49165" y="30691"/>
                    <a:pt x="47827" y="30827"/>
                    <a:pt x="46510" y="31102"/>
                  </a:cubicBezTo>
                  <a:cubicBezTo>
                    <a:pt x="45771" y="22767"/>
                    <a:pt x="38794" y="16242"/>
                    <a:pt x="30292" y="16218"/>
                  </a:cubicBezTo>
                  <a:cubicBezTo>
                    <a:pt x="29435" y="7883"/>
                    <a:pt x="22933" y="1120"/>
                    <a:pt x="14479" y="119"/>
                  </a:cubicBezTo>
                  <a:cubicBezTo>
                    <a:pt x="13765" y="48"/>
                    <a:pt x="13050" y="0"/>
                    <a:pt x="1236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0"/>
            <p:cNvSpPr/>
            <p:nvPr/>
          </p:nvSpPr>
          <p:spPr>
            <a:xfrm>
              <a:off x="7454902" y="2057230"/>
              <a:ext cx="29524" cy="15712"/>
            </a:xfrm>
            <a:custGeom>
              <a:avLst/>
              <a:gdLst/>
              <a:ahLst/>
              <a:cxnLst/>
              <a:rect l="l" t="t" r="r" b="b"/>
              <a:pathLst>
                <a:path w="18338" h="9759" extrusionOk="0">
                  <a:moveTo>
                    <a:pt x="2768" y="0"/>
                  </a:moveTo>
                  <a:cubicBezTo>
                    <a:pt x="1462" y="0"/>
                    <a:pt x="322" y="978"/>
                    <a:pt x="168" y="2304"/>
                  </a:cubicBezTo>
                  <a:cubicBezTo>
                    <a:pt x="1" y="3733"/>
                    <a:pt x="1025" y="5043"/>
                    <a:pt x="2454" y="5210"/>
                  </a:cubicBezTo>
                  <a:cubicBezTo>
                    <a:pt x="6597" y="5710"/>
                    <a:pt x="10479" y="7091"/>
                    <a:pt x="13956" y="9329"/>
                  </a:cubicBezTo>
                  <a:cubicBezTo>
                    <a:pt x="14385" y="9615"/>
                    <a:pt x="14885" y="9758"/>
                    <a:pt x="15361" y="9758"/>
                  </a:cubicBezTo>
                  <a:cubicBezTo>
                    <a:pt x="16219" y="9758"/>
                    <a:pt x="17052" y="9329"/>
                    <a:pt x="17552" y="8567"/>
                  </a:cubicBezTo>
                  <a:cubicBezTo>
                    <a:pt x="18338" y="7353"/>
                    <a:pt x="17981" y="5733"/>
                    <a:pt x="16766" y="4948"/>
                  </a:cubicBezTo>
                  <a:cubicBezTo>
                    <a:pt x="12623" y="2280"/>
                    <a:pt x="8003" y="613"/>
                    <a:pt x="3073" y="18"/>
                  </a:cubicBezTo>
                  <a:cubicBezTo>
                    <a:pt x="2970" y="6"/>
                    <a:pt x="2869" y="0"/>
                    <a:pt x="2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0"/>
            <p:cNvSpPr/>
            <p:nvPr/>
          </p:nvSpPr>
          <p:spPr>
            <a:xfrm>
              <a:off x="7302764" y="2070342"/>
              <a:ext cx="194705" cy="235469"/>
            </a:xfrm>
            <a:custGeom>
              <a:avLst/>
              <a:gdLst/>
              <a:ahLst/>
              <a:cxnLst/>
              <a:rect l="l" t="t" r="r" b="b"/>
              <a:pathLst>
                <a:path w="120935" h="146254" extrusionOk="0">
                  <a:moveTo>
                    <a:pt x="27488" y="1"/>
                  </a:moveTo>
                  <a:cubicBezTo>
                    <a:pt x="12904" y="1"/>
                    <a:pt x="661" y="11807"/>
                    <a:pt x="573" y="26786"/>
                  </a:cubicBezTo>
                  <a:cubicBezTo>
                    <a:pt x="1" y="130807"/>
                    <a:pt x="108547" y="146191"/>
                    <a:pt x="108547" y="146191"/>
                  </a:cubicBezTo>
                  <a:cubicBezTo>
                    <a:pt x="108911" y="146233"/>
                    <a:pt x="109266" y="146254"/>
                    <a:pt x="109612" y="146254"/>
                  </a:cubicBezTo>
                  <a:cubicBezTo>
                    <a:pt x="117491" y="146254"/>
                    <a:pt x="120934" y="135727"/>
                    <a:pt x="113977" y="131188"/>
                  </a:cubicBezTo>
                  <a:cubicBezTo>
                    <a:pt x="110286" y="128759"/>
                    <a:pt x="106547" y="126116"/>
                    <a:pt x="102856" y="123186"/>
                  </a:cubicBezTo>
                  <a:cubicBezTo>
                    <a:pt x="108333" y="120853"/>
                    <a:pt x="112191" y="115423"/>
                    <a:pt x="112191" y="109088"/>
                  </a:cubicBezTo>
                  <a:cubicBezTo>
                    <a:pt x="112191" y="101420"/>
                    <a:pt x="106523" y="95062"/>
                    <a:pt x="99141" y="93966"/>
                  </a:cubicBezTo>
                  <a:cubicBezTo>
                    <a:pt x="101665" y="90132"/>
                    <a:pt x="103142" y="85536"/>
                    <a:pt x="103142" y="80606"/>
                  </a:cubicBezTo>
                  <a:cubicBezTo>
                    <a:pt x="103142" y="67127"/>
                    <a:pt x="92211" y="56197"/>
                    <a:pt x="78732" y="56197"/>
                  </a:cubicBezTo>
                  <a:cubicBezTo>
                    <a:pt x="77731" y="56197"/>
                    <a:pt x="76779" y="56244"/>
                    <a:pt x="75826" y="56363"/>
                  </a:cubicBezTo>
                  <a:cubicBezTo>
                    <a:pt x="73993" y="46528"/>
                    <a:pt x="65562" y="39003"/>
                    <a:pt x="55298" y="38550"/>
                  </a:cubicBezTo>
                  <a:cubicBezTo>
                    <a:pt x="54870" y="34621"/>
                    <a:pt x="54584" y="30572"/>
                    <a:pt x="54489" y="26405"/>
                  </a:cubicBezTo>
                  <a:cubicBezTo>
                    <a:pt x="54155" y="12950"/>
                    <a:pt x="44034" y="1757"/>
                    <a:pt x="30650" y="185"/>
                  </a:cubicBezTo>
                  <a:cubicBezTo>
                    <a:pt x="29586" y="61"/>
                    <a:pt x="28531" y="1"/>
                    <a:pt x="27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0"/>
            <p:cNvSpPr/>
            <p:nvPr/>
          </p:nvSpPr>
          <p:spPr>
            <a:xfrm>
              <a:off x="7320095" y="2070332"/>
              <a:ext cx="177367" cy="235493"/>
            </a:xfrm>
            <a:custGeom>
              <a:avLst/>
              <a:gdLst/>
              <a:ahLst/>
              <a:cxnLst/>
              <a:rect l="l" t="t" r="r" b="b"/>
              <a:pathLst>
                <a:path w="110166" h="146269" extrusionOk="0">
                  <a:moveTo>
                    <a:pt x="16742" y="1"/>
                  </a:moveTo>
                  <a:cubicBezTo>
                    <a:pt x="10455" y="1"/>
                    <a:pt x="4620" y="2192"/>
                    <a:pt x="0" y="5859"/>
                  </a:cubicBezTo>
                  <a:cubicBezTo>
                    <a:pt x="13122" y="7645"/>
                    <a:pt x="22981" y="18719"/>
                    <a:pt x="23315" y="32007"/>
                  </a:cubicBezTo>
                  <a:cubicBezTo>
                    <a:pt x="23434" y="36175"/>
                    <a:pt x="23696" y="40223"/>
                    <a:pt x="24124" y="44153"/>
                  </a:cubicBezTo>
                  <a:cubicBezTo>
                    <a:pt x="34388" y="44605"/>
                    <a:pt x="42819" y="52130"/>
                    <a:pt x="44652" y="61966"/>
                  </a:cubicBezTo>
                  <a:cubicBezTo>
                    <a:pt x="45605" y="61870"/>
                    <a:pt x="46581" y="61799"/>
                    <a:pt x="47558" y="61799"/>
                  </a:cubicBezTo>
                  <a:cubicBezTo>
                    <a:pt x="61037" y="61799"/>
                    <a:pt x="71968" y="72730"/>
                    <a:pt x="71968" y="86209"/>
                  </a:cubicBezTo>
                  <a:cubicBezTo>
                    <a:pt x="71968" y="91138"/>
                    <a:pt x="70491" y="95734"/>
                    <a:pt x="67990" y="99569"/>
                  </a:cubicBezTo>
                  <a:cubicBezTo>
                    <a:pt x="75349" y="100664"/>
                    <a:pt x="81017" y="107022"/>
                    <a:pt x="81017" y="114691"/>
                  </a:cubicBezTo>
                  <a:cubicBezTo>
                    <a:pt x="81017" y="121025"/>
                    <a:pt x="77183" y="126455"/>
                    <a:pt x="71682" y="128789"/>
                  </a:cubicBezTo>
                  <a:cubicBezTo>
                    <a:pt x="75397" y="131718"/>
                    <a:pt x="79112" y="134361"/>
                    <a:pt x="82803" y="136790"/>
                  </a:cubicBezTo>
                  <a:cubicBezTo>
                    <a:pt x="85494" y="138529"/>
                    <a:pt x="86637" y="141196"/>
                    <a:pt x="86566" y="143792"/>
                  </a:cubicBezTo>
                  <a:cubicBezTo>
                    <a:pt x="93472" y="145602"/>
                    <a:pt x="97782" y="146197"/>
                    <a:pt x="97782" y="146197"/>
                  </a:cubicBezTo>
                  <a:cubicBezTo>
                    <a:pt x="98140" y="146245"/>
                    <a:pt x="98497" y="146268"/>
                    <a:pt x="98854" y="146268"/>
                  </a:cubicBezTo>
                  <a:cubicBezTo>
                    <a:pt x="106713" y="146268"/>
                    <a:pt x="110166" y="135719"/>
                    <a:pt x="103212" y="131194"/>
                  </a:cubicBezTo>
                  <a:cubicBezTo>
                    <a:pt x="99521" y="128765"/>
                    <a:pt x="95806" y="126122"/>
                    <a:pt x="92091" y="123192"/>
                  </a:cubicBezTo>
                  <a:cubicBezTo>
                    <a:pt x="97568" y="120882"/>
                    <a:pt x="101426" y="115429"/>
                    <a:pt x="101426" y="109094"/>
                  </a:cubicBezTo>
                  <a:cubicBezTo>
                    <a:pt x="101426" y="101426"/>
                    <a:pt x="95758" y="95068"/>
                    <a:pt x="88376" y="93972"/>
                  </a:cubicBezTo>
                  <a:cubicBezTo>
                    <a:pt x="90900" y="90138"/>
                    <a:pt x="92377" y="85542"/>
                    <a:pt x="92377" y="80612"/>
                  </a:cubicBezTo>
                  <a:cubicBezTo>
                    <a:pt x="92377" y="67133"/>
                    <a:pt x="81446" y="56203"/>
                    <a:pt x="67967" y="56203"/>
                  </a:cubicBezTo>
                  <a:cubicBezTo>
                    <a:pt x="66990" y="56203"/>
                    <a:pt x="66014" y="56274"/>
                    <a:pt x="65061" y="56369"/>
                  </a:cubicBezTo>
                  <a:cubicBezTo>
                    <a:pt x="63228" y="46534"/>
                    <a:pt x="54797" y="39009"/>
                    <a:pt x="44533" y="38556"/>
                  </a:cubicBezTo>
                  <a:cubicBezTo>
                    <a:pt x="44105" y="34627"/>
                    <a:pt x="43843" y="30578"/>
                    <a:pt x="43724" y="26411"/>
                  </a:cubicBezTo>
                  <a:cubicBezTo>
                    <a:pt x="43390" y="12956"/>
                    <a:pt x="33269" y="1763"/>
                    <a:pt x="19909" y="191"/>
                  </a:cubicBezTo>
                  <a:cubicBezTo>
                    <a:pt x="18837" y="72"/>
                    <a:pt x="17766" y="1"/>
                    <a:pt x="1674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50"/>
            <p:cNvSpPr/>
            <p:nvPr/>
          </p:nvSpPr>
          <p:spPr>
            <a:xfrm>
              <a:off x="7282713" y="2055735"/>
              <a:ext cx="42176" cy="61798"/>
            </a:xfrm>
            <a:custGeom>
              <a:avLst/>
              <a:gdLst/>
              <a:ahLst/>
              <a:cxnLst/>
              <a:rect l="l" t="t" r="r" b="b"/>
              <a:pathLst>
                <a:path w="26196" h="38384" extrusionOk="0">
                  <a:moveTo>
                    <a:pt x="23233" y="0"/>
                  </a:moveTo>
                  <a:cubicBezTo>
                    <a:pt x="22835" y="0"/>
                    <a:pt x="22431" y="91"/>
                    <a:pt x="22052" y="280"/>
                  </a:cubicBezTo>
                  <a:cubicBezTo>
                    <a:pt x="8549" y="7091"/>
                    <a:pt x="95" y="20689"/>
                    <a:pt x="0" y="35764"/>
                  </a:cubicBezTo>
                  <a:cubicBezTo>
                    <a:pt x="0" y="37192"/>
                    <a:pt x="1167" y="38359"/>
                    <a:pt x="2596" y="38383"/>
                  </a:cubicBezTo>
                  <a:lnTo>
                    <a:pt x="2620" y="38383"/>
                  </a:lnTo>
                  <a:cubicBezTo>
                    <a:pt x="4048" y="38383"/>
                    <a:pt x="5215" y="37216"/>
                    <a:pt x="5215" y="35787"/>
                  </a:cubicBezTo>
                  <a:cubicBezTo>
                    <a:pt x="5287" y="22690"/>
                    <a:pt x="12645" y="10854"/>
                    <a:pt x="24410" y="4924"/>
                  </a:cubicBezTo>
                  <a:cubicBezTo>
                    <a:pt x="25672" y="4281"/>
                    <a:pt x="26196" y="2709"/>
                    <a:pt x="25553" y="1423"/>
                  </a:cubicBezTo>
                  <a:cubicBezTo>
                    <a:pt x="25100" y="516"/>
                    <a:pt x="24184" y="0"/>
                    <a:pt x="23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50"/>
            <p:cNvSpPr/>
            <p:nvPr/>
          </p:nvSpPr>
          <p:spPr>
            <a:xfrm>
              <a:off x="7253572" y="2135945"/>
              <a:ext cx="140967" cy="170493"/>
            </a:xfrm>
            <a:custGeom>
              <a:avLst/>
              <a:gdLst/>
              <a:ahLst/>
              <a:cxnLst/>
              <a:rect l="l" t="t" r="r" b="b"/>
              <a:pathLst>
                <a:path w="87557" h="105896" extrusionOk="0">
                  <a:moveTo>
                    <a:pt x="19888" y="1"/>
                  </a:moveTo>
                  <a:cubicBezTo>
                    <a:pt x="9343" y="1"/>
                    <a:pt x="474" y="8540"/>
                    <a:pt x="430" y="19379"/>
                  </a:cubicBezTo>
                  <a:cubicBezTo>
                    <a:pt x="1" y="94704"/>
                    <a:pt x="78613" y="105849"/>
                    <a:pt x="78613" y="105849"/>
                  </a:cubicBezTo>
                  <a:cubicBezTo>
                    <a:pt x="78879" y="105881"/>
                    <a:pt x="79139" y="105896"/>
                    <a:pt x="79393" y="105896"/>
                  </a:cubicBezTo>
                  <a:cubicBezTo>
                    <a:pt x="85066" y="105896"/>
                    <a:pt x="87557" y="98272"/>
                    <a:pt x="82542" y="94990"/>
                  </a:cubicBezTo>
                  <a:cubicBezTo>
                    <a:pt x="79851" y="93227"/>
                    <a:pt x="77160" y="91298"/>
                    <a:pt x="74469" y="89203"/>
                  </a:cubicBezTo>
                  <a:cubicBezTo>
                    <a:pt x="78446" y="87512"/>
                    <a:pt x="81232" y="83582"/>
                    <a:pt x="81232" y="78986"/>
                  </a:cubicBezTo>
                  <a:cubicBezTo>
                    <a:pt x="81232" y="73438"/>
                    <a:pt x="77136" y="68818"/>
                    <a:pt x="71802" y="68032"/>
                  </a:cubicBezTo>
                  <a:cubicBezTo>
                    <a:pt x="73612" y="65245"/>
                    <a:pt x="74683" y="61935"/>
                    <a:pt x="74683" y="58363"/>
                  </a:cubicBezTo>
                  <a:cubicBezTo>
                    <a:pt x="74683" y="48599"/>
                    <a:pt x="66777" y="40693"/>
                    <a:pt x="57013" y="40693"/>
                  </a:cubicBezTo>
                  <a:cubicBezTo>
                    <a:pt x="56298" y="40693"/>
                    <a:pt x="55584" y="40740"/>
                    <a:pt x="54917" y="40812"/>
                  </a:cubicBezTo>
                  <a:cubicBezTo>
                    <a:pt x="53584" y="33691"/>
                    <a:pt x="47487" y="28238"/>
                    <a:pt x="40033" y="27904"/>
                  </a:cubicBezTo>
                  <a:cubicBezTo>
                    <a:pt x="39724" y="25071"/>
                    <a:pt x="39533" y="22141"/>
                    <a:pt x="39462" y="19117"/>
                  </a:cubicBezTo>
                  <a:cubicBezTo>
                    <a:pt x="39223" y="9377"/>
                    <a:pt x="31889" y="1256"/>
                    <a:pt x="22196" y="137"/>
                  </a:cubicBezTo>
                  <a:cubicBezTo>
                    <a:pt x="21420" y="46"/>
                    <a:pt x="20649" y="1"/>
                    <a:pt x="198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0"/>
            <p:cNvSpPr/>
            <p:nvPr/>
          </p:nvSpPr>
          <p:spPr>
            <a:xfrm>
              <a:off x="7265458" y="2135935"/>
              <a:ext cx="129096" cy="170504"/>
            </a:xfrm>
            <a:custGeom>
              <a:avLst/>
              <a:gdLst/>
              <a:ahLst/>
              <a:cxnLst/>
              <a:rect l="l" t="t" r="r" b="b"/>
              <a:pathLst>
                <a:path w="80184" h="105903" extrusionOk="0">
                  <a:moveTo>
                    <a:pt x="12527" y="0"/>
                  </a:moveTo>
                  <a:cubicBezTo>
                    <a:pt x="7812" y="0"/>
                    <a:pt x="3406" y="1715"/>
                    <a:pt x="0" y="4572"/>
                  </a:cubicBezTo>
                  <a:cubicBezTo>
                    <a:pt x="143" y="4596"/>
                    <a:pt x="262" y="4596"/>
                    <a:pt x="405" y="4620"/>
                  </a:cubicBezTo>
                  <a:cubicBezTo>
                    <a:pt x="10074" y="5739"/>
                    <a:pt x="17409" y="13860"/>
                    <a:pt x="17647" y="23600"/>
                  </a:cubicBezTo>
                  <a:cubicBezTo>
                    <a:pt x="17718" y="26625"/>
                    <a:pt x="17933" y="29554"/>
                    <a:pt x="18242" y="32388"/>
                  </a:cubicBezTo>
                  <a:cubicBezTo>
                    <a:pt x="25673" y="32721"/>
                    <a:pt x="31769" y="38174"/>
                    <a:pt x="33103" y="45295"/>
                  </a:cubicBezTo>
                  <a:cubicBezTo>
                    <a:pt x="33793" y="45224"/>
                    <a:pt x="34484" y="45176"/>
                    <a:pt x="35198" y="45176"/>
                  </a:cubicBezTo>
                  <a:cubicBezTo>
                    <a:pt x="44962" y="45176"/>
                    <a:pt x="52869" y="53082"/>
                    <a:pt x="52869" y="62846"/>
                  </a:cubicBezTo>
                  <a:cubicBezTo>
                    <a:pt x="52869" y="66418"/>
                    <a:pt x="51797" y="69729"/>
                    <a:pt x="49987" y="72515"/>
                  </a:cubicBezTo>
                  <a:cubicBezTo>
                    <a:pt x="55322" y="73301"/>
                    <a:pt x="59418" y="77921"/>
                    <a:pt x="59418" y="83469"/>
                  </a:cubicBezTo>
                  <a:cubicBezTo>
                    <a:pt x="59418" y="88066"/>
                    <a:pt x="56631" y="91995"/>
                    <a:pt x="52654" y="93662"/>
                  </a:cubicBezTo>
                  <a:cubicBezTo>
                    <a:pt x="55345" y="95781"/>
                    <a:pt x="58060" y="97710"/>
                    <a:pt x="60727" y="99473"/>
                  </a:cubicBezTo>
                  <a:cubicBezTo>
                    <a:pt x="62561" y="100663"/>
                    <a:pt x="63395" y="102426"/>
                    <a:pt x="63442" y="104188"/>
                  </a:cubicBezTo>
                  <a:cubicBezTo>
                    <a:pt x="68229" y="105426"/>
                    <a:pt x="71230" y="105855"/>
                    <a:pt x="71230" y="105855"/>
                  </a:cubicBezTo>
                  <a:cubicBezTo>
                    <a:pt x="71492" y="105879"/>
                    <a:pt x="71730" y="105903"/>
                    <a:pt x="71992" y="105903"/>
                  </a:cubicBezTo>
                  <a:cubicBezTo>
                    <a:pt x="77683" y="105903"/>
                    <a:pt x="80184" y="98282"/>
                    <a:pt x="75159" y="94996"/>
                  </a:cubicBezTo>
                  <a:cubicBezTo>
                    <a:pt x="72468" y="93233"/>
                    <a:pt x="69777" y="91304"/>
                    <a:pt x="67086" y="89185"/>
                  </a:cubicBezTo>
                  <a:cubicBezTo>
                    <a:pt x="71063" y="87518"/>
                    <a:pt x="73849" y="83588"/>
                    <a:pt x="73849" y="78992"/>
                  </a:cubicBezTo>
                  <a:cubicBezTo>
                    <a:pt x="73849" y="73444"/>
                    <a:pt x="69753" y="68824"/>
                    <a:pt x="64395" y="68038"/>
                  </a:cubicBezTo>
                  <a:cubicBezTo>
                    <a:pt x="66229" y="65251"/>
                    <a:pt x="67300" y="61941"/>
                    <a:pt x="67300" y="58369"/>
                  </a:cubicBezTo>
                  <a:cubicBezTo>
                    <a:pt x="67300" y="48605"/>
                    <a:pt x="59370" y="40699"/>
                    <a:pt x="49606" y="40699"/>
                  </a:cubicBezTo>
                  <a:cubicBezTo>
                    <a:pt x="48915" y="40699"/>
                    <a:pt x="48201" y="40746"/>
                    <a:pt x="47510" y="40818"/>
                  </a:cubicBezTo>
                  <a:cubicBezTo>
                    <a:pt x="46177" y="33697"/>
                    <a:pt x="40080" y="28244"/>
                    <a:pt x="32650" y="27910"/>
                  </a:cubicBezTo>
                  <a:cubicBezTo>
                    <a:pt x="32341" y="25077"/>
                    <a:pt x="32150" y="22147"/>
                    <a:pt x="32079" y="19123"/>
                  </a:cubicBezTo>
                  <a:cubicBezTo>
                    <a:pt x="31840" y="9383"/>
                    <a:pt x="24506" y="1262"/>
                    <a:pt x="14813" y="143"/>
                  </a:cubicBezTo>
                  <a:cubicBezTo>
                    <a:pt x="14051" y="48"/>
                    <a:pt x="13289" y="0"/>
                    <a:pt x="1252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0"/>
            <p:cNvSpPr/>
            <p:nvPr/>
          </p:nvSpPr>
          <p:spPr>
            <a:xfrm>
              <a:off x="7266685" y="2163041"/>
              <a:ext cx="30060" cy="78410"/>
            </a:xfrm>
            <a:custGeom>
              <a:avLst/>
              <a:gdLst/>
              <a:ahLst/>
              <a:cxnLst/>
              <a:rect l="l" t="t" r="r" b="b"/>
              <a:pathLst>
                <a:path w="18671" h="48702" extrusionOk="0">
                  <a:moveTo>
                    <a:pt x="2715" y="1"/>
                  </a:moveTo>
                  <a:cubicBezTo>
                    <a:pt x="1287" y="1"/>
                    <a:pt x="96" y="1168"/>
                    <a:pt x="96" y="2597"/>
                  </a:cubicBezTo>
                  <a:cubicBezTo>
                    <a:pt x="1" y="20076"/>
                    <a:pt x="4549" y="35222"/>
                    <a:pt x="13599" y="47630"/>
                  </a:cubicBezTo>
                  <a:cubicBezTo>
                    <a:pt x="14123" y="48320"/>
                    <a:pt x="14908" y="48701"/>
                    <a:pt x="15718" y="48701"/>
                  </a:cubicBezTo>
                  <a:cubicBezTo>
                    <a:pt x="16242" y="48701"/>
                    <a:pt x="16790" y="48534"/>
                    <a:pt x="17242" y="48201"/>
                  </a:cubicBezTo>
                  <a:cubicBezTo>
                    <a:pt x="18409" y="47344"/>
                    <a:pt x="18671" y="45724"/>
                    <a:pt x="17814" y="44557"/>
                  </a:cubicBezTo>
                  <a:cubicBezTo>
                    <a:pt x="9407" y="33055"/>
                    <a:pt x="5216" y="18957"/>
                    <a:pt x="5311" y="2620"/>
                  </a:cubicBezTo>
                  <a:cubicBezTo>
                    <a:pt x="5311" y="1192"/>
                    <a:pt x="4144" y="25"/>
                    <a:pt x="2715" y="1"/>
                  </a:cubicBezTo>
                  <a:close/>
                </a:path>
              </a:pathLst>
            </a:custGeom>
            <a:solidFill>
              <a:srgbClr val="C4E1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50"/>
            <p:cNvSpPr/>
            <p:nvPr/>
          </p:nvSpPr>
          <p:spPr>
            <a:xfrm>
              <a:off x="7299083" y="2246558"/>
              <a:ext cx="16796" cy="15137"/>
            </a:xfrm>
            <a:custGeom>
              <a:avLst/>
              <a:gdLst/>
              <a:ahLst/>
              <a:cxnLst/>
              <a:rect l="l" t="t" r="r" b="b"/>
              <a:pathLst>
                <a:path w="10432" h="9402" extrusionOk="0">
                  <a:moveTo>
                    <a:pt x="2861" y="0"/>
                  </a:moveTo>
                  <a:cubicBezTo>
                    <a:pt x="2183" y="0"/>
                    <a:pt x="1507" y="262"/>
                    <a:pt x="1001" y="780"/>
                  </a:cubicBezTo>
                  <a:cubicBezTo>
                    <a:pt x="1" y="1804"/>
                    <a:pt x="1" y="3471"/>
                    <a:pt x="1025" y="4472"/>
                  </a:cubicBezTo>
                  <a:cubicBezTo>
                    <a:pt x="2549" y="5948"/>
                    <a:pt x="4168" y="7425"/>
                    <a:pt x="5859" y="8806"/>
                  </a:cubicBezTo>
                  <a:cubicBezTo>
                    <a:pt x="6335" y="9211"/>
                    <a:pt x="6931" y="9401"/>
                    <a:pt x="7502" y="9401"/>
                  </a:cubicBezTo>
                  <a:cubicBezTo>
                    <a:pt x="8264" y="9401"/>
                    <a:pt x="9003" y="9092"/>
                    <a:pt x="9527" y="8449"/>
                  </a:cubicBezTo>
                  <a:cubicBezTo>
                    <a:pt x="10432" y="7353"/>
                    <a:pt x="10289" y="5710"/>
                    <a:pt x="9169" y="4805"/>
                  </a:cubicBezTo>
                  <a:cubicBezTo>
                    <a:pt x="7598" y="3495"/>
                    <a:pt x="6097" y="2138"/>
                    <a:pt x="4692" y="757"/>
                  </a:cubicBezTo>
                  <a:cubicBezTo>
                    <a:pt x="4186" y="250"/>
                    <a:pt x="3523" y="0"/>
                    <a:pt x="2861" y="0"/>
                  </a:cubicBezTo>
                  <a:close/>
                </a:path>
              </a:pathLst>
            </a:custGeom>
            <a:solidFill>
              <a:srgbClr val="C4E1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50"/>
          <p:cNvGrpSpPr/>
          <p:nvPr/>
        </p:nvGrpSpPr>
        <p:grpSpPr>
          <a:xfrm>
            <a:off x="7756571" y="2141699"/>
            <a:ext cx="260182" cy="190433"/>
            <a:chOff x="8033704" y="2063971"/>
            <a:chExt cx="282806" cy="206993"/>
          </a:xfrm>
        </p:grpSpPr>
        <p:sp>
          <p:nvSpPr>
            <p:cNvPr id="6946" name="Google Shape;6946;p50"/>
            <p:cNvSpPr/>
            <p:nvPr/>
          </p:nvSpPr>
          <p:spPr>
            <a:xfrm>
              <a:off x="8113185" y="2136067"/>
              <a:ext cx="113223" cy="66475"/>
            </a:xfrm>
            <a:custGeom>
              <a:avLst/>
              <a:gdLst/>
              <a:ahLst/>
              <a:cxnLst/>
              <a:rect l="l" t="t" r="r" b="b"/>
              <a:pathLst>
                <a:path w="70325" h="41289" extrusionOk="0">
                  <a:moveTo>
                    <a:pt x="52544" y="1"/>
                  </a:moveTo>
                  <a:cubicBezTo>
                    <a:pt x="49087" y="1"/>
                    <a:pt x="45805" y="1104"/>
                    <a:pt x="43105" y="3014"/>
                  </a:cubicBezTo>
                  <a:cubicBezTo>
                    <a:pt x="41343" y="2085"/>
                    <a:pt x="39414" y="1395"/>
                    <a:pt x="37366" y="990"/>
                  </a:cubicBezTo>
                  <a:cubicBezTo>
                    <a:pt x="36074" y="743"/>
                    <a:pt x="34787" y="624"/>
                    <a:pt x="33519" y="624"/>
                  </a:cubicBezTo>
                  <a:cubicBezTo>
                    <a:pt x="28662" y="624"/>
                    <a:pt x="24074" y="2369"/>
                    <a:pt x="20505" y="5372"/>
                  </a:cubicBezTo>
                  <a:cubicBezTo>
                    <a:pt x="18910" y="3466"/>
                    <a:pt x="16695" y="2061"/>
                    <a:pt x="14075" y="1561"/>
                  </a:cubicBezTo>
                  <a:cubicBezTo>
                    <a:pt x="13375" y="1428"/>
                    <a:pt x="12677" y="1364"/>
                    <a:pt x="11990" y="1364"/>
                  </a:cubicBezTo>
                  <a:cubicBezTo>
                    <a:pt x="6786" y="1364"/>
                    <a:pt x="2154" y="5048"/>
                    <a:pt x="1144" y="10349"/>
                  </a:cubicBezTo>
                  <a:cubicBezTo>
                    <a:pt x="1" y="16326"/>
                    <a:pt x="3906" y="22113"/>
                    <a:pt x="9908" y="23256"/>
                  </a:cubicBezTo>
                  <a:cubicBezTo>
                    <a:pt x="10602" y="23398"/>
                    <a:pt x="11296" y="23464"/>
                    <a:pt x="11980" y="23464"/>
                  </a:cubicBezTo>
                  <a:cubicBezTo>
                    <a:pt x="12446" y="23464"/>
                    <a:pt x="12907" y="23433"/>
                    <a:pt x="13361" y="23375"/>
                  </a:cubicBezTo>
                  <a:cubicBezTo>
                    <a:pt x="14385" y="31925"/>
                    <a:pt x="20815" y="39212"/>
                    <a:pt x="29721" y="40926"/>
                  </a:cubicBezTo>
                  <a:cubicBezTo>
                    <a:pt x="31008" y="41171"/>
                    <a:pt x="32289" y="41289"/>
                    <a:pt x="33552" y="41289"/>
                  </a:cubicBezTo>
                  <a:cubicBezTo>
                    <a:pt x="40284" y="41289"/>
                    <a:pt x="46496" y="37938"/>
                    <a:pt x="50226" y="32544"/>
                  </a:cubicBezTo>
                  <a:cubicBezTo>
                    <a:pt x="51014" y="32657"/>
                    <a:pt x="51799" y="32712"/>
                    <a:pt x="52574" y="32712"/>
                  </a:cubicBezTo>
                  <a:cubicBezTo>
                    <a:pt x="60282" y="32712"/>
                    <a:pt x="67141" y="27276"/>
                    <a:pt x="68634" y="19422"/>
                  </a:cubicBezTo>
                  <a:cubicBezTo>
                    <a:pt x="70325" y="10563"/>
                    <a:pt x="64514" y="1990"/>
                    <a:pt x="55655" y="299"/>
                  </a:cubicBezTo>
                  <a:cubicBezTo>
                    <a:pt x="54610" y="98"/>
                    <a:pt x="53569" y="1"/>
                    <a:pt x="52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0"/>
            <p:cNvSpPr/>
            <p:nvPr/>
          </p:nvSpPr>
          <p:spPr>
            <a:xfrm>
              <a:off x="8140101" y="2137199"/>
              <a:ext cx="86154" cy="65343"/>
            </a:xfrm>
            <a:custGeom>
              <a:avLst/>
              <a:gdLst/>
              <a:ahLst/>
              <a:cxnLst/>
              <a:rect l="l" t="t" r="r" b="b"/>
              <a:pathLst>
                <a:path w="53512" h="40586" extrusionOk="0">
                  <a:moveTo>
                    <a:pt x="40604" y="1"/>
                  </a:moveTo>
                  <a:lnTo>
                    <a:pt x="40604" y="1"/>
                  </a:lnTo>
                  <a:cubicBezTo>
                    <a:pt x="42462" y="3264"/>
                    <a:pt x="43224" y="7193"/>
                    <a:pt x="42462" y="11194"/>
                  </a:cubicBezTo>
                  <a:cubicBezTo>
                    <a:pt x="40949" y="19016"/>
                    <a:pt x="34104" y="24465"/>
                    <a:pt x="26427" y="24465"/>
                  </a:cubicBezTo>
                  <a:cubicBezTo>
                    <a:pt x="25643" y="24465"/>
                    <a:pt x="24850" y="24409"/>
                    <a:pt x="24053" y="24292"/>
                  </a:cubicBezTo>
                  <a:cubicBezTo>
                    <a:pt x="20303" y="29686"/>
                    <a:pt x="14088" y="33037"/>
                    <a:pt x="7356" y="33037"/>
                  </a:cubicBezTo>
                  <a:cubicBezTo>
                    <a:pt x="6093" y="33037"/>
                    <a:pt x="4812" y="32919"/>
                    <a:pt x="3525" y="32674"/>
                  </a:cubicBezTo>
                  <a:cubicBezTo>
                    <a:pt x="2311" y="32436"/>
                    <a:pt x="1120" y="32103"/>
                    <a:pt x="1" y="31674"/>
                  </a:cubicBezTo>
                  <a:lnTo>
                    <a:pt x="1" y="31674"/>
                  </a:lnTo>
                  <a:cubicBezTo>
                    <a:pt x="2930" y="35961"/>
                    <a:pt x="7478" y="39152"/>
                    <a:pt x="13003" y="40223"/>
                  </a:cubicBezTo>
                  <a:cubicBezTo>
                    <a:pt x="14286" y="40468"/>
                    <a:pt x="15565" y="40586"/>
                    <a:pt x="16826" y="40586"/>
                  </a:cubicBezTo>
                  <a:cubicBezTo>
                    <a:pt x="23549" y="40586"/>
                    <a:pt x="29778" y="37235"/>
                    <a:pt x="33508" y="31841"/>
                  </a:cubicBezTo>
                  <a:cubicBezTo>
                    <a:pt x="34296" y="31954"/>
                    <a:pt x="35081" y="32009"/>
                    <a:pt x="35856" y="32009"/>
                  </a:cubicBezTo>
                  <a:cubicBezTo>
                    <a:pt x="43564" y="32009"/>
                    <a:pt x="50423" y="26573"/>
                    <a:pt x="51916" y="18719"/>
                  </a:cubicBezTo>
                  <a:cubicBezTo>
                    <a:pt x="53512" y="10432"/>
                    <a:pt x="48511" y="2382"/>
                    <a:pt x="4060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0"/>
            <p:cNvSpPr/>
            <p:nvPr/>
          </p:nvSpPr>
          <p:spPr>
            <a:xfrm>
              <a:off x="8099765" y="2227167"/>
              <a:ext cx="58549" cy="43797"/>
            </a:xfrm>
            <a:custGeom>
              <a:avLst/>
              <a:gdLst/>
              <a:ahLst/>
              <a:cxnLst/>
              <a:rect l="l" t="t" r="r" b="b"/>
              <a:pathLst>
                <a:path w="36366" h="27203" extrusionOk="0">
                  <a:moveTo>
                    <a:pt x="27661" y="0"/>
                  </a:moveTo>
                  <a:cubicBezTo>
                    <a:pt x="25631" y="0"/>
                    <a:pt x="23601" y="774"/>
                    <a:pt x="22053" y="2322"/>
                  </a:cubicBezTo>
                  <a:cubicBezTo>
                    <a:pt x="21339" y="3060"/>
                    <a:pt x="20767" y="3894"/>
                    <a:pt x="20386" y="4799"/>
                  </a:cubicBezTo>
                  <a:cubicBezTo>
                    <a:pt x="18303" y="3369"/>
                    <a:pt x="15882" y="2656"/>
                    <a:pt x="13462" y="2656"/>
                  </a:cubicBezTo>
                  <a:cubicBezTo>
                    <a:pt x="10321" y="2656"/>
                    <a:pt x="7182" y="3857"/>
                    <a:pt x="4787" y="6252"/>
                  </a:cubicBezTo>
                  <a:cubicBezTo>
                    <a:pt x="1" y="11038"/>
                    <a:pt x="1" y="18802"/>
                    <a:pt x="4787" y="23612"/>
                  </a:cubicBezTo>
                  <a:cubicBezTo>
                    <a:pt x="7181" y="26006"/>
                    <a:pt x="10318" y="27202"/>
                    <a:pt x="13459" y="27202"/>
                  </a:cubicBezTo>
                  <a:cubicBezTo>
                    <a:pt x="16599" y="27202"/>
                    <a:pt x="19743" y="26006"/>
                    <a:pt x="22148" y="23612"/>
                  </a:cubicBezTo>
                  <a:cubicBezTo>
                    <a:pt x="24363" y="21374"/>
                    <a:pt x="25554" y="18516"/>
                    <a:pt x="25720" y="15611"/>
                  </a:cubicBezTo>
                  <a:cubicBezTo>
                    <a:pt x="26364" y="15774"/>
                    <a:pt x="27023" y="15856"/>
                    <a:pt x="27682" y="15856"/>
                  </a:cubicBezTo>
                  <a:cubicBezTo>
                    <a:pt x="29705" y="15856"/>
                    <a:pt x="31725" y="15084"/>
                    <a:pt x="33270" y="13539"/>
                  </a:cubicBezTo>
                  <a:cubicBezTo>
                    <a:pt x="36365" y="10443"/>
                    <a:pt x="36365" y="5418"/>
                    <a:pt x="33270" y="2322"/>
                  </a:cubicBezTo>
                  <a:cubicBezTo>
                    <a:pt x="31722" y="774"/>
                    <a:pt x="29691" y="0"/>
                    <a:pt x="27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0"/>
            <p:cNvSpPr/>
            <p:nvPr/>
          </p:nvSpPr>
          <p:spPr>
            <a:xfrm>
              <a:off x="8099765" y="2233704"/>
              <a:ext cx="39799" cy="37260"/>
            </a:xfrm>
            <a:custGeom>
              <a:avLst/>
              <a:gdLst/>
              <a:ahLst/>
              <a:cxnLst/>
              <a:rect l="l" t="t" r="r" b="b"/>
              <a:pathLst>
                <a:path w="24720" h="23143" extrusionOk="0">
                  <a:moveTo>
                    <a:pt x="7740" y="1"/>
                  </a:moveTo>
                  <a:cubicBezTo>
                    <a:pt x="6693" y="548"/>
                    <a:pt x="5669" y="1287"/>
                    <a:pt x="4787" y="2192"/>
                  </a:cubicBezTo>
                  <a:cubicBezTo>
                    <a:pt x="1" y="6978"/>
                    <a:pt x="1" y="14742"/>
                    <a:pt x="4787" y="19552"/>
                  </a:cubicBezTo>
                  <a:cubicBezTo>
                    <a:pt x="7181" y="21946"/>
                    <a:pt x="10318" y="23142"/>
                    <a:pt x="13459" y="23142"/>
                  </a:cubicBezTo>
                  <a:cubicBezTo>
                    <a:pt x="16599" y="23142"/>
                    <a:pt x="19743" y="21946"/>
                    <a:pt x="22148" y="19552"/>
                  </a:cubicBezTo>
                  <a:cubicBezTo>
                    <a:pt x="23244" y="18433"/>
                    <a:pt x="24125" y="17147"/>
                    <a:pt x="24720" y="15766"/>
                  </a:cubicBezTo>
                  <a:lnTo>
                    <a:pt x="24720" y="15766"/>
                  </a:lnTo>
                  <a:cubicBezTo>
                    <a:pt x="22933" y="16710"/>
                    <a:pt x="20966" y="17181"/>
                    <a:pt x="18999" y="17181"/>
                  </a:cubicBezTo>
                  <a:cubicBezTo>
                    <a:pt x="15856" y="17181"/>
                    <a:pt x="12715" y="15977"/>
                    <a:pt x="10312" y="13575"/>
                  </a:cubicBezTo>
                  <a:cubicBezTo>
                    <a:pt x="6645" y="9907"/>
                    <a:pt x="5788" y="4502"/>
                    <a:pt x="77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50"/>
            <p:cNvSpPr/>
            <p:nvPr/>
          </p:nvSpPr>
          <p:spPr>
            <a:xfrm>
              <a:off x="8228515" y="2114416"/>
              <a:ext cx="87995" cy="105688"/>
            </a:xfrm>
            <a:custGeom>
              <a:avLst/>
              <a:gdLst/>
              <a:ahLst/>
              <a:cxnLst/>
              <a:rect l="l" t="t" r="r" b="b"/>
              <a:pathLst>
                <a:path w="54655" h="65645" extrusionOk="0">
                  <a:moveTo>
                    <a:pt x="34940" y="0"/>
                  </a:moveTo>
                  <a:cubicBezTo>
                    <a:pt x="30340" y="0"/>
                    <a:pt x="25744" y="1757"/>
                    <a:pt x="22244" y="5269"/>
                  </a:cubicBezTo>
                  <a:cubicBezTo>
                    <a:pt x="15218" y="12271"/>
                    <a:pt x="15218" y="23654"/>
                    <a:pt x="22244" y="30679"/>
                  </a:cubicBezTo>
                  <a:cubicBezTo>
                    <a:pt x="22410" y="30846"/>
                    <a:pt x="22601" y="31036"/>
                    <a:pt x="22767" y="31203"/>
                  </a:cubicBezTo>
                  <a:cubicBezTo>
                    <a:pt x="21910" y="32989"/>
                    <a:pt x="21434" y="34942"/>
                    <a:pt x="21339" y="36918"/>
                  </a:cubicBezTo>
                  <a:cubicBezTo>
                    <a:pt x="19701" y="36323"/>
                    <a:pt x="17980" y="36025"/>
                    <a:pt x="16259" y="36025"/>
                  </a:cubicBezTo>
                  <a:cubicBezTo>
                    <a:pt x="12473" y="36025"/>
                    <a:pt x="8686" y="37466"/>
                    <a:pt x="5788" y="40348"/>
                  </a:cubicBezTo>
                  <a:cubicBezTo>
                    <a:pt x="1" y="46135"/>
                    <a:pt x="1" y="55517"/>
                    <a:pt x="5788" y="61304"/>
                  </a:cubicBezTo>
                  <a:cubicBezTo>
                    <a:pt x="8681" y="64198"/>
                    <a:pt x="12474" y="65645"/>
                    <a:pt x="16266" y="65645"/>
                  </a:cubicBezTo>
                  <a:cubicBezTo>
                    <a:pt x="20059" y="65645"/>
                    <a:pt x="23851" y="64198"/>
                    <a:pt x="26744" y="61304"/>
                  </a:cubicBezTo>
                  <a:cubicBezTo>
                    <a:pt x="29459" y="58590"/>
                    <a:pt x="30888" y="55089"/>
                    <a:pt x="31055" y="51517"/>
                  </a:cubicBezTo>
                  <a:cubicBezTo>
                    <a:pt x="32692" y="52112"/>
                    <a:pt x="34413" y="52410"/>
                    <a:pt x="36134" y="52410"/>
                  </a:cubicBezTo>
                  <a:cubicBezTo>
                    <a:pt x="39921" y="52410"/>
                    <a:pt x="43708" y="50969"/>
                    <a:pt x="46606" y="48087"/>
                  </a:cubicBezTo>
                  <a:cubicBezTo>
                    <a:pt x="51607" y="43063"/>
                    <a:pt x="52274" y="35371"/>
                    <a:pt x="48606" y="29631"/>
                  </a:cubicBezTo>
                  <a:cubicBezTo>
                    <a:pt x="54655" y="22558"/>
                    <a:pt x="54345" y="11937"/>
                    <a:pt x="47654" y="5269"/>
                  </a:cubicBezTo>
                  <a:cubicBezTo>
                    <a:pt x="44141" y="1757"/>
                    <a:pt x="39539" y="0"/>
                    <a:pt x="34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50"/>
            <p:cNvSpPr/>
            <p:nvPr/>
          </p:nvSpPr>
          <p:spPr>
            <a:xfrm>
              <a:off x="8232733" y="2116918"/>
              <a:ext cx="83776" cy="103187"/>
            </a:xfrm>
            <a:custGeom>
              <a:avLst/>
              <a:gdLst/>
              <a:ahLst/>
              <a:cxnLst/>
              <a:rect l="l" t="t" r="r" b="b"/>
              <a:pathLst>
                <a:path w="52035" h="64091" extrusionOk="0">
                  <a:moveTo>
                    <a:pt x="39628" y="0"/>
                  </a:moveTo>
                  <a:lnTo>
                    <a:pt x="39628" y="0"/>
                  </a:lnTo>
                  <a:cubicBezTo>
                    <a:pt x="42938" y="6359"/>
                    <a:pt x="42152" y="14265"/>
                    <a:pt x="37341" y="19909"/>
                  </a:cubicBezTo>
                  <a:cubicBezTo>
                    <a:pt x="41009" y="25648"/>
                    <a:pt x="40342" y="33340"/>
                    <a:pt x="35317" y="38365"/>
                  </a:cubicBezTo>
                  <a:cubicBezTo>
                    <a:pt x="32436" y="41247"/>
                    <a:pt x="28654" y="42687"/>
                    <a:pt x="24869" y="42687"/>
                  </a:cubicBezTo>
                  <a:cubicBezTo>
                    <a:pt x="23148" y="42687"/>
                    <a:pt x="21427" y="42390"/>
                    <a:pt x="19790" y="41794"/>
                  </a:cubicBezTo>
                  <a:cubicBezTo>
                    <a:pt x="19624" y="45366"/>
                    <a:pt x="18171" y="48867"/>
                    <a:pt x="15456" y="51582"/>
                  </a:cubicBezTo>
                  <a:cubicBezTo>
                    <a:pt x="12575" y="54479"/>
                    <a:pt x="8784" y="55920"/>
                    <a:pt x="4995" y="55920"/>
                  </a:cubicBezTo>
                  <a:cubicBezTo>
                    <a:pt x="3303" y="55920"/>
                    <a:pt x="1611" y="55632"/>
                    <a:pt x="0" y="55059"/>
                  </a:cubicBezTo>
                  <a:lnTo>
                    <a:pt x="0" y="55059"/>
                  </a:lnTo>
                  <a:cubicBezTo>
                    <a:pt x="715" y="56774"/>
                    <a:pt x="1786" y="58369"/>
                    <a:pt x="3168" y="59750"/>
                  </a:cubicBezTo>
                  <a:cubicBezTo>
                    <a:pt x="6061" y="62644"/>
                    <a:pt x="9854" y="64091"/>
                    <a:pt x="13646" y="64091"/>
                  </a:cubicBezTo>
                  <a:cubicBezTo>
                    <a:pt x="17439" y="64091"/>
                    <a:pt x="21231" y="62644"/>
                    <a:pt x="24124" y="59750"/>
                  </a:cubicBezTo>
                  <a:cubicBezTo>
                    <a:pt x="26839" y="57036"/>
                    <a:pt x="28268" y="53535"/>
                    <a:pt x="28435" y="49963"/>
                  </a:cubicBezTo>
                  <a:cubicBezTo>
                    <a:pt x="30072" y="50558"/>
                    <a:pt x="31793" y="50856"/>
                    <a:pt x="33514" y="50856"/>
                  </a:cubicBezTo>
                  <a:cubicBezTo>
                    <a:pt x="37301" y="50856"/>
                    <a:pt x="41088" y="49415"/>
                    <a:pt x="43986" y="46533"/>
                  </a:cubicBezTo>
                  <a:cubicBezTo>
                    <a:pt x="48987" y="41509"/>
                    <a:pt x="49654" y="33817"/>
                    <a:pt x="45986" y="28077"/>
                  </a:cubicBezTo>
                  <a:cubicBezTo>
                    <a:pt x="52035" y="21004"/>
                    <a:pt x="51725" y="10383"/>
                    <a:pt x="45034" y="3715"/>
                  </a:cubicBezTo>
                  <a:cubicBezTo>
                    <a:pt x="43438" y="2096"/>
                    <a:pt x="41580" y="857"/>
                    <a:pt x="3962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0"/>
            <p:cNvSpPr/>
            <p:nvPr/>
          </p:nvSpPr>
          <p:spPr>
            <a:xfrm>
              <a:off x="8156703" y="2066000"/>
              <a:ext cx="87687" cy="54787"/>
            </a:xfrm>
            <a:custGeom>
              <a:avLst/>
              <a:gdLst/>
              <a:ahLst/>
              <a:cxnLst/>
              <a:rect l="l" t="t" r="r" b="b"/>
              <a:pathLst>
                <a:path w="54464" h="34029" extrusionOk="0">
                  <a:moveTo>
                    <a:pt x="40112" y="1"/>
                  </a:moveTo>
                  <a:cubicBezTo>
                    <a:pt x="33643" y="1"/>
                    <a:pt x="27910" y="4635"/>
                    <a:pt x="26768" y="11241"/>
                  </a:cubicBezTo>
                  <a:cubicBezTo>
                    <a:pt x="26696" y="11551"/>
                    <a:pt x="26458" y="11813"/>
                    <a:pt x="26149" y="11884"/>
                  </a:cubicBezTo>
                  <a:cubicBezTo>
                    <a:pt x="24863" y="12170"/>
                    <a:pt x="23624" y="12694"/>
                    <a:pt x="22529" y="13384"/>
                  </a:cubicBezTo>
                  <a:cubicBezTo>
                    <a:pt x="21433" y="9312"/>
                    <a:pt x="18052" y="6050"/>
                    <a:pt x="13646" y="5264"/>
                  </a:cubicBezTo>
                  <a:cubicBezTo>
                    <a:pt x="13000" y="5152"/>
                    <a:pt x="12358" y="5099"/>
                    <a:pt x="11724" y="5099"/>
                  </a:cubicBezTo>
                  <a:cubicBezTo>
                    <a:pt x="6119" y="5099"/>
                    <a:pt x="1192" y="9308"/>
                    <a:pt x="572" y="15170"/>
                  </a:cubicBezTo>
                  <a:cubicBezTo>
                    <a:pt x="0" y="20719"/>
                    <a:pt x="3715" y="25935"/>
                    <a:pt x="9169" y="27197"/>
                  </a:cubicBezTo>
                  <a:cubicBezTo>
                    <a:pt x="10028" y="27397"/>
                    <a:pt x="10884" y="27492"/>
                    <a:pt x="11724" y="27492"/>
                  </a:cubicBezTo>
                  <a:cubicBezTo>
                    <a:pt x="13888" y="27492"/>
                    <a:pt x="15951" y="26859"/>
                    <a:pt x="17718" y="25744"/>
                  </a:cubicBezTo>
                  <a:cubicBezTo>
                    <a:pt x="18814" y="29816"/>
                    <a:pt x="22172" y="33079"/>
                    <a:pt x="26601" y="33865"/>
                  </a:cubicBezTo>
                  <a:cubicBezTo>
                    <a:pt x="27243" y="33975"/>
                    <a:pt x="27881" y="34028"/>
                    <a:pt x="28511" y="34028"/>
                  </a:cubicBezTo>
                  <a:cubicBezTo>
                    <a:pt x="33049" y="34028"/>
                    <a:pt x="37151" y="31260"/>
                    <a:pt x="38865" y="27078"/>
                  </a:cubicBezTo>
                  <a:cubicBezTo>
                    <a:pt x="39301" y="27119"/>
                    <a:pt x="39733" y="27140"/>
                    <a:pt x="40163" y="27140"/>
                  </a:cubicBezTo>
                  <a:cubicBezTo>
                    <a:pt x="46859" y="27140"/>
                    <a:pt x="52756" y="22178"/>
                    <a:pt x="53607" y="15218"/>
                  </a:cubicBezTo>
                  <a:cubicBezTo>
                    <a:pt x="54464" y="8455"/>
                    <a:pt x="50034" y="2025"/>
                    <a:pt x="43414" y="406"/>
                  </a:cubicBezTo>
                  <a:cubicBezTo>
                    <a:pt x="42305" y="132"/>
                    <a:pt x="41198" y="1"/>
                    <a:pt x="40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0"/>
            <p:cNvSpPr/>
            <p:nvPr/>
          </p:nvSpPr>
          <p:spPr>
            <a:xfrm>
              <a:off x="8156703" y="2077043"/>
              <a:ext cx="61040" cy="43747"/>
            </a:xfrm>
            <a:custGeom>
              <a:avLst/>
              <a:gdLst/>
              <a:ahLst/>
              <a:cxnLst/>
              <a:rect l="l" t="t" r="r" b="b"/>
              <a:pathLst>
                <a:path w="37913" h="27172" extrusionOk="0">
                  <a:moveTo>
                    <a:pt x="5716" y="0"/>
                  </a:moveTo>
                  <a:cubicBezTo>
                    <a:pt x="2953" y="1762"/>
                    <a:pt x="953" y="4715"/>
                    <a:pt x="572" y="8311"/>
                  </a:cubicBezTo>
                  <a:cubicBezTo>
                    <a:pt x="0" y="13860"/>
                    <a:pt x="3715" y="19076"/>
                    <a:pt x="9169" y="20338"/>
                  </a:cubicBezTo>
                  <a:cubicBezTo>
                    <a:pt x="10028" y="20538"/>
                    <a:pt x="10886" y="20633"/>
                    <a:pt x="11728" y="20633"/>
                  </a:cubicBezTo>
                  <a:cubicBezTo>
                    <a:pt x="13898" y="20633"/>
                    <a:pt x="15969" y="20000"/>
                    <a:pt x="17718" y="18885"/>
                  </a:cubicBezTo>
                  <a:cubicBezTo>
                    <a:pt x="18814" y="22957"/>
                    <a:pt x="22172" y="26220"/>
                    <a:pt x="26601" y="27006"/>
                  </a:cubicBezTo>
                  <a:cubicBezTo>
                    <a:pt x="27247" y="27117"/>
                    <a:pt x="27889" y="27171"/>
                    <a:pt x="28524" y="27171"/>
                  </a:cubicBezTo>
                  <a:cubicBezTo>
                    <a:pt x="32359" y="27171"/>
                    <a:pt x="35890" y="25199"/>
                    <a:pt x="37913" y="22052"/>
                  </a:cubicBezTo>
                  <a:cubicBezTo>
                    <a:pt x="37270" y="22028"/>
                    <a:pt x="36627" y="21957"/>
                    <a:pt x="35960" y="21862"/>
                  </a:cubicBezTo>
                  <a:cubicBezTo>
                    <a:pt x="30816" y="20957"/>
                    <a:pt x="26911" y="17147"/>
                    <a:pt x="25625" y="12407"/>
                  </a:cubicBezTo>
                  <a:cubicBezTo>
                    <a:pt x="23586" y="13709"/>
                    <a:pt x="21178" y="14444"/>
                    <a:pt x="18658" y="14444"/>
                  </a:cubicBezTo>
                  <a:cubicBezTo>
                    <a:pt x="17674" y="14444"/>
                    <a:pt x="16673" y="14332"/>
                    <a:pt x="15670" y="14098"/>
                  </a:cubicBezTo>
                  <a:cubicBezTo>
                    <a:pt x="9336" y="12622"/>
                    <a:pt x="5025" y="6573"/>
                    <a:pt x="5692" y="95"/>
                  </a:cubicBezTo>
                  <a:cubicBezTo>
                    <a:pt x="5692" y="72"/>
                    <a:pt x="5716" y="24"/>
                    <a:pt x="571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0"/>
            <p:cNvSpPr/>
            <p:nvPr/>
          </p:nvSpPr>
          <p:spPr>
            <a:xfrm>
              <a:off x="8043557" y="2157367"/>
              <a:ext cx="59047" cy="82089"/>
            </a:xfrm>
            <a:custGeom>
              <a:avLst/>
              <a:gdLst/>
              <a:ahLst/>
              <a:cxnLst/>
              <a:rect l="l" t="t" r="r" b="b"/>
              <a:pathLst>
                <a:path w="36675" h="50987" extrusionOk="0">
                  <a:moveTo>
                    <a:pt x="22267" y="0"/>
                  </a:moveTo>
                  <a:cubicBezTo>
                    <a:pt x="14289" y="0"/>
                    <a:pt x="7836" y="6454"/>
                    <a:pt x="7836" y="14408"/>
                  </a:cubicBezTo>
                  <a:cubicBezTo>
                    <a:pt x="7836" y="16504"/>
                    <a:pt x="8288" y="18480"/>
                    <a:pt x="9074" y="20266"/>
                  </a:cubicBezTo>
                  <a:cubicBezTo>
                    <a:pt x="3692" y="22886"/>
                    <a:pt x="1" y="28411"/>
                    <a:pt x="1" y="34793"/>
                  </a:cubicBezTo>
                  <a:cubicBezTo>
                    <a:pt x="1" y="43747"/>
                    <a:pt x="7240" y="50987"/>
                    <a:pt x="16195" y="50987"/>
                  </a:cubicBezTo>
                  <a:cubicBezTo>
                    <a:pt x="25125" y="50987"/>
                    <a:pt x="32388" y="43747"/>
                    <a:pt x="32388" y="34793"/>
                  </a:cubicBezTo>
                  <a:cubicBezTo>
                    <a:pt x="32388" y="31769"/>
                    <a:pt x="31555" y="28935"/>
                    <a:pt x="30102" y="26506"/>
                  </a:cubicBezTo>
                  <a:cubicBezTo>
                    <a:pt x="34055" y="23934"/>
                    <a:pt x="36675" y="19480"/>
                    <a:pt x="36675" y="14408"/>
                  </a:cubicBezTo>
                  <a:cubicBezTo>
                    <a:pt x="36675" y="6454"/>
                    <a:pt x="30221" y="0"/>
                    <a:pt x="222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0"/>
            <p:cNvSpPr/>
            <p:nvPr/>
          </p:nvSpPr>
          <p:spPr>
            <a:xfrm>
              <a:off x="8057667" y="2157367"/>
              <a:ext cx="44937" cy="82089"/>
            </a:xfrm>
            <a:custGeom>
              <a:avLst/>
              <a:gdLst/>
              <a:ahLst/>
              <a:cxnLst/>
              <a:rect l="l" t="t" r="r" b="b"/>
              <a:pathLst>
                <a:path w="27911" h="50987" extrusionOk="0">
                  <a:moveTo>
                    <a:pt x="13503" y="0"/>
                  </a:moveTo>
                  <a:cubicBezTo>
                    <a:pt x="12122" y="0"/>
                    <a:pt x="10812" y="191"/>
                    <a:pt x="9574" y="548"/>
                  </a:cubicBezTo>
                  <a:cubicBezTo>
                    <a:pt x="13860" y="3049"/>
                    <a:pt x="16766" y="7716"/>
                    <a:pt x="16766" y="13027"/>
                  </a:cubicBezTo>
                  <a:cubicBezTo>
                    <a:pt x="16766" y="18099"/>
                    <a:pt x="14146" y="22552"/>
                    <a:pt x="10193" y="25124"/>
                  </a:cubicBezTo>
                  <a:cubicBezTo>
                    <a:pt x="11646" y="27554"/>
                    <a:pt x="12479" y="30387"/>
                    <a:pt x="12479" y="33412"/>
                  </a:cubicBezTo>
                  <a:cubicBezTo>
                    <a:pt x="12479" y="41080"/>
                    <a:pt x="7145" y="47510"/>
                    <a:pt x="0" y="49177"/>
                  </a:cubicBezTo>
                  <a:cubicBezTo>
                    <a:pt x="2215" y="50344"/>
                    <a:pt x="4740" y="50987"/>
                    <a:pt x="7431" y="50987"/>
                  </a:cubicBezTo>
                  <a:cubicBezTo>
                    <a:pt x="16361" y="50987"/>
                    <a:pt x="23624" y="43747"/>
                    <a:pt x="23624" y="34793"/>
                  </a:cubicBezTo>
                  <a:cubicBezTo>
                    <a:pt x="23624" y="31769"/>
                    <a:pt x="22791" y="28935"/>
                    <a:pt x="21338" y="26506"/>
                  </a:cubicBezTo>
                  <a:cubicBezTo>
                    <a:pt x="25291" y="23934"/>
                    <a:pt x="27911" y="19480"/>
                    <a:pt x="27911" y="14432"/>
                  </a:cubicBezTo>
                  <a:cubicBezTo>
                    <a:pt x="27911" y="6454"/>
                    <a:pt x="21457" y="0"/>
                    <a:pt x="1350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50"/>
            <p:cNvSpPr/>
            <p:nvPr/>
          </p:nvSpPr>
          <p:spPr>
            <a:xfrm>
              <a:off x="8193664" y="2148783"/>
              <a:ext cx="18406" cy="27412"/>
            </a:xfrm>
            <a:custGeom>
              <a:avLst/>
              <a:gdLst/>
              <a:ahLst/>
              <a:cxnLst/>
              <a:rect l="l" t="t" r="r" b="b"/>
              <a:pathLst>
                <a:path w="11432" h="17026" extrusionOk="0">
                  <a:moveTo>
                    <a:pt x="3706" y="0"/>
                  </a:moveTo>
                  <a:cubicBezTo>
                    <a:pt x="2486" y="0"/>
                    <a:pt x="1399" y="852"/>
                    <a:pt x="1167" y="2094"/>
                  </a:cubicBezTo>
                  <a:cubicBezTo>
                    <a:pt x="882" y="3522"/>
                    <a:pt x="1810" y="4880"/>
                    <a:pt x="3215" y="5142"/>
                  </a:cubicBezTo>
                  <a:cubicBezTo>
                    <a:pt x="4096" y="5308"/>
                    <a:pt x="4859" y="5809"/>
                    <a:pt x="5382" y="6571"/>
                  </a:cubicBezTo>
                  <a:cubicBezTo>
                    <a:pt x="5883" y="7309"/>
                    <a:pt x="6073" y="8214"/>
                    <a:pt x="5906" y="9095"/>
                  </a:cubicBezTo>
                  <a:cubicBezTo>
                    <a:pt x="5597" y="10691"/>
                    <a:pt x="4216" y="11834"/>
                    <a:pt x="2596" y="11834"/>
                  </a:cubicBezTo>
                  <a:cubicBezTo>
                    <a:pt x="1167" y="11834"/>
                    <a:pt x="0" y="13001"/>
                    <a:pt x="0" y="14429"/>
                  </a:cubicBezTo>
                  <a:cubicBezTo>
                    <a:pt x="0" y="15858"/>
                    <a:pt x="1167" y="17025"/>
                    <a:pt x="2596" y="17025"/>
                  </a:cubicBezTo>
                  <a:cubicBezTo>
                    <a:pt x="6692" y="17025"/>
                    <a:pt x="10217" y="14096"/>
                    <a:pt x="11003" y="10071"/>
                  </a:cubicBezTo>
                  <a:cubicBezTo>
                    <a:pt x="11431" y="7809"/>
                    <a:pt x="10955" y="5547"/>
                    <a:pt x="9669" y="3641"/>
                  </a:cubicBezTo>
                  <a:cubicBezTo>
                    <a:pt x="8383" y="1760"/>
                    <a:pt x="6454" y="474"/>
                    <a:pt x="4192" y="46"/>
                  </a:cubicBezTo>
                  <a:cubicBezTo>
                    <a:pt x="4029" y="15"/>
                    <a:pt x="3866" y="0"/>
                    <a:pt x="37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50"/>
            <p:cNvSpPr/>
            <p:nvPr/>
          </p:nvSpPr>
          <p:spPr>
            <a:xfrm>
              <a:off x="8033704" y="2063971"/>
              <a:ext cx="101222" cy="59417"/>
            </a:xfrm>
            <a:custGeom>
              <a:avLst/>
              <a:gdLst/>
              <a:ahLst/>
              <a:cxnLst/>
              <a:rect l="l" t="t" r="r" b="b"/>
              <a:pathLst>
                <a:path w="62871" h="36905" extrusionOk="0">
                  <a:moveTo>
                    <a:pt x="32864" y="0"/>
                  </a:moveTo>
                  <a:cubicBezTo>
                    <a:pt x="26856" y="0"/>
                    <a:pt x="21324" y="3004"/>
                    <a:pt x="17980" y="7810"/>
                  </a:cubicBezTo>
                  <a:cubicBezTo>
                    <a:pt x="17271" y="7706"/>
                    <a:pt x="16566" y="7656"/>
                    <a:pt x="15868" y="7656"/>
                  </a:cubicBezTo>
                  <a:cubicBezTo>
                    <a:pt x="8994" y="7656"/>
                    <a:pt x="2865" y="12522"/>
                    <a:pt x="1525" y="19526"/>
                  </a:cubicBezTo>
                  <a:cubicBezTo>
                    <a:pt x="0" y="27456"/>
                    <a:pt x="5216" y="35125"/>
                    <a:pt x="13122" y="36649"/>
                  </a:cubicBezTo>
                  <a:cubicBezTo>
                    <a:pt x="14049" y="36821"/>
                    <a:pt x="14970" y="36905"/>
                    <a:pt x="15878" y="36905"/>
                  </a:cubicBezTo>
                  <a:cubicBezTo>
                    <a:pt x="18983" y="36905"/>
                    <a:pt x="21925" y="35928"/>
                    <a:pt x="24339" y="34196"/>
                  </a:cubicBezTo>
                  <a:cubicBezTo>
                    <a:pt x="25911" y="35029"/>
                    <a:pt x="27649" y="35649"/>
                    <a:pt x="29483" y="36006"/>
                  </a:cubicBezTo>
                  <a:cubicBezTo>
                    <a:pt x="30642" y="36229"/>
                    <a:pt x="31796" y="36336"/>
                    <a:pt x="32934" y="36336"/>
                  </a:cubicBezTo>
                  <a:cubicBezTo>
                    <a:pt x="37264" y="36336"/>
                    <a:pt x="41351" y="34778"/>
                    <a:pt x="44557" y="32100"/>
                  </a:cubicBezTo>
                  <a:cubicBezTo>
                    <a:pt x="45962" y="33815"/>
                    <a:pt x="47963" y="35053"/>
                    <a:pt x="50297" y="35506"/>
                  </a:cubicBezTo>
                  <a:cubicBezTo>
                    <a:pt x="50921" y="35625"/>
                    <a:pt x="51544" y="35683"/>
                    <a:pt x="52157" y="35683"/>
                  </a:cubicBezTo>
                  <a:cubicBezTo>
                    <a:pt x="56804" y="35683"/>
                    <a:pt x="60942" y="32380"/>
                    <a:pt x="61847" y="27647"/>
                  </a:cubicBezTo>
                  <a:cubicBezTo>
                    <a:pt x="62871" y="22313"/>
                    <a:pt x="59370" y="17121"/>
                    <a:pt x="54012" y="16097"/>
                  </a:cubicBezTo>
                  <a:cubicBezTo>
                    <a:pt x="53386" y="15983"/>
                    <a:pt x="52769" y="15929"/>
                    <a:pt x="52161" y="15929"/>
                  </a:cubicBezTo>
                  <a:cubicBezTo>
                    <a:pt x="51750" y="15929"/>
                    <a:pt x="51343" y="15954"/>
                    <a:pt x="50940" y="16002"/>
                  </a:cubicBezTo>
                  <a:cubicBezTo>
                    <a:pt x="50011" y="8357"/>
                    <a:pt x="44295" y="1856"/>
                    <a:pt x="36317" y="332"/>
                  </a:cubicBezTo>
                  <a:cubicBezTo>
                    <a:pt x="35157" y="108"/>
                    <a:pt x="34002" y="0"/>
                    <a:pt x="32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50"/>
            <p:cNvSpPr/>
            <p:nvPr/>
          </p:nvSpPr>
          <p:spPr>
            <a:xfrm>
              <a:off x="8035927" y="2090845"/>
              <a:ext cx="98807" cy="32543"/>
            </a:xfrm>
            <a:custGeom>
              <a:avLst/>
              <a:gdLst/>
              <a:ahLst/>
              <a:cxnLst/>
              <a:rect l="l" t="t" r="r" b="b"/>
              <a:pathLst>
                <a:path w="61371" h="20213" extrusionOk="0">
                  <a:moveTo>
                    <a:pt x="54607" y="0"/>
                  </a:moveTo>
                  <a:cubicBezTo>
                    <a:pt x="54583" y="310"/>
                    <a:pt x="54536" y="643"/>
                    <a:pt x="54464" y="953"/>
                  </a:cubicBezTo>
                  <a:cubicBezTo>
                    <a:pt x="53560" y="5683"/>
                    <a:pt x="49427" y="8966"/>
                    <a:pt x="44784" y="8966"/>
                  </a:cubicBezTo>
                  <a:cubicBezTo>
                    <a:pt x="44168" y="8966"/>
                    <a:pt x="43542" y="8908"/>
                    <a:pt x="42914" y="8788"/>
                  </a:cubicBezTo>
                  <a:cubicBezTo>
                    <a:pt x="40581" y="8335"/>
                    <a:pt x="38580" y="7097"/>
                    <a:pt x="37175" y="5406"/>
                  </a:cubicBezTo>
                  <a:cubicBezTo>
                    <a:pt x="33963" y="8070"/>
                    <a:pt x="29867" y="9640"/>
                    <a:pt x="25529" y="9640"/>
                  </a:cubicBezTo>
                  <a:cubicBezTo>
                    <a:pt x="24399" y="9640"/>
                    <a:pt x="23252" y="9533"/>
                    <a:pt x="22100" y="9312"/>
                  </a:cubicBezTo>
                  <a:cubicBezTo>
                    <a:pt x="20267" y="8955"/>
                    <a:pt x="18528" y="8335"/>
                    <a:pt x="16957" y="7502"/>
                  </a:cubicBezTo>
                  <a:cubicBezTo>
                    <a:pt x="14549" y="9211"/>
                    <a:pt x="11617" y="10197"/>
                    <a:pt x="8522" y="10197"/>
                  </a:cubicBezTo>
                  <a:cubicBezTo>
                    <a:pt x="7606" y="10197"/>
                    <a:pt x="6675" y="10110"/>
                    <a:pt x="5740" y="9931"/>
                  </a:cubicBezTo>
                  <a:cubicBezTo>
                    <a:pt x="3597" y="9526"/>
                    <a:pt x="1668" y="8669"/>
                    <a:pt x="1" y="7478"/>
                  </a:cubicBezTo>
                  <a:lnTo>
                    <a:pt x="1" y="7478"/>
                  </a:lnTo>
                  <a:cubicBezTo>
                    <a:pt x="786" y="13551"/>
                    <a:pt x="5383" y="18742"/>
                    <a:pt x="11765" y="19957"/>
                  </a:cubicBezTo>
                  <a:cubicBezTo>
                    <a:pt x="12686" y="20129"/>
                    <a:pt x="13604" y="20213"/>
                    <a:pt x="14508" y="20213"/>
                  </a:cubicBezTo>
                  <a:cubicBezTo>
                    <a:pt x="17602" y="20213"/>
                    <a:pt x="20544" y="19236"/>
                    <a:pt x="22958" y="17504"/>
                  </a:cubicBezTo>
                  <a:cubicBezTo>
                    <a:pt x="24530" y="18337"/>
                    <a:pt x="26244" y="18957"/>
                    <a:pt x="28102" y="19314"/>
                  </a:cubicBezTo>
                  <a:cubicBezTo>
                    <a:pt x="29261" y="19537"/>
                    <a:pt x="30415" y="19644"/>
                    <a:pt x="31553" y="19644"/>
                  </a:cubicBezTo>
                  <a:cubicBezTo>
                    <a:pt x="35883" y="19644"/>
                    <a:pt x="39970" y="18086"/>
                    <a:pt x="43176" y="15408"/>
                  </a:cubicBezTo>
                  <a:cubicBezTo>
                    <a:pt x="44581" y="17099"/>
                    <a:pt x="46582" y="18361"/>
                    <a:pt x="48916" y="18814"/>
                  </a:cubicBezTo>
                  <a:cubicBezTo>
                    <a:pt x="49540" y="18933"/>
                    <a:pt x="50163" y="18991"/>
                    <a:pt x="50776" y="18991"/>
                  </a:cubicBezTo>
                  <a:cubicBezTo>
                    <a:pt x="55423" y="18991"/>
                    <a:pt x="59561" y="15688"/>
                    <a:pt x="60466" y="10955"/>
                  </a:cubicBezTo>
                  <a:cubicBezTo>
                    <a:pt x="61371" y="6287"/>
                    <a:pt x="58822" y="1763"/>
                    <a:pt x="5460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0"/>
            <p:cNvSpPr/>
            <p:nvPr/>
          </p:nvSpPr>
          <p:spPr>
            <a:xfrm>
              <a:off x="8071622" y="2076505"/>
              <a:ext cx="31941" cy="19402"/>
            </a:xfrm>
            <a:custGeom>
              <a:avLst/>
              <a:gdLst/>
              <a:ahLst/>
              <a:cxnLst/>
              <a:rect l="l" t="t" r="r" b="b"/>
              <a:pathLst>
                <a:path w="19839" h="12051" extrusionOk="0">
                  <a:moveTo>
                    <a:pt x="9336" y="1"/>
                  </a:moveTo>
                  <a:cubicBezTo>
                    <a:pt x="5955" y="1"/>
                    <a:pt x="2763" y="1668"/>
                    <a:pt x="834" y="4478"/>
                  </a:cubicBezTo>
                  <a:cubicBezTo>
                    <a:pt x="1" y="5645"/>
                    <a:pt x="287" y="7264"/>
                    <a:pt x="1477" y="8074"/>
                  </a:cubicBezTo>
                  <a:cubicBezTo>
                    <a:pt x="1924" y="8393"/>
                    <a:pt x="2437" y="8545"/>
                    <a:pt x="2947" y="8545"/>
                  </a:cubicBezTo>
                  <a:cubicBezTo>
                    <a:pt x="3769" y="8545"/>
                    <a:pt x="4583" y="8151"/>
                    <a:pt x="5097" y="7431"/>
                  </a:cubicBezTo>
                  <a:cubicBezTo>
                    <a:pt x="6059" y="6028"/>
                    <a:pt x="7663" y="5198"/>
                    <a:pt x="9368" y="5198"/>
                  </a:cubicBezTo>
                  <a:cubicBezTo>
                    <a:pt x="9688" y="5198"/>
                    <a:pt x="10012" y="5227"/>
                    <a:pt x="10336" y="5288"/>
                  </a:cubicBezTo>
                  <a:cubicBezTo>
                    <a:pt x="12551" y="5716"/>
                    <a:pt x="14242" y="7502"/>
                    <a:pt x="14504" y="9765"/>
                  </a:cubicBezTo>
                  <a:cubicBezTo>
                    <a:pt x="14647" y="11074"/>
                    <a:pt x="15766" y="12051"/>
                    <a:pt x="17076" y="12051"/>
                  </a:cubicBezTo>
                  <a:cubicBezTo>
                    <a:pt x="17171" y="12051"/>
                    <a:pt x="17290" y="12051"/>
                    <a:pt x="17385" y="12027"/>
                  </a:cubicBezTo>
                  <a:cubicBezTo>
                    <a:pt x="18814" y="11860"/>
                    <a:pt x="19838" y="10574"/>
                    <a:pt x="19648" y="9146"/>
                  </a:cubicBezTo>
                  <a:cubicBezTo>
                    <a:pt x="19124" y="4645"/>
                    <a:pt x="15766" y="1049"/>
                    <a:pt x="11313" y="191"/>
                  </a:cubicBezTo>
                  <a:cubicBezTo>
                    <a:pt x="10646" y="72"/>
                    <a:pt x="9979" y="1"/>
                    <a:pt x="9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0"/>
            <p:cNvSpPr/>
            <p:nvPr/>
          </p:nvSpPr>
          <p:spPr>
            <a:xfrm>
              <a:off x="8176487" y="2222321"/>
              <a:ext cx="62344" cy="39542"/>
            </a:xfrm>
            <a:custGeom>
              <a:avLst/>
              <a:gdLst/>
              <a:ahLst/>
              <a:cxnLst/>
              <a:rect l="l" t="t" r="r" b="b"/>
              <a:pathLst>
                <a:path w="38723" h="24560" extrusionOk="0">
                  <a:moveTo>
                    <a:pt x="13907" y="1"/>
                  </a:moveTo>
                  <a:cubicBezTo>
                    <a:pt x="12377" y="1"/>
                    <a:pt x="10820" y="291"/>
                    <a:pt x="9312" y="903"/>
                  </a:cubicBezTo>
                  <a:cubicBezTo>
                    <a:pt x="3025" y="3427"/>
                    <a:pt x="1" y="10595"/>
                    <a:pt x="2525" y="16882"/>
                  </a:cubicBezTo>
                  <a:cubicBezTo>
                    <a:pt x="4463" y="21665"/>
                    <a:pt x="9076" y="24560"/>
                    <a:pt x="13929" y="24560"/>
                  </a:cubicBezTo>
                  <a:cubicBezTo>
                    <a:pt x="15455" y="24560"/>
                    <a:pt x="17006" y="24273"/>
                    <a:pt x="18504" y="23669"/>
                  </a:cubicBezTo>
                  <a:cubicBezTo>
                    <a:pt x="21434" y="22479"/>
                    <a:pt x="23648" y="20311"/>
                    <a:pt x="24934" y="17692"/>
                  </a:cubicBezTo>
                  <a:cubicBezTo>
                    <a:pt x="26302" y="18740"/>
                    <a:pt x="27990" y="19324"/>
                    <a:pt x="29732" y="19324"/>
                  </a:cubicBezTo>
                  <a:cubicBezTo>
                    <a:pt x="30719" y="19324"/>
                    <a:pt x="31724" y="19136"/>
                    <a:pt x="32698" y="18740"/>
                  </a:cubicBezTo>
                  <a:cubicBezTo>
                    <a:pt x="36746" y="17097"/>
                    <a:pt x="38723" y="12477"/>
                    <a:pt x="37080" y="8428"/>
                  </a:cubicBezTo>
                  <a:cubicBezTo>
                    <a:pt x="35831" y="5335"/>
                    <a:pt x="32865" y="3464"/>
                    <a:pt x="29737" y="3464"/>
                  </a:cubicBezTo>
                  <a:cubicBezTo>
                    <a:pt x="28747" y="3464"/>
                    <a:pt x="27741" y="3651"/>
                    <a:pt x="26768" y="4046"/>
                  </a:cubicBezTo>
                  <a:cubicBezTo>
                    <a:pt x="25792" y="4427"/>
                    <a:pt x="24958" y="4975"/>
                    <a:pt x="24244" y="5666"/>
                  </a:cubicBezTo>
                  <a:cubicBezTo>
                    <a:pt x="21968" y="2105"/>
                    <a:pt x="18033" y="1"/>
                    <a:pt x="1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50"/>
            <p:cNvSpPr/>
            <p:nvPr/>
          </p:nvSpPr>
          <p:spPr>
            <a:xfrm>
              <a:off x="8179132" y="2230714"/>
              <a:ext cx="59699" cy="31149"/>
            </a:xfrm>
            <a:custGeom>
              <a:avLst/>
              <a:gdLst/>
              <a:ahLst/>
              <a:cxnLst/>
              <a:rect l="l" t="t" r="r" b="b"/>
              <a:pathLst>
                <a:path w="37080" h="19347" extrusionOk="0">
                  <a:moveTo>
                    <a:pt x="33055" y="0"/>
                  </a:moveTo>
                  <a:cubicBezTo>
                    <a:pt x="32603" y="2620"/>
                    <a:pt x="30840" y="4977"/>
                    <a:pt x="28197" y="6049"/>
                  </a:cubicBezTo>
                  <a:cubicBezTo>
                    <a:pt x="27223" y="6445"/>
                    <a:pt x="26218" y="6633"/>
                    <a:pt x="25231" y="6633"/>
                  </a:cubicBezTo>
                  <a:cubicBezTo>
                    <a:pt x="23489" y="6633"/>
                    <a:pt x="21801" y="6050"/>
                    <a:pt x="20434" y="5001"/>
                  </a:cubicBezTo>
                  <a:cubicBezTo>
                    <a:pt x="19148" y="7621"/>
                    <a:pt x="16933" y="9788"/>
                    <a:pt x="14004" y="10979"/>
                  </a:cubicBezTo>
                  <a:cubicBezTo>
                    <a:pt x="12508" y="11578"/>
                    <a:pt x="10962" y="11862"/>
                    <a:pt x="9440" y="11862"/>
                  </a:cubicBezTo>
                  <a:cubicBezTo>
                    <a:pt x="5825" y="11862"/>
                    <a:pt x="2347" y="10260"/>
                    <a:pt x="1" y="7478"/>
                  </a:cubicBezTo>
                  <a:lnTo>
                    <a:pt x="1" y="7478"/>
                  </a:lnTo>
                  <a:cubicBezTo>
                    <a:pt x="48" y="8883"/>
                    <a:pt x="334" y="10288"/>
                    <a:pt x="906" y="11669"/>
                  </a:cubicBezTo>
                  <a:cubicBezTo>
                    <a:pt x="2826" y="16452"/>
                    <a:pt x="7434" y="19347"/>
                    <a:pt x="12297" y="19347"/>
                  </a:cubicBezTo>
                  <a:cubicBezTo>
                    <a:pt x="13826" y="19347"/>
                    <a:pt x="15381" y="19060"/>
                    <a:pt x="16885" y="18456"/>
                  </a:cubicBezTo>
                  <a:cubicBezTo>
                    <a:pt x="19791" y="17266"/>
                    <a:pt x="22005" y="15098"/>
                    <a:pt x="23291" y="12503"/>
                  </a:cubicBezTo>
                  <a:cubicBezTo>
                    <a:pt x="24657" y="13534"/>
                    <a:pt x="26341" y="14112"/>
                    <a:pt x="28080" y="14112"/>
                  </a:cubicBezTo>
                  <a:cubicBezTo>
                    <a:pt x="29070" y="14112"/>
                    <a:pt x="30078" y="13924"/>
                    <a:pt x="31055" y="13527"/>
                  </a:cubicBezTo>
                  <a:cubicBezTo>
                    <a:pt x="35127" y="11907"/>
                    <a:pt x="37080" y="7264"/>
                    <a:pt x="35437" y="3215"/>
                  </a:cubicBezTo>
                  <a:cubicBezTo>
                    <a:pt x="34913" y="1905"/>
                    <a:pt x="34079" y="810"/>
                    <a:pt x="3305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50"/>
            <p:cNvSpPr/>
            <p:nvPr/>
          </p:nvSpPr>
          <p:spPr>
            <a:xfrm>
              <a:off x="8119818" y="2189229"/>
              <a:ext cx="9549" cy="8129"/>
            </a:xfrm>
            <a:custGeom>
              <a:avLst/>
              <a:gdLst/>
              <a:ahLst/>
              <a:cxnLst/>
              <a:rect l="l" t="t" r="r" b="b"/>
              <a:pathLst>
                <a:path w="5931" h="5049" extrusionOk="0">
                  <a:moveTo>
                    <a:pt x="2954" y="0"/>
                  </a:moveTo>
                  <a:cubicBezTo>
                    <a:pt x="1287" y="0"/>
                    <a:pt x="1" y="1596"/>
                    <a:pt x="548" y="3334"/>
                  </a:cubicBezTo>
                  <a:cubicBezTo>
                    <a:pt x="858" y="4382"/>
                    <a:pt x="1882" y="5049"/>
                    <a:pt x="2978" y="5049"/>
                  </a:cubicBezTo>
                  <a:cubicBezTo>
                    <a:pt x="4645" y="5049"/>
                    <a:pt x="5931" y="3477"/>
                    <a:pt x="5383" y="1738"/>
                  </a:cubicBezTo>
                  <a:cubicBezTo>
                    <a:pt x="5073" y="667"/>
                    <a:pt x="4049" y="0"/>
                    <a:pt x="2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0"/>
            <p:cNvSpPr/>
            <p:nvPr/>
          </p:nvSpPr>
          <p:spPr>
            <a:xfrm>
              <a:off x="8260799" y="2087701"/>
              <a:ext cx="9510" cy="8169"/>
            </a:xfrm>
            <a:custGeom>
              <a:avLst/>
              <a:gdLst/>
              <a:ahLst/>
              <a:cxnLst/>
              <a:rect l="l" t="t" r="r" b="b"/>
              <a:pathLst>
                <a:path w="5907" h="5074" extrusionOk="0">
                  <a:moveTo>
                    <a:pt x="2930" y="1"/>
                  </a:moveTo>
                  <a:cubicBezTo>
                    <a:pt x="1287" y="1"/>
                    <a:pt x="1" y="1596"/>
                    <a:pt x="524" y="3335"/>
                  </a:cubicBezTo>
                  <a:cubicBezTo>
                    <a:pt x="858" y="4382"/>
                    <a:pt x="1858" y="5073"/>
                    <a:pt x="2977" y="5073"/>
                  </a:cubicBezTo>
                  <a:cubicBezTo>
                    <a:pt x="4621" y="5073"/>
                    <a:pt x="5907" y="3477"/>
                    <a:pt x="5383" y="1739"/>
                  </a:cubicBezTo>
                  <a:cubicBezTo>
                    <a:pt x="5049" y="691"/>
                    <a:pt x="4025" y="1"/>
                    <a:pt x="29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0"/>
            <p:cNvSpPr/>
            <p:nvPr/>
          </p:nvSpPr>
          <p:spPr>
            <a:xfrm>
              <a:off x="8253591" y="2099127"/>
              <a:ext cx="9549" cy="8129"/>
            </a:xfrm>
            <a:custGeom>
              <a:avLst/>
              <a:gdLst/>
              <a:ahLst/>
              <a:cxnLst/>
              <a:rect l="l" t="t" r="r" b="b"/>
              <a:pathLst>
                <a:path w="5931" h="5049" extrusionOk="0">
                  <a:moveTo>
                    <a:pt x="2953" y="0"/>
                  </a:moveTo>
                  <a:cubicBezTo>
                    <a:pt x="1286" y="0"/>
                    <a:pt x="0" y="1572"/>
                    <a:pt x="548" y="3310"/>
                  </a:cubicBezTo>
                  <a:cubicBezTo>
                    <a:pt x="858" y="4358"/>
                    <a:pt x="1882" y="5049"/>
                    <a:pt x="2977" y="5049"/>
                  </a:cubicBezTo>
                  <a:cubicBezTo>
                    <a:pt x="4644" y="5049"/>
                    <a:pt x="5930" y="3453"/>
                    <a:pt x="5383" y="1715"/>
                  </a:cubicBezTo>
                  <a:cubicBezTo>
                    <a:pt x="5073" y="667"/>
                    <a:pt x="4049" y="0"/>
                    <a:pt x="29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0"/>
            <p:cNvSpPr/>
            <p:nvPr/>
          </p:nvSpPr>
          <p:spPr>
            <a:xfrm>
              <a:off x="8264748" y="2242446"/>
              <a:ext cx="9510" cy="8129"/>
            </a:xfrm>
            <a:custGeom>
              <a:avLst/>
              <a:gdLst/>
              <a:ahLst/>
              <a:cxnLst/>
              <a:rect l="l" t="t" r="r" b="b"/>
              <a:pathLst>
                <a:path w="5907" h="5049" extrusionOk="0">
                  <a:moveTo>
                    <a:pt x="2930" y="0"/>
                  </a:moveTo>
                  <a:cubicBezTo>
                    <a:pt x="1286" y="0"/>
                    <a:pt x="0" y="1596"/>
                    <a:pt x="524" y="3334"/>
                  </a:cubicBezTo>
                  <a:cubicBezTo>
                    <a:pt x="858" y="4382"/>
                    <a:pt x="1882" y="5049"/>
                    <a:pt x="2977" y="5049"/>
                  </a:cubicBezTo>
                  <a:cubicBezTo>
                    <a:pt x="4644" y="5049"/>
                    <a:pt x="5906" y="3453"/>
                    <a:pt x="5383" y="1715"/>
                  </a:cubicBezTo>
                  <a:cubicBezTo>
                    <a:pt x="5049" y="667"/>
                    <a:pt x="4049" y="0"/>
                    <a:pt x="29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0"/>
            <p:cNvSpPr/>
            <p:nvPr/>
          </p:nvSpPr>
          <p:spPr>
            <a:xfrm>
              <a:off x="8249143" y="2238114"/>
              <a:ext cx="9510" cy="8129"/>
            </a:xfrm>
            <a:custGeom>
              <a:avLst/>
              <a:gdLst/>
              <a:ahLst/>
              <a:cxnLst/>
              <a:rect l="l" t="t" r="r" b="b"/>
              <a:pathLst>
                <a:path w="5907" h="5049" extrusionOk="0">
                  <a:moveTo>
                    <a:pt x="2954" y="0"/>
                  </a:moveTo>
                  <a:cubicBezTo>
                    <a:pt x="1287" y="0"/>
                    <a:pt x="1" y="1572"/>
                    <a:pt x="525" y="3311"/>
                  </a:cubicBezTo>
                  <a:cubicBezTo>
                    <a:pt x="858" y="4358"/>
                    <a:pt x="1882" y="5049"/>
                    <a:pt x="2978" y="5049"/>
                  </a:cubicBezTo>
                  <a:cubicBezTo>
                    <a:pt x="4621" y="5049"/>
                    <a:pt x="5907" y="3453"/>
                    <a:pt x="5383" y="1715"/>
                  </a:cubicBezTo>
                  <a:cubicBezTo>
                    <a:pt x="5073" y="667"/>
                    <a:pt x="4049" y="0"/>
                    <a:pt x="2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0"/>
            <p:cNvSpPr/>
            <p:nvPr/>
          </p:nvSpPr>
          <p:spPr>
            <a:xfrm>
              <a:off x="8052874" y="2138733"/>
              <a:ext cx="9549" cy="8168"/>
            </a:xfrm>
            <a:custGeom>
              <a:avLst/>
              <a:gdLst/>
              <a:ahLst/>
              <a:cxnLst/>
              <a:rect l="l" t="t" r="r" b="b"/>
              <a:pathLst>
                <a:path w="5931" h="5073" extrusionOk="0">
                  <a:moveTo>
                    <a:pt x="2954" y="1"/>
                  </a:moveTo>
                  <a:cubicBezTo>
                    <a:pt x="1287" y="1"/>
                    <a:pt x="1" y="1596"/>
                    <a:pt x="548" y="3335"/>
                  </a:cubicBezTo>
                  <a:cubicBezTo>
                    <a:pt x="858" y="4382"/>
                    <a:pt x="1882" y="5073"/>
                    <a:pt x="2977" y="5073"/>
                  </a:cubicBezTo>
                  <a:cubicBezTo>
                    <a:pt x="4644" y="5073"/>
                    <a:pt x="5930" y="3477"/>
                    <a:pt x="5383" y="1739"/>
                  </a:cubicBezTo>
                  <a:cubicBezTo>
                    <a:pt x="5073" y="691"/>
                    <a:pt x="4049" y="1"/>
                    <a:pt x="2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50"/>
            <p:cNvSpPr/>
            <p:nvPr/>
          </p:nvSpPr>
          <p:spPr>
            <a:xfrm>
              <a:off x="8064606" y="2132216"/>
              <a:ext cx="9549" cy="8168"/>
            </a:xfrm>
            <a:custGeom>
              <a:avLst/>
              <a:gdLst/>
              <a:ahLst/>
              <a:cxnLst/>
              <a:rect l="l" t="t" r="r" b="b"/>
              <a:pathLst>
                <a:path w="5931" h="5073" extrusionOk="0">
                  <a:moveTo>
                    <a:pt x="2954" y="0"/>
                  </a:moveTo>
                  <a:cubicBezTo>
                    <a:pt x="1287" y="0"/>
                    <a:pt x="1" y="1596"/>
                    <a:pt x="549" y="3334"/>
                  </a:cubicBezTo>
                  <a:cubicBezTo>
                    <a:pt x="858" y="4382"/>
                    <a:pt x="1882" y="5073"/>
                    <a:pt x="2978" y="5073"/>
                  </a:cubicBezTo>
                  <a:cubicBezTo>
                    <a:pt x="4645" y="5073"/>
                    <a:pt x="5931" y="3477"/>
                    <a:pt x="5383" y="1739"/>
                  </a:cubicBezTo>
                  <a:cubicBezTo>
                    <a:pt x="5073" y="691"/>
                    <a:pt x="4049" y="0"/>
                    <a:pt x="2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50"/>
            <p:cNvSpPr/>
            <p:nvPr/>
          </p:nvSpPr>
          <p:spPr>
            <a:xfrm>
              <a:off x="8264671" y="2128412"/>
              <a:ext cx="15569" cy="23704"/>
            </a:xfrm>
            <a:custGeom>
              <a:avLst/>
              <a:gdLst/>
              <a:ahLst/>
              <a:cxnLst/>
              <a:rect l="l" t="t" r="r" b="b"/>
              <a:pathLst>
                <a:path w="9670" h="14723" extrusionOk="0">
                  <a:moveTo>
                    <a:pt x="6776" y="1"/>
                  </a:moveTo>
                  <a:cubicBezTo>
                    <a:pt x="6044" y="1"/>
                    <a:pt x="5311" y="308"/>
                    <a:pt x="4788" y="910"/>
                  </a:cubicBezTo>
                  <a:cubicBezTo>
                    <a:pt x="1" y="6459"/>
                    <a:pt x="2192" y="12746"/>
                    <a:pt x="2287" y="13008"/>
                  </a:cubicBezTo>
                  <a:cubicBezTo>
                    <a:pt x="2668" y="14080"/>
                    <a:pt x="3668" y="14723"/>
                    <a:pt x="4716" y="14723"/>
                  </a:cubicBezTo>
                  <a:cubicBezTo>
                    <a:pt x="5026" y="14723"/>
                    <a:pt x="5311" y="14675"/>
                    <a:pt x="5597" y="14580"/>
                  </a:cubicBezTo>
                  <a:cubicBezTo>
                    <a:pt x="6955" y="14104"/>
                    <a:pt x="7645" y="12603"/>
                    <a:pt x="7169" y="11270"/>
                  </a:cubicBezTo>
                  <a:cubicBezTo>
                    <a:pt x="7145" y="11222"/>
                    <a:pt x="5931" y="7531"/>
                    <a:pt x="8741" y="4292"/>
                  </a:cubicBezTo>
                  <a:cubicBezTo>
                    <a:pt x="9670" y="3197"/>
                    <a:pt x="9550" y="1553"/>
                    <a:pt x="8455" y="625"/>
                  </a:cubicBezTo>
                  <a:cubicBezTo>
                    <a:pt x="7973" y="207"/>
                    <a:pt x="7375" y="1"/>
                    <a:pt x="67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0"/>
            <p:cNvSpPr/>
            <p:nvPr/>
          </p:nvSpPr>
          <p:spPr>
            <a:xfrm>
              <a:off x="8052682" y="2204125"/>
              <a:ext cx="14265" cy="24174"/>
            </a:xfrm>
            <a:custGeom>
              <a:avLst/>
              <a:gdLst/>
              <a:ahLst/>
              <a:cxnLst/>
              <a:rect l="l" t="t" r="r" b="b"/>
              <a:pathLst>
                <a:path w="8860" h="15015" extrusionOk="0">
                  <a:moveTo>
                    <a:pt x="3702" y="1"/>
                  </a:moveTo>
                  <a:cubicBezTo>
                    <a:pt x="2539" y="1"/>
                    <a:pt x="1493" y="776"/>
                    <a:pt x="1191" y="1941"/>
                  </a:cubicBezTo>
                  <a:cubicBezTo>
                    <a:pt x="1" y="6513"/>
                    <a:pt x="1025" y="10847"/>
                    <a:pt x="4073" y="14181"/>
                  </a:cubicBezTo>
                  <a:cubicBezTo>
                    <a:pt x="4573" y="14729"/>
                    <a:pt x="5287" y="15015"/>
                    <a:pt x="5978" y="15015"/>
                  </a:cubicBezTo>
                  <a:cubicBezTo>
                    <a:pt x="6621" y="15015"/>
                    <a:pt x="7240" y="14801"/>
                    <a:pt x="7740" y="14324"/>
                  </a:cubicBezTo>
                  <a:cubicBezTo>
                    <a:pt x="8788" y="13372"/>
                    <a:pt x="8860" y="11728"/>
                    <a:pt x="7907" y="10657"/>
                  </a:cubicBezTo>
                  <a:cubicBezTo>
                    <a:pt x="6026" y="8633"/>
                    <a:pt x="5454" y="6132"/>
                    <a:pt x="6216" y="3251"/>
                  </a:cubicBezTo>
                  <a:cubicBezTo>
                    <a:pt x="6573" y="1869"/>
                    <a:pt x="5740" y="440"/>
                    <a:pt x="4359" y="83"/>
                  </a:cubicBezTo>
                  <a:cubicBezTo>
                    <a:pt x="4139" y="27"/>
                    <a:pt x="3918" y="1"/>
                    <a:pt x="37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50"/>
          <p:cNvGrpSpPr/>
          <p:nvPr/>
        </p:nvGrpSpPr>
        <p:grpSpPr>
          <a:xfrm>
            <a:off x="1139307" y="2716166"/>
            <a:ext cx="255562" cy="192067"/>
            <a:chOff x="841025" y="2688392"/>
            <a:chExt cx="277785" cy="208769"/>
          </a:xfrm>
        </p:grpSpPr>
        <p:sp>
          <p:nvSpPr>
            <p:cNvPr id="6972" name="Google Shape;6972;p50"/>
            <p:cNvSpPr/>
            <p:nvPr/>
          </p:nvSpPr>
          <p:spPr>
            <a:xfrm>
              <a:off x="847390" y="2688429"/>
              <a:ext cx="259228" cy="55981"/>
            </a:xfrm>
            <a:custGeom>
              <a:avLst/>
              <a:gdLst/>
              <a:ahLst/>
              <a:cxnLst/>
              <a:rect l="l" t="t" r="r" b="b"/>
              <a:pathLst>
                <a:path w="161011" h="34771" extrusionOk="0">
                  <a:moveTo>
                    <a:pt x="130361" y="1"/>
                  </a:moveTo>
                  <a:cubicBezTo>
                    <a:pt x="125289" y="1"/>
                    <a:pt x="120883" y="2954"/>
                    <a:pt x="118859" y="7217"/>
                  </a:cubicBezTo>
                  <a:cubicBezTo>
                    <a:pt x="117120" y="5835"/>
                    <a:pt x="114905" y="5002"/>
                    <a:pt x="112500" y="5002"/>
                  </a:cubicBezTo>
                  <a:cubicBezTo>
                    <a:pt x="106880" y="5002"/>
                    <a:pt x="102331" y="9479"/>
                    <a:pt x="102331" y="15004"/>
                  </a:cubicBezTo>
                  <a:cubicBezTo>
                    <a:pt x="102331" y="15123"/>
                    <a:pt x="102331" y="15266"/>
                    <a:pt x="102331" y="15385"/>
                  </a:cubicBezTo>
                  <a:cubicBezTo>
                    <a:pt x="95401" y="15123"/>
                    <a:pt x="88067" y="15004"/>
                    <a:pt x="80517" y="15004"/>
                  </a:cubicBezTo>
                  <a:cubicBezTo>
                    <a:pt x="68705" y="15004"/>
                    <a:pt x="57489" y="15314"/>
                    <a:pt x="47391" y="15861"/>
                  </a:cubicBezTo>
                  <a:cubicBezTo>
                    <a:pt x="47082" y="11408"/>
                    <a:pt x="43319" y="7907"/>
                    <a:pt x="38723" y="7907"/>
                  </a:cubicBezTo>
                  <a:cubicBezTo>
                    <a:pt x="33912" y="7907"/>
                    <a:pt x="30031" y="11718"/>
                    <a:pt x="30031" y="16433"/>
                  </a:cubicBezTo>
                  <a:cubicBezTo>
                    <a:pt x="30031" y="16695"/>
                    <a:pt x="30031" y="16933"/>
                    <a:pt x="30054" y="17171"/>
                  </a:cubicBezTo>
                  <a:cubicBezTo>
                    <a:pt x="11741" y="18957"/>
                    <a:pt x="1" y="21743"/>
                    <a:pt x="1" y="24863"/>
                  </a:cubicBezTo>
                  <a:cubicBezTo>
                    <a:pt x="1" y="30317"/>
                    <a:pt x="36032" y="34770"/>
                    <a:pt x="80493" y="34770"/>
                  </a:cubicBezTo>
                  <a:cubicBezTo>
                    <a:pt x="80613" y="34770"/>
                    <a:pt x="80733" y="34770"/>
                    <a:pt x="80852" y="34770"/>
                  </a:cubicBezTo>
                  <a:cubicBezTo>
                    <a:pt x="125149" y="34770"/>
                    <a:pt x="161010" y="30373"/>
                    <a:pt x="161010" y="24911"/>
                  </a:cubicBezTo>
                  <a:cubicBezTo>
                    <a:pt x="161010" y="22458"/>
                    <a:pt x="153652" y="20196"/>
                    <a:pt x="141459" y="18457"/>
                  </a:cubicBezTo>
                  <a:cubicBezTo>
                    <a:pt x="142459" y="16671"/>
                    <a:pt x="143030" y="14623"/>
                    <a:pt x="143030" y="12456"/>
                  </a:cubicBezTo>
                  <a:cubicBezTo>
                    <a:pt x="143030" y="5574"/>
                    <a:pt x="137362" y="1"/>
                    <a:pt x="130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0"/>
            <p:cNvSpPr/>
            <p:nvPr/>
          </p:nvSpPr>
          <p:spPr>
            <a:xfrm>
              <a:off x="1017050" y="2688392"/>
              <a:ext cx="89568" cy="51839"/>
            </a:xfrm>
            <a:custGeom>
              <a:avLst/>
              <a:gdLst/>
              <a:ahLst/>
              <a:cxnLst/>
              <a:rect l="l" t="t" r="r" b="b"/>
              <a:pathLst>
                <a:path w="55632" h="32198" extrusionOk="0">
                  <a:moveTo>
                    <a:pt x="25006" y="0"/>
                  </a:moveTo>
                  <a:cubicBezTo>
                    <a:pt x="19910" y="0"/>
                    <a:pt x="15504" y="2953"/>
                    <a:pt x="13503" y="7216"/>
                  </a:cubicBezTo>
                  <a:cubicBezTo>
                    <a:pt x="11741" y="5858"/>
                    <a:pt x="9526" y="5025"/>
                    <a:pt x="7121" y="5025"/>
                  </a:cubicBezTo>
                  <a:cubicBezTo>
                    <a:pt x="4359" y="5025"/>
                    <a:pt x="1834" y="6120"/>
                    <a:pt x="1" y="7883"/>
                  </a:cubicBezTo>
                  <a:cubicBezTo>
                    <a:pt x="6669" y="8240"/>
                    <a:pt x="11956" y="13693"/>
                    <a:pt x="11956" y="20338"/>
                  </a:cubicBezTo>
                  <a:cubicBezTo>
                    <a:pt x="11956" y="22505"/>
                    <a:pt x="11384" y="24553"/>
                    <a:pt x="10384" y="26339"/>
                  </a:cubicBezTo>
                  <a:cubicBezTo>
                    <a:pt x="21553" y="27934"/>
                    <a:pt x="28697" y="29959"/>
                    <a:pt x="29769" y="32197"/>
                  </a:cubicBezTo>
                  <a:cubicBezTo>
                    <a:pt x="45677" y="30387"/>
                    <a:pt x="55631" y="27815"/>
                    <a:pt x="55631" y="24934"/>
                  </a:cubicBezTo>
                  <a:cubicBezTo>
                    <a:pt x="55631" y="22481"/>
                    <a:pt x="48273" y="20219"/>
                    <a:pt x="36103" y="18480"/>
                  </a:cubicBezTo>
                  <a:cubicBezTo>
                    <a:pt x="37104" y="16694"/>
                    <a:pt x="37675" y="14646"/>
                    <a:pt x="37675" y="12479"/>
                  </a:cubicBezTo>
                  <a:cubicBezTo>
                    <a:pt x="37675" y="5597"/>
                    <a:pt x="31983" y="0"/>
                    <a:pt x="2500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0"/>
            <p:cNvSpPr/>
            <p:nvPr/>
          </p:nvSpPr>
          <p:spPr>
            <a:xfrm>
              <a:off x="972537" y="2752583"/>
              <a:ext cx="102755" cy="12799"/>
            </a:xfrm>
            <a:custGeom>
              <a:avLst/>
              <a:gdLst/>
              <a:ahLst/>
              <a:cxnLst/>
              <a:rect l="l" t="t" r="r" b="b"/>
              <a:pathLst>
                <a:path w="63823" h="7950" extrusionOk="0">
                  <a:moveTo>
                    <a:pt x="61045" y="1"/>
                  </a:moveTo>
                  <a:cubicBezTo>
                    <a:pt x="60940" y="1"/>
                    <a:pt x="60834" y="7"/>
                    <a:pt x="60727" y="19"/>
                  </a:cubicBezTo>
                  <a:cubicBezTo>
                    <a:pt x="45271" y="1877"/>
                    <a:pt x="24791" y="2877"/>
                    <a:pt x="3024" y="2877"/>
                  </a:cubicBezTo>
                  <a:lnTo>
                    <a:pt x="2762" y="2877"/>
                  </a:lnTo>
                  <a:cubicBezTo>
                    <a:pt x="1238" y="2877"/>
                    <a:pt x="0" y="4187"/>
                    <a:pt x="191" y="5711"/>
                  </a:cubicBezTo>
                  <a:cubicBezTo>
                    <a:pt x="333" y="6997"/>
                    <a:pt x="1500" y="7949"/>
                    <a:pt x="2810" y="7949"/>
                  </a:cubicBezTo>
                  <a:lnTo>
                    <a:pt x="3024" y="7949"/>
                  </a:lnTo>
                  <a:cubicBezTo>
                    <a:pt x="24981" y="7949"/>
                    <a:pt x="45700" y="6902"/>
                    <a:pt x="61370" y="5044"/>
                  </a:cubicBezTo>
                  <a:cubicBezTo>
                    <a:pt x="62799" y="4877"/>
                    <a:pt x="63823" y="3615"/>
                    <a:pt x="63632" y="2234"/>
                  </a:cubicBezTo>
                  <a:cubicBezTo>
                    <a:pt x="63478" y="934"/>
                    <a:pt x="62345" y="1"/>
                    <a:pt x="610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0"/>
            <p:cNvSpPr/>
            <p:nvPr/>
          </p:nvSpPr>
          <p:spPr>
            <a:xfrm>
              <a:off x="1081732" y="2748091"/>
              <a:ext cx="18483" cy="10275"/>
            </a:xfrm>
            <a:custGeom>
              <a:avLst/>
              <a:gdLst/>
              <a:ahLst/>
              <a:cxnLst/>
              <a:rect l="l" t="t" r="r" b="b"/>
              <a:pathLst>
                <a:path w="11480" h="6382" extrusionOk="0">
                  <a:moveTo>
                    <a:pt x="8626" y="0"/>
                  </a:moveTo>
                  <a:cubicBezTo>
                    <a:pt x="8428" y="0"/>
                    <a:pt x="8227" y="23"/>
                    <a:pt x="8026" y="71"/>
                  </a:cubicBezTo>
                  <a:cubicBezTo>
                    <a:pt x="6335" y="452"/>
                    <a:pt x="4430" y="856"/>
                    <a:pt x="2382" y="1214"/>
                  </a:cubicBezTo>
                  <a:cubicBezTo>
                    <a:pt x="953" y="1452"/>
                    <a:pt x="1" y="2809"/>
                    <a:pt x="263" y="4214"/>
                  </a:cubicBezTo>
                  <a:cubicBezTo>
                    <a:pt x="477" y="5476"/>
                    <a:pt x="1572" y="6381"/>
                    <a:pt x="2835" y="6381"/>
                  </a:cubicBezTo>
                  <a:cubicBezTo>
                    <a:pt x="2977" y="6381"/>
                    <a:pt x="3120" y="6358"/>
                    <a:pt x="3287" y="6334"/>
                  </a:cubicBezTo>
                  <a:cubicBezTo>
                    <a:pt x="5430" y="5953"/>
                    <a:pt x="7407" y="5548"/>
                    <a:pt x="9217" y="5143"/>
                  </a:cubicBezTo>
                  <a:cubicBezTo>
                    <a:pt x="10598" y="4810"/>
                    <a:pt x="11479" y="3405"/>
                    <a:pt x="11146" y="2023"/>
                  </a:cubicBezTo>
                  <a:cubicBezTo>
                    <a:pt x="10881" y="819"/>
                    <a:pt x="9811" y="0"/>
                    <a:pt x="8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50"/>
            <p:cNvSpPr/>
            <p:nvPr/>
          </p:nvSpPr>
          <p:spPr>
            <a:xfrm>
              <a:off x="863992" y="2774199"/>
              <a:ext cx="254818" cy="62383"/>
            </a:xfrm>
            <a:custGeom>
              <a:avLst/>
              <a:gdLst/>
              <a:ahLst/>
              <a:cxnLst/>
              <a:rect l="l" t="t" r="r" b="b"/>
              <a:pathLst>
                <a:path w="158272" h="38747" extrusionOk="0">
                  <a:moveTo>
                    <a:pt x="45676" y="1"/>
                  </a:moveTo>
                  <a:cubicBezTo>
                    <a:pt x="39151" y="1"/>
                    <a:pt x="33650" y="4311"/>
                    <a:pt x="31864" y="10241"/>
                  </a:cubicBezTo>
                  <a:cubicBezTo>
                    <a:pt x="30411" y="9431"/>
                    <a:pt x="28744" y="8955"/>
                    <a:pt x="26982" y="8955"/>
                  </a:cubicBezTo>
                  <a:cubicBezTo>
                    <a:pt x="21457" y="8955"/>
                    <a:pt x="16980" y="13456"/>
                    <a:pt x="16980" y="18981"/>
                  </a:cubicBezTo>
                  <a:cubicBezTo>
                    <a:pt x="16980" y="20267"/>
                    <a:pt x="17218" y="21505"/>
                    <a:pt x="17671" y="22624"/>
                  </a:cubicBezTo>
                  <a:cubicBezTo>
                    <a:pt x="6621" y="24339"/>
                    <a:pt x="0" y="26506"/>
                    <a:pt x="0" y="28864"/>
                  </a:cubicBezTo>
                  <a:cubicBezTo>
                    <a:pt x="0" y="34317"/>
                    <a:pt x="35436" y="38747"/>
                    <a:pt x="79136" y="38747"/>
                  </a:cubicBezTo>
                  <a:cubicBezTo>
                    <a:pt x="122835" y="38747"/>
                    <a:pt x="158271" y="34317"/>
                    <a:pt x="158271" y="28864"/>
                  </a:cubicBezTo>
                  <a:cubicBezTo>
                    <a:pt x="158271" y="25649"/>
                    <a:pt x="145983" y="22791"/>
                    <a:pt x="126979" y="20981"/>
                  </a:cubicBezTo>
                  <a:cubicBezTo>
                    <a:pt x="127122" y="20171"/>
                    <a:pt x="127217" y="19338"/>
                    <a:pt x="127217" y="18504"/>
                  </a:cubicBezTo>
                  <a:cubicBezTo>
                    <a:pt x="127217" y="11432"/>
                    <a:pt x="121478" y="5692"/>
                    <a:pt x="114405" y="5692"/>
                  </a:cubicBezTo>
                  <a:cubicBezTo>
                    <a:pt x="109499" y="5692"/>
                    <a:pt x="105213" y="8455"/>
                    <a:pt x="103069" y="12503"/>
                  </a:cubicBezTo>
                  <a:cubicBezTo>
                    <a:pt x="101569" y="11217"/>
                    <a:pt x="99616" y="10431"/>
                    <a:pt x="97497" y="10431"/>
                  </a:cubicBezTo>
                  <a:cubicBezTo>
                    <a:pt x="92758" y="10431"/>
                    <a:pt x="88947" y="14265"/>
                    <a:pt x="88947" y="18981"/>
                  </a:cubicBezTo>
                  <a:lnTo>
                    <a:pt x="88947" y="19052"/>
                  </a:lnTo>
                  <a:cubicBezTo>
                    <a:pt x="85732" y="19005"/>
                    <a:pt x="82446" y="18981"/>
                    <a:pt x="79136" y="18981"/>
                  </a:cubicBezTo>
                  <a:cubicBezTo>
                    <a:pt x="76707" y="18981"/>
                    <a:pt x="74301" y="18981"/>
                    <a:pt x="71920" y="19005"/>
                  </a:cubicBezTo>
                  <a:cubicBezTo>
                    <a:pt x="70920" y="15432"/>
                    <a:pt x="67610" y="12813"/>
                    <a:pt x="63704" y="12813"/>
                  </a:cubicBezTo>
                  <a:cubicBezTo>
                    <a:pt x="62418" y="12813"/>
                    <a:pt x="61180" y="13099"/>
                    <a:pt x="60084" y="13623"/>
                  </a:cubicBezTo>
                  <a:cubicBezTo>
                    <a:pt x="59655" y="6026"/>
                    <a:pt x="53368" y="1"/>
                    <a:pt x="456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50"/>
            <p:cNvSpPr/>
            <p:nvPr/>
          </p:nvSpPr>
          <p:spPr>
            <a:xfrm>
              <a:off x="1031466" y="2783363"/>
              <a:ext cx="87344" cy="44285"/>
            </a:xfrm>
            <a:custGeom>
              <a:avLst/>
              <a:gdLst/>
              <a:ahLst/>
              <a:cxnLst/>
              <a:rect l="l" t="t" r="r" b="b"/>
              <a:pathLst>
                <a:path w="54251" h="27506" extrusionOk="0">
                  <a:moveTo>
                    <a:pt x="10384" y="0"/>
                  </a:moveTo>
                  <a:cubicBezTo>
                    <a:pt x="6097" y="0"/>
                    <a:pt x="2335" y="2096"/>
                    <a:pt x="1" y="5287"/>
                  </a:cubicBezTo>
                  <a:cubicBezTo>
                    <a:pt x="596" y="5216"/>
                    <a:pt x="1192" y="5168"/>
                    <a:pt x="1811" y="5168"/>
                  </a:cubicBezTo>
                  <a:cubicBezTo>
                    <a:pt x="9241" y="5168"/>
                    <a:pt x="15242" y="11193"/>
                    <a:pt x="15242" y="18623"/>
                  </a:cubicBezTo>
                  <a:cubicBezTo>
                    <a:pt x="15242" y="19504"/>
                    <a:pt x="15147" y="20385"/>
                    <a:pt x="14980" y="21219"/>
                  </a:cubicBezTo>
                  <a:cubicBezTo>
                    <a:pt x="30912" y="22743"/>
                    <a:pt x="42343" y="24958"/>
                    <a:pt x="46296" y="27506"/>
                  </a:cubicBezTo>
                  <a:cubicBezTo>
                    <a:pt x="51393" y="26196"/>
                    <a:pt x="54250" y="24720"/>
                    <a:pt x="54250" y="23172"/>
                  </a:cubicBezTo>
                  <a:cubicBezTo>
                    <a:pt x="54250" y="19957"/>
                    <a:pt x="41962" y="17099"/>
                    <a:pt x="22958" y="15289"/>
                  </a:cubicBezTo>
                  <a:cubicBezTo>
                    <a:pt x="23101" y="14479"/>
                    <a:pt x="23196" y="13670"/>
                    <a:pt x="23196" y="12812"/>
                  </a:cubicBezTo>
                  <a:cubicBezTo>
                    <a:pt x="23196" y="5740"/>
                    <a:pt x="17457" y="0"/>
                    <a:pt x="1038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0"/>
            <p:cNvSpPr/>
            <p:nvPr/>
          </p:nvSpPr>
          <p:spPr>
            <a:xfrm>
              <a:off x="841025" y="2818714"/>
              <a:ext cx="234765" cy="57474"/>
            </a:xfrm>
            <a:custGeom>
              <a:avLst/>
              <a:gdLst/>
              <a:ahLst/>
              <a:cxnLst/>
              <a:rect l="l" t="t" r="r" b="b"/>
              <a:pathLst>
                <a:path w="145817" h="35698" extrusionOk="0">
                  <a:moveTo>
                    <a:pt x="97806" y="0"/>
                  </a:moveTo>
                  <a:cubicBezTo>
                    <a:pt x="91805" y="0"/>
                    <a:pt x="86733" y="3977"/>
                    <a:pt x="85089" y="9431"/>
                  </a:cubicBezTo>
                  <a:cubicBezTo>
                    <a:pt x="83756" y="8692"/>
                    <a:pt x="82232" y="8264"/>
                    <a:pt x="80589" y="8264"/>
                  </a:cubicBezTo>
                  <a:cubicBezTo>
                    <a:pt x="75492" y="8264"/>
                    <a:pt x="71372" y="12384"/>
                    <a:pt x="71372" y="17480"/>
                  </a:cubicBezTo>
                  <a:cubicBezTo>
                    <a:pt x="58798" y="17528"/>
                    <a:pt x="34889" y="18861"/>
                    <a:pt x="22791" y="19980"/>
                  </a:cubicBezTo>
                  <a:cubicBezTo>
                    <a:pt x="8716" y="21290"/>
                    <a:pt x="0" y="23981"/>
                    <a:pt x="0" y="26601"/>
                  </a:cubicBezTo>
                  <a:cubicBezTo>
                    <a:pt x="0" y="31626"/>
                    <a:pt x="32650" y="35698"/>
                    <a:pt x="72896" y="35698"/>
                  </a:cubicBezTo>
                  <a:cubicBezTo>
                    <a:pt x="113167" y="35698"/>
                    <a:pt x="145816" y="31626"/>
                    <a:pt x="145816" y="26601"/>
                  </a:cubicBezTo>
                  <a:cubicBezTo>
                    <a:pt x="145793" y="24148"/>
                    <a:pt x="138053" y="21909"/>
                    <a:pt x="125455" y="20290"/>
                  </a:cubicBezTo>
                  <a:cubicBezTo>
                    <a:pt x="125788" y="19052"/>
                    <a:pt x="125884" y="17718"/>
                    <a:pt x="125646" y="16337"/>
                  </a:cubicBezTo>
                  <a:cubicBezTo>
                    <a:pt x="125003" y="12384"/>
                    <a:pt x="121716" y="9288"/>
                    <a:pt x="117715" y="8883"/>
                  </a:cubicBezTo>
                  <a:cubicBezTo>
                    <a:pt x="117398" y="8851"/>
                    <a:pt x="117084" y="8835"/>
                    <a:pt x="116772" y="8835"/>
                  </a:cubicBezTo>
                  <a:cubicBezTo>
                    <a:pt x="114535" y="8835"/>
                    <a:pt x="112469" y="9644"/>
                    <a:pt x="110881" y="11002"/>
                  </a:cubicBezTo>
                  <a:cubicBezTo>
                    <a:pt x="109809" y="4763"/>
                    <a:pt x="104355" y="0"/>
                    <a:pt x="978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0"/>
            <p:cNvSpPr/>
            <p:nvPr/>
          </p:nvSpPr>
          <p:spPr>
            <a:xfrm>
              <a:off x="980281" y="2818714"/>
              <a:ext cx="95318" cy="49807"/>
            </a:xfrm>
            <a:custGeom>
              <a:avLst/>
              <a:gdLst/>
              <a:ahLst/>
              <a:cxnLst/>
              <a:rect l="l" t="t" r="r" b="b"/>
              <a:pathLst>
                <a:path w="59204" h="30936" extrusionOk="0">
                  <a:moveTo>
                    <a:pt x="11193" y="0"/>
                  </a:moveTo>
                  <a:cubicBezTo>
                    <a:pt x="6502" y="0"/>
                    <a:pt x="2358" y="2429"/>
                    <a:pt x="1" y="6120"/>
                  </a:cubicBezTo>
                  <a:cubicBezTo>
                    <a:pt x="1025" y="5859"/>
                    <a:pt x="2096" y="5739"/>
                    <a:pt x="3192" y="5739"/>
                  </a:cubicBezTo>
                  <a:cubicBezTo>
                    <a:pt x="9764" y="5739"/>
                    <a:pt x="15218" y="10478"/>
                    <a:pt x="16290" y="16742"/>
                  </a:cubicBezTo>
                  <a:cubicBezTo>
                    <a:pt x="17885" y="15384"/>
                    <a:pt x="19933" y="14551"/>
                    <a:pt x="22172" y="14551"/>
                  </a:cubicBezTo>
                  <a:cubicBezTo>
                    <a:pt x="27149" y="14551"/>
                    <a:pt x="31198" y="18599"/>
                    <a:pt x="31198" y="23576"/>
                  </a:cubicBezTo>
                  <a:cubicBezTo>
                    <a:pt x="31198" y="24434"/>
                    <a:pt x="31078" y="25243"/>
                    <a:pt x="30864" y="26005"/>
                  </a:cubicBezTo>
                  <a:cubicBezTo>
                    <a:pt x="41033" y="27339"/>
                    <a:pt x="48058" y="29030"/>
                    <a:pt x="50368" y="30935"/>
                  </a:cubicBezTo>
                  <a:cubicBezTo>
                    <a:pt x="55988" y="29649"/>
                    <a:pt x="59203" y="28173"/>
                    <a:pt x="59203" y="26601"/>
                  </a:cubicBezTo>
                  <a:cubicBezTo>
                    <a:pt x="59203" y="24148"/>
                    <a:pt x="51440" y="21909"/>
                    <a:pt x="38842" y="20290"/>
                  </a:cubicBezTo>
                  <a:cubicBezTo>
                    <a:pt x="39056" y="19504"/>
                    <a:pt x="39175" y="18694"/>
                    <a:pt x="39175" y="17861"/>
                  </a:cubicBezTo>
                  <a:cubicBezTo>
                    <a:pt x="39175" y="12860"/>
                    <a:pt x="35127" y="8835"/>
                    <a:pt x="30150" y="8835"/>
                  </a:cubicBezTo>
                  <a:cubicBezTo>
                    <a:pt x="27911" y="8835"/>
                    <a:pt x="25863" y="9645"/>
                    <a:pt x="24291" y="11002"/>
                  </a:cubicBezTo>
                  <a:cubicBezTo>
                    <a:pt x="23196" y="4763"/>
                    <a:pt x="17766" y="0"/>
                    <a:pt x="1119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50"/>
            <p:cNvSpPr/>
            <p:nvPr/>
          </p:nvSpPr>
          <p:spPr>
            <a:xfrm>
              <a:off x="868708" y="2884355"/>
              <a:ext cx="20590" cy="9700"/>
            </a:xfrm>
            <a:custGeom>
              <a:avLst/>
              <a:gdLst/>
              <a:ahLst/>
              <a:cxnLst/>
              <a:rect l="l" t="t" r="r" b="b"/>
              <a:pathLst>
                <a:path w="12789" h="6025" extrusionOk="0">
                  <a:moveTo>
                    <a:pt x="2730" y="0"/>
                  </a:moveTo>
                  <a:cubicBezTo>
                    <a:pt x="1443" y="0"/>
                    <a:pt x="342" y="972"/>
                    <a:pt x="167" y="2286"/>
                  </a:cubicBezTo>
                  <a:cubicBezTo>
                    <a:pt x="0" y="3714"/>
                    <a:pt x="1001" y="5024"/>
                    <a:pt x="2429" y="5191"/>
                  </a:cubicBezTo>
                  <a:cubicBezTo>
                    <a:pt x="4763" y="5477"/>
                    <a:pt x="7240" y="5762"/>
                    <a:pt x="9812" y="6001"/>
                  </a:cubicBezTo>
                  <a:cubicBezTo>
                    <a:pt x="9883" y="6024"/>
                    <a:pt x="9979" y="6024"/>
                    <a:pt x="10050" y="6024"/>
                  </a:cubicBezTo>
                  <a:cubicBezTo>
                    <a:pt x="11384" y="6024"/>
                    <a:pt x="12527" y="5000"/>
                    <a:pt x="12646" y="3667"/>
                  </a:cubicBezTo>
                  <a:cubicBezTo>
                    <a:pt x="12789" y="2238"/>
                    <a:pt x="11741" y="952"/>
                    <a:pt x="10312" y="809"/>
                  </a:cubicBezTo>
                  <a:cubicBezTo>
                    <a:pt x="7788" y="571"/>
                    <a:pt x="5359" y="309"/>
                    <a:pt x="3072" y="23"/>
                  </a:cubicBezTo>
                  <a:cubicBezTo>
                    <a:pt x="2957" y="8"/>
                    <a:pt x="2843" y="0"/>
                    <a:pt x="27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50"/>
            <p:cNvSpPr/>
            <p:nvPr/>
          </p:nvSpPr>
          <p:spPr>
            <a:xfrm>
              <a:off x="895508" y="2884355"/>
              <a:ext cx="152254" cy="12806"/>
            </a:xfrm>
            <a:custGeom>
              <a:avLst/>
              <a:gdLst/>
              <a:ahLst/>
              <a:cxnLst/>
              <a:rect l="l" t="t" r="r" b="b"/>
              <a:pathLst>
                <a:path w="94568" h="7954" extrusionOk="0">
                  <a:moveTo>
                    <a:pt x="91815" y="0"/>
                  </a:moveTo>
                  <a:cubicBezTo>
                    <a:pt x="91702" y="0"/>
                    <a:pt x="91587" y="8"/>
                    <a:pt x="91472" y="23"/>
                  </a:cubicBezTo>
                  <a:cubicBezTo>
                    <a:pt x="77398" y="1785"/>
                    <a:pt x="58727" y="2738"/>
                    <a:pt x="38961" y="2738"/>
                  </a:cubicBezTo>
                  <a:cubicBezTo>
                    <a:pt x="26316" y="2738"/>
                    <a:pt x="13837" y="2333"/>
                    <a:pt x="2882" y="1571"/>
                  </a:cubicBezTo>
                  <a:cubicBezTo>
                    <a:pt x="2823" y="1567"/>
                    <a:pt x="2765" y="1565"/>
                    <a:pt x="2706" y="1565"/>
                  </a:cubicBezTo>
                  <a:cubicBezTo>
                    <a:pt x="1331" y="1565"/>
                    <a:pt x="187" y="2629"/>
                    <a:pt x="96" y="4000"/>
                  </a:cubicBezTo>
                  <a:cubicBezTo>
                    <a:pt x="1" y="5429"/>
                    <a:pt x="1072" y="6667"/>
                    <a:pt x="2525" y="6786"/>
                  </a:cubicBezTo>
                  <a:cubicBezTo>
                    <a:pt x="13575" y="7549"/>
                    <a:pt x="26173" y="7953"/>
                    <a:pt x="38937" y="7953"/>
                  </a:cubicBezTo>
                  <a:cubicBezTo>
                    <a:pt x="58942" y="7953"/>
                    <a:pt x="77826" y="6977"/>
                    <a:pt x="92115" y="5191"/>
                  </a:cubicBezTo>
                  <a:cubicBezTo>
                    <a:pt x="93544" y="5000"/>
                    <a:pt x="94568" y="3714"/>
                    <a:pt x="94378" y="2286"/>
                  </a:cubicBezTo>
                  <a:cubicBezTo>
                    <a:pt x="94224" y="972"/>
                    <a:pt x="93105" y="0"/>
                    <a:pt x="91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2" name="Google Shape;6982;p50"/>
          <p:cNvGrpSpPr/>
          <p:nvPr/>
        </p:nvGrpSpPr>
        <p:grpSpPr>
          <a:xfrm>
            <a:off x="1874699" y="2706290"/>
            <a:ext cx="266638" cy="211856"/>
            <a:chOff x="1640365" y="2677657"/>
            <a:chExt cx="289824" cy="230278"/>
          </a:xfrm>
        </p:grpSpPr>
        <p:sp>
          <p:nvSpPr>
            <p:cNvPr id="6983" name="Google Shape;6983;p50"/>
            <p:cNvSpPr/>
            <p:nvPr/>
          </p:nvSpPr>
          <p:spPr>
            <a:xfrm>
              <a:off x="1640365" y="2691152"/>
              <a:ext cx="214138" cy="214175"/>
            </a:xfrm>
            <a:custGeom>
              <a:avLst/>
              <a:gdLst/>
              <a:ahLst/>
              <a:cxnLst/>
              <a:rect l="l" t="t" r="r" b="b"/>
              <a:pathLst>
                <a:path w="133005" h="133028" extrusionOk="0">
                  <a:moveTo>
                    <a:pt x="66491" y="1"/>
                  </a:moveTo>
                  <a:cubicBezTo>
                    <a:pt x="29769" y="1"/>
                    <a:pt x="1" y="29769"/>
                    <a:pt x="1" y="66514"/>
                  </a:cubicBezTo>
                  <a:cubicBezTo>
                    <a:pt x="1" y="103236"/>
                    <a:pt x="29769" y="133028"/>
                    <a:pt x="66491" y="133028"/>
                  </a:cubicBezTo>
                  <a:cubicBezTo>
                    <a:pt x="103236" y="133028"/>
                    <a:pt x="133005" y="103236"/>
                    <a:pt x="133005" y="66514"/>
                  </a:cubicBezTo>
                  <a:cubicBezTo>
                    <a:pt x="133005" y="29769"/>
                    <a:pt x="103236" y="1"/>
                    <a:pt x="66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0"/>
            <p:cNvSpPr/>
            <p:nvPr/>
          </p:nvSpPr>
          <p:spPr>
            <a:xfrm>
              <a:off x="1661797" y="2712623"/>
              <a:ext cx="171273" cy="171233"/>
            </a:xfrm>
            <a:custGeom>
              <a:avLst/>
              <a:gdLst/>
              <a:ahLst/>
              <a:cxnLst/>
              <a:rect l="l" t="t" r="r" b="b"/>
              <a:pathLst>
                <a:path w="106381" h="106356" extrusionOk="0">
                  <a:moveTo>
                    <a:pt x="53203" y="1"/>
                  </a:moveTo>
                  <a:cubicBezTo>
                    <a:pt x="23815" y="1"/>
                    <a:pt x="1" y="23791"/>
                    <a:pt x="1" y="53178"/>
                  </a:cubicBezTo>
                  <a:cubicBezTo>
                    <a:pt x="1" y="82541"/>
                    <a:pt x="23815" y="106356"/>
                    <a:pt x="53203" y="106356"/>
                  </a:cubicBezTo>
                  <a:cubicBezTo>
                    <a:pt x="82566" y="106356"/>
                    <a:pt x="106380" y="82541"/>
                    <a:pt x="106380" y="53178"/>
                  </a:cubicBezTo>
                  <a:cubicBezTo>
                    <a:pt x="106380" y="23815"/>
                    <a:pt x="82566" y="1"/>
                    <a:pt x="53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0"/>
            <p:cNvSpPr/>
            <p:nvPr/>
          </p:nvSpPr>
          <p:spPr>
            <a:xfrm>
              <a:off x="1682271" y="2733058"/>
              <a:ext cx="130325" cy="130323"/>
            </a:xfrm>
            <a:custGeom>
              <a:avLst/>
              <a:gdLst/>
              <a:ahLst/>
              <a:cxnLst/>
              <a:rect l="l" t="t" r="r" b="b"/>
              <a:pathLst>
                <a:path w="80947" h="80946" extrusionOk="0">
                  <a:moveTo>
                    <a:pt x="40486" y="1"/>
                  </a:moveTo>
                  <a:cubicBezTo>
                    <a:pt x="18124" y="1"/>
                    <a:pt x="1" y="18124"/>
                    <a:pt x="1" y="40485"/>
                  </a:cubicBezTo>
                  <a:cubicBezTo>
                    <a:pt x="1" y="62847"/>
                    <a:pt x="18124" y="80946"/>
                    <a:pt x="40486" y="80946"/>
                  </a:cubicBezTo>
                  <a:cubicBezTo>
                    <a:pt x="62823" y="80946"/>
                    <a:pt x="80946" y="62823"/>
                    <a:pt x="80946" y="40485"/>
                  </a:cubicBezTo>
                  <a:cubicBezTo>
                    <a:pt x="80946" y="18124"/>
                    <a:pt x="62823" y="1"/>
                    <a:pt x="404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0"/>
            <p:cNvSpPr/>
            <p:nvPr/>
          </p:nvSpPr>
          <p:spPr>
            <a:xfrm>
              <a:off x="1703705" y="2754492"/>
              <a:ext cx="87457" cy="87495"/>
            </a:xfrm>
            <a:custGeom>
              <a:avLst/>
              <a:gdLst/>
              <a:ahLst/>
              <a:cxnLst/>
              <a:rect l="l" t="t" r="r" b="b"/>
              <a:pathLst>
                <a:path w="54321" h="54345" extrusionOk="0">
                  <a:moveTo>
                    <a:pt x="27173" y="0"/>
                  </a:moveTo>
                  <a:cubicBezTo>
                    <a:pt x="12146" y="0"/>
                    <a:pt x="0" y="12169"/>
                    <a:pt x="0" y="27172"/>
                  </a:cubicBezTo>
                  <a:cubicBezTo>
                    <a:pt x="0" y="42175"/>
                    <a:pt x="12146" y="54344"/>
                    <a:pt x="27173" y="54344"/>
                  </a:cubicBezTo>
                  <a:cubicBezTo>
                    <a:pt x="42176" y="54344"/>
                    <a:pt x="54321" y="42175"/>
                    <a:pt x="54321" y="27172"/>
                  </a:cubicBezTo>
                  <a:cubicBezTo>
                    <a:pt x="54321" y="12169"/>
                    <a:pt x="42176" y="0"/>
                    <a:pt x="271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50"/>
            <p:cNvSpPr/>
            <p:nvPr/>
          </p:nvSpPr>
          <p:spPr>
            <a:xfrm>
              <a:off x="1723489" y="2774276"/>
              <a:ext cx="47889" cy="47928"/>
            </a:xfrm>
            <a:custGeom>
              <a:avLst/>
              <a:gdLst/>
              <a:ahLst/>
              <a:cxnLst/>
              <a:rect l="l" t="t" r="r" b="b"/>
              <a:pathLst>
                <a:path w="29745" h="29769" extrusionOk="0">
                  <a:moveTo>
                    <a:pt x="14885" y="0"/>
                  </a:moveTo>
                  <a:cubicBezTo>
                    <a:pt x="6669" y="0"/>
                    <a:pt x="0" y="6668"/>
                    <a:pt x="0" y="14884"/>
                  </a:cubicBezTo>
                  <a:cubicBezTo>
                    <a:pt x="0" y="23100"/>
                    <a:pt x="6645" y="29768"/>
                    <a:pt x="14885" y="29768"/>
                  </a:cubicBezTo>
                  <a:cubicBezTo>
                    <a:pt x="23101" y="29768"/>
                    <a:pt x="29745" y="23100"/>
                    <a:pt x="29745" y="14884"/>
                  </a:cubicBezTo>
                  <a:cubicBezTo>
                    <a:pt x="29745" y="6668"/>
                    <a:pt x="23101" y="0"/>
                    <a:pt x="148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50"/>
            <p:cNvSpPr/>
            <p:nvPr/>
          </p:nvSpPr>
          <p:spPr>
            <a:xfrm>
              <a:off x="1678591" y="2763771"/>
              <a:ext cx="251598" cy="144087"/>
            </a:xfrm>
            <a:custGeom>
              <a:avLst/>
              <a:gdLst/>
              <a:ahLst/>
              <a:cxnLst/>
              <a:rect l="l" t="t" r="r" b="b"/>
              <a:pathLst>
                <a:path w="156272" h="89495" extrusionOk="0">
                  <a:moveTo>
                    <a:pt x="81327" y="0"/>
                  </a:moveTo>
                  <a:cubicBezTo>
                    <a:pt x="62133" y="0"/>
                    <a:pt x="45772" y="12098"/>
                    <a:pt x="39414" y="29054"/>
                  </a:cubicBezTo>
                  <a:cubicBezTo>
                    <a:pt x="16695" y="29316"/>
                    <a:pt x="1" y="54654"/>
                    <a:pt x="15718" y="78683"/>
                  </a:cubicBezTo>
                  <a:cubicBezTo>
                    <a:pt x="20148" y="85470"/>
                    <a:pt x="27745" y="89495"/>
                    <a:pt x="35841" y="89495"/>
                  </a:cubicBezTo>
                  <a:lnTo>
                    <a:pt x="128218" y="89495"/>
                  </a:lnTo>
                  <a:cubicBezTo>
                    <a:pt x="133838" y="89495"/>
                    <a:pt x="141006" y="85684"/>
                    <a:pt x="144078" y="80993"/>
                  </a:cubicBezTo>
                  <a:cubicBezTo>
                    <a:pt x="156271" y="62275"/>
                    <a:pt x="143554" y="42604"/>
                    <a:pt x="125979" y="42009"/>
                  </a:cubicBezTo>
                  <a:cubicBezTo>
                    <a:pt x="124550" y="18575"/>
                    <a:pt x="105118" y="0"/>
                    <a:pt x="813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0"/>
            <p:cNvSpPr/>
            <p:nvPr/>
          </p:nvSpPr>
          <p:spPr>
            <a:xfrm>
              <a:off x="1757613" y="2763809"/>
              <a:ext cx="161227" cy="144048"/>
            </a:xfrm>
            <a:custGeom>
              <a:avLst/>
              <a:gdLst/>
              <a:ahLst/>
              <a:cxnLst/>
              <a:rect l="l" t="t" r="r" b="b"/>
              <a:pathLst>
                <a:path w="100141" h="89471" extrusionOk="0">
                  <a:moveTo>
                    <a:pt x="32245" y="0"/>
                  </a:moveTo>
                  <a:cubicBezTo>
                    <a:pt x="19576" y="0"/>
                    <a:pt x="8121" y="5263"/>
                    <a:pt x="0" y="13717"/>
                  </a:cubicBezTo>
                  <a:cubicBezTo>
                    <a:pt x="3001" y="13074"/>
                    <a:pt x="6144" y="12741"/>
                    <a:pt x="9336" y="12741"/>
                  </a:cubicBezTo>
                  <a:cubicBezTo>
                    <a:pt x="33126" y="12741"/>
                    <a:pt x="52583" y="31316"/>
                    <a:pt x="53988" y="54725"/>
                  </a:cubicBezTo>
                  <a:cubicBezTo>
                    <a:pt x="66729" y="55178"/>
                    <a:pt x="76921" y="65632"/>
                    <a:pt x="76921" y="78468"/>
                  </a:cubicBezTo>
                  <a:cubicBezTo>
                    <a:pt x="76921" y="82445"/>
                    <a:pt x="75945" y="86184"/>
                    <a:pt x="74230" y="89471"/>
                  </a:cubicBezTo>
                  <a:lnTo>
                    <a:pt x="75707" y="89471"/>
                  </a:lnTo>
                  <a:cubicBezTo>
                    <a:pt x="88447" y="89471"/>
                    <a:pt x="99497" y="79064"/>
                    <a:pt x="99807" y="66323"/>
                  </a:cubicBezTo>
                  <a:cubicBezTo>
                    <a:pt x="100140" y="53201"/>
                    <a:pt x="89829" y="42437"/>
                    <a:pt x="76897" y="41985"/>
                  </a:cubicBezTo>
                  <a:cubicBezTo>
                    <a:pt x="75468" y="18551"/>
                    <a:pt x="56036" y="0"/>
                    <a:pt x="3224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0"/>
            <p:cNvSpPr/>
            <p:nvPr/>
          </p:nvSpPr>
          <p:spPr>
            <a:xfrm>
              <a:off x="1854654" y="2810160"/>
              <a:ext cx="12310" cy="17182"/>
            </a:xfrm>
            <a:custGeom>
              <a:avLst/>
              <a:gdLst/>
              <a:ahLst/>
              <a:cxnLst/>
              <a:rect l="l" t="t" r="r" b="b"/>
              <a:pathLst>
                <a:path w="7646" h="10672" extrusionOk="0">
                  <a:moveTo>
                    <a:pt x="2966" y="0"/>
                  </a:moveTo>
                  <a:cubicBezTo>
                    <a:pt x="2619" y="0"/>
                    <a:pt x="2266" y="70"/>
                    <a:pt x="1930" y="217"/>
                  </a:cubicBezTo>
                  <a:cubicBezTo>
                    <a:pt x="596" y="788"/>
                    <a:pt x="1" y="2313"/>
                    <a:pt x="572" y="3646"/>
                  </a:cubicBezTo>
                  <a:cubicBezTo>
                    <a:pt x="1263" y="5266"/>
                    <a:pt x="1835" y="6956"/>
                    <a:pt x="2239" y="8671"/>
                  </a:cubicBezTo>
                  <a:cubicBezTo>
                    <a:pt x="2525" y="9862"/>
                    <a:pt x="3597" y="10671"/>
                    <a:pt x="4788" y="10671"/>
                  </a:cubicBezTo>
                  <a:cubicBezTo>
                    <a:pt x="4978" y="10671"/>
                    <a:pt x="5192" y="10648"/>
                    <a:pt x="5407" y="10600"/>
                  </a:cubicBezTo>
                  <a:cubicBezTo>
                    <a:pt x="6788" y="10267"/>
                    <a:pt x="7645" y="8862"/>
                    <a:pt x="7312" y="7456"/>
                  </a:cubicBezTo>
                  <a:cubicBezTo>
                    <a:pt x="6836" y="5432"/>
                    <a:pt x="6169" y="3456"/>
                    <a:pt x="5359" y="1574"/>
                  </a:cubicBezTo>
                  <a:cubicBezTo>
                    <a:pt x="4934" y="583"/>
                    <a:pt x="3971" y="0"/>
                    <a:pt x="2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50"/>
            <p:cNvSpPr/>
            <p:nvPr/>
          </p:nvSpPr>
          <p:spPr>
            <a:xfrm>
              <a:off x="1805348" y="2777343"/>
              <a:ext cx="48042" cy="25153"/>
            </a:xfrm>
            <a:custGeom>
              <a:avLst/>
              <a:gdLst/>
              <a:ahLst/>
              <a:cxnLst/>
              <a:rect l="l" t="t" r="r" b="b"/>
              <a:pathLst>
                <a:path w="29840" h="15623" extrusionOk="0">
                  <a:moveTo>
                    <a:pt x="2596" y="0"/>
                  </a:moveTo>
                  <a:cubicBezTo>
                    <a:pt x="1167" y="0"/>
                    <a:pt x="0" y="1167"/>
                    <a:pt x="0" y="2620"/>
                  </a:cubicBezTo>
                  <a:cubicBezTo>
                    <a:pt x="0" y="4049"/>
                    <a:pt x="1143" y="5216"/>
                    <a:pt x="2596" y="5216"/>
                  </a:cubicBezTo>
                  <a:cubicBezTo>
                    <a:pt x="11146" y="5216"/>
                    <a:pt x="19123" y="8621"/>
                    <a:pt x="25077" y="14813"/>
                  </a:cubicBezTo>
                  <a:cubicBezTo>
                    <a:pt x="25577" y="15361"/>
                    <a:pt x="26268" y="15623"/>
                    <a:pt x="26958" y="15623"/>
                  </a:cubicBezTo>
                  <a:cubicBezTo>
                    <a:pt x="27601" y="15623"/>
                    <a:pt x="28244" y="15385"/>
                    <a:pt x="28768" y="14908"/>
                  </a:cubicBezTo>
                  <a:cubicBezTo>
                    <a:pt x="29792" y="13908"/>
                    <a:pt x="29840" y="12265"/>
                    <a:pt x="28840" y="11217"/>
                  </a:cubicBezTo>
                  <a:cubicBezTo>
                    <a:pt x="21886" y="3977"/>
                    <a:pt x="12574" y="0"/>
                    <a:pt x="2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50"/>
            <p:cNvSpPr/>
            <p:nvPr/>
          </p:nvSpPr>
          <p:spPr>
            <a:xfrm>
              <a:off x="1648647" y="2804872"/>
              <a:ext cx="179823" cy="102985"/>
            </a:xfrm>
            <a:custGeom>
              <a:avLst/>
              <a:gdLst/>
              <a:ahLst/>
              <a:cxnLst/>
              <a:rect l="l" t="t" r="r" b="b"/>
              <a:pathLst>
                <a:path w="111691" h="63966" extrusionOk="0">
                  <a:moveTo>
                    <a:pt x="53583" y="0"/>
                  </a:moveTo>
                  <a:cubicBezTo>
                    <a:pt x="36580" y="0"/>
                    <a:pt x="22672" y="13265"/>
                    <a:pt x="21648" y="30006"/>
                  </a:cubicBezTo>
                  <a:cubicBezTo>
                    <a:pt x="9098" y="30459"/>
                    <a:pt x="1" y="44509"/>
                    <a:pt x="8693" y="57869"/>
                  </a:cubicBezTo>
                  <a:cubicBezTo>
                    <a:pt x="10884" y="61227"/>
                    <a:pt x="16028" y="63966"/>
                    <a:pt x="20052" y="63966"/>
                  </a:cubicBezTo>
                  <a:lnTo>
                    <a:pt x="86066" y="63966"/>
                  </a:lnTo>
                  <a:cubicBezTo>
                    <a:pt x="91186" y="63966"/>
                    <a:pt x="97711" y="60489"/>
                    <a:pt x="100498" y="56202"/>
                  </a:cubicBezTo>
                  <a:cubicBezTo>
                    <a:pt x="111691" y="39032"/>
                    <a:pt x="99759" y="20957"/>
                    <a:pt x="83542" y="20766"/>
                  </a:cubicBezTo>
                  <a:cubicBezTo>
                    <a:pt x="78993" y="8621"/>
                    <a:pt x="67300" y="0"/>
                    <a:pt x="535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0"/>
            <p:cNvSpPr/>
            <p:nvPr/>
          </p:nvSpPr>
          <p:spPr>
            <a:xfrm>
              <a:off x="1702094" y="2804909"/>
              <a:ext cx="115410" cy="103026"/>
            </a:xfrm>
            <a:custGeom>
              <a:avLst/>
              <a:gdLst/>
              <a:ahLst/>
              <a:cxnLst/>
              <a:rect l="l" t="t" r="r" b="b"/>
              <a:pathLst>
                <a:path w="71683" h="63991" extrusionOk="0">
                  <a:moveTo>
                    <a:pt x="20386" y="1"/>
                  </a:moveTo>
                  <a:cubicBezTo>
                    <a:pt x="12623" y="1"/>
                    <a:pt x="5526" y="2763"/>
                    <a:pt x="1" y="7360"/>
                  </a:cubicBezTo>
                  <a:cubicBezTo>
                    <a:pt x="1549" y="7121"/>
                    <a:pt x="3144" y="7002"/>
                    <a:pt x="4764" y="7002"/>
                  </a:cubicBezTo>
                  <a:cubicBezTo>
                    <a:pt x="18481" y="7002"/>
                    <a:pt x="30174" y="15647"/>
                    <a:pt x="34722" y="27769"/>
                  </a:cubicBezTo>
                  <a:cubicBezTo>
                    <a:pt x="46534" y="27911"/>
                    <a:pt x="56060" y="37532"/>
                    <a:pt x="56060" y="49368"/>
                  </a:cubicBezTo>
                  <a:cubicBezTo>
                    <a:pt x="56060" y="55012"/>
                    <a:pt x="53917" y="60132"/>
                    <a:pt x="50369" y="63990"/>
                  </a:cubicBezTo>
                  <a:cubicBezTo>
                    <a:pt x="62181" y="63823"/>
                    <a:pt x="71683" y="54202"/>
                    <a:pt x="71683" y="42391"/>
                  </a:cubicBezTo>
                  <a:cubicBezTo>
                    <a:pt x="71683" y="30531"/>
                    <a:pt x="62157" y="20910"/>
                    <a:pt x="50345" y="20767"/>
                  </a:cubicBezTo>
                  <a:cubicBezTo>
                    <a:pt x="45796" y="8646"/>
                    <a:pt x="34103" y="1"/>
                    <a:pt x="20386" y="1"/>
                  </a:cubicBezTo>
                  <a:close/>
                </a:path>
              </a:pathLst>
            </a:custGeom>
            <a:solidFill>
              <a:srgbClr val="DD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0"/>
            <p:cNvSpPr/>
            <p:nvPr/>
          </p:nvSpPr>
          <p:spPr>
            <a:xfrm>
              <a:off x="1844915" y="2692148"/>
              <a:ext cx="8169" cy="9932"/>
            </a:xfrm>
            <a:custGeom>
              <a:avLst/>
              <a:gdLst/>
              <a:ahLst/>
              <a:cxnLst/>
              <a:rect l="l" t="t" r="r" b="b"/>
              <a:pathLst>
                <a:path w="5074" h="6169" extrusionOk="0">
                  <a:moveTo>
                    <a:pt x="2531" y="1"/>
                  </a:moveTo>
                  <a:cubicBezTo>
                    <a:pt x="1168" y="1"/>
                    <a:pt x="25" y="1159"/>
                    <a:pt x="25" y="2597"/>
                  </a:cubicBezTo>
                  <a:lnTo>
                    <a:pt x="25" y="3645"/>
                  </a:lnTo>
                  <a:cubicBezTo>
                    <a:pt x="1" y="5026"/>
                    <a:pt x="1144" y="6169"/>
                    <a:pt x="2549" y="6169"/>
                  </a:cubicBezTo>
                  <a:cubicBezTo>
                    <a:pt x="3930" y="6169"/>
                    <a:pt x="5073" y="5026"/>
                    <a:pt x="5073" y="3597"/>
                  </a:cubicBezTo>
                  <a:lnTo>
                    <a:pt x="5073" y="2621"/>
                  </a:lnTo>
                  <a:cubicBezTo>
                    <a:pt x="5073" y="1168"/>
                    <a:pt x="3954" y="1"/>
                    <a:pt x="2573" y="1"/>
                  </a:cubicBezTo>
                  <a:cubicBezTo>
                    <a:pt x="2559" y="1"/>
                    <a:pt x="2545" y="1"/>
                    <a:pt x="25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50"/>
            <p:cNvSpPr/>
            <p:nvPr/>
          </p:nvSpPr>
          <p:spPr>
            <a:xfrm>
              <a:off x="1844379" y="2708060"/>
              <a:ext cx="8168" cy="9779"/>
            </a:xfrm>
            <a:custGeom>
              <a:avLst/>
              <a:gdLst/>
              <a:ahLst/>
              <a:cxnLst/>
              <a:rect l="l" t="t" r="r" b="b"/>
              <a:pathLst>
                <a:path w="5073" h="6074" extrusionOk="0">
                  <a:moveTo>
                    <a:pt x="2549" y="1"/>
                  </a:moveTo>
                  <a:cubicBezTo>
                    <a:pt x="1144" y="1"/>
                    <a:pt x="24" y="1144"/>
                    <a:pt x="24" y="2549"/>
                  </a:cubicBezTo>
                  <a:lnTo>
                    <a:pt x="1" y="3502"/>
                  </a:lnTo>
                  <a:cubicBezTo>
                    <a:pt x="1" y="4907"/>
                    <a:pt x="1120" y="6074"/>
                    <a:pt x="2525" y="6074"/>
                  </a:cubicBezTo>
                  <a:cubicBezTo>
                    <a:pt x="3930" y="6074"/>
                    <a:pt x="5049" y="4954"/>
                    <a:pt x="5073" y="3549"/>
                  </a:cubicBezTo>
                  <a:lnTo>
                    <a:pt x="5073" y="2549"/>
                  </a:lnTo>
                  <a:cubicBezTo>
                    <a:pt x="5073" y="1144"/>
                    <a:pt x="3930"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50"/>
            <p:cNvSpPr/>
            <p:nvPr/>
          </p:nvSpPr>
          <p:spPr>
            <a:xfrm>
              <a:off x="1851856" y="2701006"/>
              <a:ext cx="9702" cy="8129"/>
            </a:xfrm>
            <a:custGeom>
              <a:avLst/>
              <a:gdLst/>
              <a:ahLst/>
              <a:cxnLst/>
              <a:rect l="l" t="t" r="r" b="b"/>
              <a:pathLst>
                <a:path w="6026" h="5049" extrusionOk="0">
                  <a:moveTo>
                    <a:pt x="2548" y="0"/>
                  </a:moveTo>
                  <a:cubicBezTo>
                    <a:pt x="1143" y="0"/>
                    <a:pt x="24" y="1119"/>
                    <a:pt x="24" y="2524"/>
                  </a:cubicBezTo>
                  <a:cubicBezTo>
                    <a:pt x="0" y="3906"/>
                    <a:pt x="1143" y="5049"/>
                    <a:pt x="2525" y="5049"/>
                  </a:cubicBezTo>
                  <a:lnTo>
                    <a:pt x="3477" y="5049"/>
                  </a:lnTo>
                  <a:cubicBezTo>
                    <a:pt x="4882" y="5049"/>
                    <a:pt x="6002" y="3929"/>
                    <a:pt x="6025" y="2548"/>
                  </a:cubicBezTo>
                  <a:cubicBezTo>
                    <a:pt x="6025" y="1143"/>
                    <a:pt x="4906" y="0"/>
                    <a:pt x="35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0"/>
            <p:cNvSpPr/>
            <p:nvPr/>
          </p:nvSpPr>
          <p:spPr>
            <a:xfrm>
              <a:off x="1835944" y="2701006"/>
              <a:ext cx="10315" cy="8129"/>
            </a:xfrm>
            <a:custGeom>
              <a:avLst/>
              <a:gdLst/>
              <a:ahLst/>
              <a:cxnLst/>
              <a:rect l="l" t="t" r="r" b="b"/>
              <a:pathLst>
                <a:path w="6407" h="5049" extrusionOk="0">
                  <a:moveTo>
                    <a:pt x="2548" y="0"/>
                  </a:moveTo>
                  <a:cubicBezTo>
                    <a:pt x="1143" y="0"/>
                    <a:pt x="0" y="1119"/>
                    <a:pt x="0" y="2501"/>
                  </a:cubicBezTo>
                  <a:cubicBezTo>
                    <a:pt x="0" y="3906"/>
                    <a:pt x="1120" y="5049"/>
                    <a:pt x="2501" y="5049"/>
                  </a:cubicBezTo>
                  <a:lnTo>
                    <a:pt x="3453" y="5049"/>
                  </a:lnTo>
                  <a:cubicBezTo>
                    <a:pt x="4549" y="5049"/>
                    <a:pt x="5525" y="4382"/>
                    <a:pt x="5859" y="3358"/>
                  </a:cubicBezTo>
                  <a:cubicBezTo>
                    <a:pt x="6406" y="1619"/>
                    <a:pt x="5144" y="24"/>
                    <a:pt x="34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0"/>
            <p:cNvSpPr/>
            <p:nvPr/>
          </p:nvSpPr>
          <p:spPr>
            <a:xfrm>
              <a:off x="1858489" y="2722708"/>
              <a:ext cx="8168" cy="9778"/>
            </a:xfrm>
            <a:custGeom>
              <a:avLst/>
              <a:gdLst/>
              <a:ahLst/>
              <a:cxnLst/>
              <a:rect l="l" t="t" r="r" b="b"/>
              <a:pathLst>
                <a:path w="5073" h="6073" extrusionOk="0">
                  <a:moveTo>
                    <a:pt x="2548" y="0"/>
                  </a:moveTo>
                  <a:cubicBezTo>
                    <a:pt x="1167" y="0"/>
                    <a:pt x="24" y="1143"/>
                    <a:pt x="24" y="2548"/>
                  </a:cubicBezTo>
                  <a:lnTo>
                    <a:pt x="24" y="3501"/>
                  </a:lnTo>
                  <a:cubicBezTo>
                    <a:pt x="0" y="4930"/>
                    <a:pt x="1143" y="6073"/>
                    <a:pt x="2525" y="6073"/>
                  </a:cubicBezTo>
                  <a:cubicBezTo>
                    <a:pt x="3930" y="6073"/>
                    <a:pt x="5073" y="4953"/>
                    <a:pt x="5073" y="3548"/>
                  </a:cubicBezTo>
                  <a:lnTo>
                    <a:pt x="5073" y="2548"/>
                  </a:lnTo>
                  <a:cubicBezTo>
                    <a:pt x="5073" y="1143"/>
                    <a:pt x="3953" y="0"/>
                    <a:pt x="25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50"/>
            <p:cNvSpPr/>
            <p:nvPr/>
          </p:nvSpPr>
          <p:spPr>
            <a:xfrm>
              <a:off x="1858489" y="2739002"/>
              <a:ext cx="8168" cy="9778"/>
            </a:xfrm>
            <a:custGeom>
              <a:avLst/>
              <a:gdLst/>
              <a:ahLst/>
              <a:cxnLst/>
              <a:rect l="l" t="t" r="r" b="b"/>
              <a:pathLst>
                <a:path w="5073" h="6073" extrusionOk="0">
                  <a:moveTo>
                    <a:pt x="2548" y="0"/>
                  </a:moveTo>
                  <a:cubicBezTo>
                    <a:pt x="1167" y="0"/>
                    <a:pt x="24" y="1143"/>
                    <a:pt x="24" y="2548"/>
                  </a:cubicBezTo>
                  <a:lnTo>
                    <a:pt x="24" y="3501"/>
                  </a:lnTo>
                  <a:cubicBezTo>
                    <a:pt x="0" y="4930"/>
                    <a:pt x="1143" y="6073"/>
                    <a:pt x="2525" y="6073"/>
                  </a:cubicBezTo>
                  <a:cubicBezTo>
                    <a:pt x="3930" y="6073"/>
                    <a:pt x="5073" y="4954"/>
                    <a:pt x="5073" y="3548"/>
                  </a:cubicBezTo>
                  <a:lnTo>
                    <a:pt x="5073" y="2548"/>
                  </a:lnTo>
                  <a:cubicBezTo>
                    <a:pt x="5073" y="1143"/>
                    <a:pt x="3953" y="0"/>
                    <a:pt x="25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50"/>
            <p:cNvSpPr/>
            <p:nvPr/>
          </p:nvSpPr>
          <p:spPr>
            <a:xfrm>
              <a:off x="1865505" y="2731947"/>
              <a:ext cx="10315" cy="8168"/>
            </a:xfrm>
            <a:custGeom>
              <a:avLst/>
              <a:gdLst/>
              <a:ahLst/>
              <a:cxnLst/>
              <a:rect l="l" t="t" r="r" b="b"/>
              <a:pathLst>
                <a:path w="6407" h="5073" extrusionOk="0">
                  <a:moveTo>
                    <a:pt x="2525" y="0"/>
                  </a:moveTo>
                  <a:cubicBezTo>
                    <a:pt x="1143" y="0"/>
                    <a:pt x="0" y="1120"/>
                    <a:pt x="0" y="2525"/>
                  </a:cubicBezTo>
                  <a:cubicBezTo>
                    <a:pt x="0" y="3906"/>
                    <a:pt x="1120" y="5049"/>
                    <a:pt x="2501" y="5049"/>
                  </a:cubicBezTo>
                  <a:lnTo>
                    <a:pt x="3453" y="5073"/>
                  </a:lnTo>
                  <a:cubicBezTo>
                    <a:pt x="4549" y="5073"/>
                    <a:pt x="5549" y="4382"/>
                    <a:pt x="5859" y="3358"/>
                  </a:cubicBezTo>
                  <a:cubicBezTo>
                    <a:pt x="6406" y="1620"/>
                    <a:pt x="5144" y="24"/>
                    <a:pt x="3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0"/>
            <p:cNvSpPr/>
            <p:nvPr/>
          </p:nvSpPr>
          <p:spPr>
            <a:xfrm>
              <a:off x="1849555" y="2731410"/>
              <a:ext cx="10354" cy="8169"/>
            </a:xfrm>
            <a:custGeom>
              <a:avLst/>
              <a:gdLst/>
              <a:ahLst/>
              <a:cxnLst/>
              <a:rect l="l" t="t" r="r" b="b"/>
              <a:pathLst>
                <a:path w="6431" h="5074" extrusionOk="0">
                  <a:moveTo>
                    <a:pt x="2525" y="1"/>
                  </a:moveTo>
                  <a:cubicBezTo>
                    <a:pt x="1144" y="1"/>
                    <a:pt x="0" y="1120"/>
                    <a:pt x="0" y="2525"/>
                  </a:cubicBezTo>
                  <a:cubicBezTo>
                    <a:pt x="0" y="3906"/>
                    <a:pt x="1120" y="5050"/>
                    <a:pt x="2525" y="5050"/>
                  </a:cubicBezTo>
                  <a:lnTo>
                    <a:pt x="3454" y="5073"/>
                  </a:lnTo>
                  <a:cubicBezTo>
                    <a:pt x="4549" y="5073"/>
                    <a:pt x="5549" y="4383"/>
                    <a:pt x="5859" y="3359"/>
                  </a:cubicBezTo>
                  <a:cubicBezTo>
                    <a:pt x="6430" y="1620"/>
                    <a:pt x="5144"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0"/>
            <p:cNvSpPr/>
            <p:nvPr/>
          </p:nvSpPr>
          <p:spPr>
            <a:xfrm>
              <a:off x="1653287" y="2677657"/>
              <a:ext cx="8168" cy="9778"/>
            </a:xfrm>
            <a:custGeom>
              <a:avLst/>
              <a:gdLst/>
              <a:ahLst/>
              <a:cxnLst/>
              <a:rect l="l" t="t" r="r" b="b"/>
              <a:pathLst>
                <a:path w="5073" h="6073" extrusionOk="0">
                  <a:moveTo>
                    <a:pt x="2548" y="0"/>
                  </a:moveTo>
                  <a:cubicBezTo>
                    <a:pt x="1143" y="0"/>
                    <a:pt x="24" y="1143"/>
                    <a:pt x="24" y="2548"/>
                  </a:cubicBezTo>
                  <a:lnTo>
                    <a:pt x="0" y="3501"/>
                  </a:lnTo>
                  <a:cubicBezTo>
                    <a:pt x="0" y="4906"/>
                    <a:pt x="1119" y="6073"/>
                    <a:pt x="2524" y="6073"/>
                  </a:cubicBezTo>
                  <a:cubicBezTo>
                    <a:pt x="3930" y="6073"/>
                    <a:pt x="5049" y="4954"/>
                    <a:pt x="5049" y="3548"/>
                  </a:cubicBezTo>
                  <a:lnTo>
                    <a:pt x="5073" y="2572"/>
                  </a:lnTo>
                  <a:cubicBezTo>
                    <a:pt x="5073" y="1167"/>
                    <a:pt x="3953" y="0"/>
                    <a:pt x="25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0"/>
            <p:cNvSpPr/>
            <p:nvPr/>
          </p:nvSpPr>
          <p:spPr>
            <a:xfrm>
              <a:off x="1653287" y="2693951"/>
              <a:ext cx="8168" cy="9778"/>
            </a:xfrm>
            <a:custGeom>
              <a:avLst/>
              <a:gdLst/>
              <a:ahLst/>
              <a:cxnLst/>
              <a:rect l="l" t="t" r="r" b="b"/>
              <a:pathLst>
                <a:path w="5073" h="6073" extrusionOk="0">
                  <a:moveTo>
                    <a:pt x="2524" y="0"/>
                  </a:moveTo>
                  <a:cubicBezTo>
                    <a:pt x="1143" y="0"/>
                    <a:pt x="24" y="1143"/>
                    <a:pt x="0" y="2548"/>
                  </a:cubicBezTo>
                  <a:lnTo>
                    <a:pt x="0" y="3549"/>
                  </a:lnTo>
                  <a:cubicBezTo>
                    <a:pt x="0" y="4930"/>
                    <a:pt x="1119" y="6073"/>
                    <a:pt x="2524" y="6073"/>
                  </a:cubicBezTo>
                  <a:cubicBezTo>
                    <a:pt x="3930" y="6073"/>
                    <a:pt x="5049" y="4930"/>
                    <a:pt x="5049" y="3549"/>
                  </a:cubicBezTo>
                  <a:lnTo>
                    <a:pt x="5073" y="2525"/>
                  </a:lnTo>
                  <a:cubicBezTo>
                    <a:pt x="5073" y="1143"/>
                    <a:pt x="3930" y="0"/>
                    <a:pt x="25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0"/>
            <p:cNvSpPr/>
            <p:nvPr/>
          </p:nvSpPr>
          <p:spPr>
            <a:xfrm>
              <a:off x="1659995" y="2686896"/>
              <a:ext cx="10623" cy="8131"/>
            </a:xfrm>
            <a:custGeom>
              <a:avLst/>
              <a:gdLst/>
              <a:ahLst/>
              <a:cxnLst/>
              <a:rect l="l" t="t" r="r" b="b"/>
              <a:pathLst>
                <a:path w="6598" h="5050" extrusionOk="0">
                  <a:moveTo>
                    <a:pt x="2692" y="0"/>
                  </a:moveTo>
                  <a:cubicBezTo>
                    <a:pt x="1215" y="0"/>
                    <a:pt x="1" y="1286"/>
                    <a:pt x="191" y="2810"/>
                  </a:cubicBezTo>
                  <a:cubicBezTo>
                    <a:pt x="334" y="4120"/>
                    <a:pt x="1501" y="5049"/>
                    <a:pt x="2787" y="5049"/>
                  </a:cubicBezTo>
                  <a:lnTo>
                    <a:pt x="3620" y="5049"/>
                  </a:lnTo>
                  <a:cubicBezTo>
                    <a:pt x="4716" y="5049"/>
                    <a:pt x="5716" y="4382"/>
                    <a:pt x="6050" y="3358"/>
                  </a:cubicBezTo>
                  <a:cubicBezTo>
                    <a:pt x="6597" y="1620"/>
                    <a:pt x="5311" y="0"/>
                    <a:pt x="36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0"/>
            <p:cNvSpPr/>
            <p:nvPr/>
          </p:nvSpPr>
          <p:spPr>
            <a:xfrm>
              <a:off x="1644045" y="2686360"/>
              <a:ext cx="10623" cy="8129"/>
            </a:xfrm>
            <a:custGeom>
              <a:avLst/>
              <a:gdLst/>
              <a:ahLst/>
              <a:cxnLst/>
              <a:rect l="l" t="t" r="r" b="b"/>
              <a:pathLst>
                <a:path w="6598" h="5049" extrusionOk="0">
                  <a:moveTo>
                    <a:pt x="2692" y="0"/>
                  </a:moveTo>
                  <a:cubicBezTo>
                    <a:pt x="1215" y="0"/>
                    <a:pt x="1" y="1286"/>
                    <a:pt x="191" y="2810"/>
                  </a:cubicBezTo>
                  <a:cubicBezTo>
                    <a:pt x="334" y="4096"/>
                    <a:pt x="1501" y="5049"/>
                    <a:pt x="2787" y="5049"/>
                  </a:cubicBezTo>
                  <a:lnTo>
                    <a:pt x="3621" y="5049"/>
                  </a:lnTo>
                  <a:cubicBezTo>
                    <a:pt x="4716" y="5049"/>
                    <a:pt x="5716" y="4382"/>
                    <a:pt x="6050" y="3334"/>
                  </a:cubicBezTo>
                  <a:cubicBezTo>
                    <a:pt x="6597" y="1596"/>
                    <a:pt x="5311" y="0"/>
                    <a:pt x="36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50"/>
          <p:cNvGrpSpPr/>
          <p:nvPr/>
        </p:nvGrpSpPr>
        <p:grpSpPr>
          <a:xfrm>
            <a:off x="2606423" y="2705759"/>
            <a:ext cx="260288" cy="212915"/>
            <a:chOff x="2435718" y="2677080"/>
            <a:chExt cx="282922" cy="231429"/>
          </a:xfrm>
        </p:grpSpPr>
        <p:sp>
          <p:nvSpPr>
            <p:cNvPr id="7007" name="Google Shape;7007;p50"/>
            <p:cNvSpPr/>
            <p:nvPr/>
          </p:nvSpPr>
          <p:spPr>
            <a:xfrm>
              <a:off x="2440586" y="2677080"/>
              <a:ext cx="276519" cy="57706"/>
            </a:xfrm>
            <a:custGeom>
              <a:avLst/>
              <a:gdLst/>
              <a:ahLst/>
              <a:cxnLst/>
              <a:rect l="l" t="t" r="r" b="b"/>
              <a:pathLst>
                <a:path w="171751" h="35842" extrusionOk="0">
                  <a:moveTo>
                    <a:pt x="27078" y="1"/>
                  </a:moveTo>
                  <a:cubicBezTo>
                    <a:pt x="17552" y="1"/>
                    <a:pt x="9765" y="7431"/>
                    <a:pt x="9193" y="16814"/>
                  </a:cubicBezTo>
                  <a:cubicBezTo>
                    <a:pt x="4097" y="16981"/>
                    <a:pt x="1" y="21172"/>
                    <a:pt x="1" y="26316"/>
                  </a:cubicBezTo>
                  <a:cubicBezTo>
                    <a:pt x="1" y="31579"/>
                    <a:pt x="4264" y="35842"/>
                    <a:pt x="9527" y="35842"/>
                  </a:cubicBezTo>
                  <a:cubicBezTo>
                    <a:pt x="12384" y="35842"/>
                    <a:pt x="165083" y="35770"/>
                    <a:pt x="165083" y="35770"/>
                  </a:cubicBezTo>
                  <a:cubicBezTo>
                    <a:pt x="168774" y="35770"/>
                    <a:pt x="171751" y="32722"/>
                    <a:pt x="171632" y="29007"/>
                  </a:cubicBezTo>
                  <a:cubicBezTo>
                    <a:pt x="171513" y="25458"/>
                    <a:pt x="168488" y="22696"/>
                    <a:pt x="164916" y="22696"/>
                  </a:cubicBezTo>
                  <a:lnTo>
                    <a:pt x="154938" y="22696"/>
                  </a:lnTo>
                  <a:cubicBezTo>
                    <a:pt x="154962" y="22244"/>
                    <a:pt x="154985" y="21791"/>
                    <a:pt x="154985" y="21362"/>
                  </a:cubicBezTo>
                  <a:cubicBezTo>
                    <a:pt x="154985" y="13504"/>
                    <a:pt x="148651" y="7145"/>
                    <a:pt x="140792" y="7145"/>
                  </a:cubicBezTo>
                  <a:cubicBezTo>
                    <a:pt x="134410" y="7145"/>
                    <a:pt x="129004" y="11384"/>
                    <a:pt x="127218" y="17171"/>
                  </a:cubicBezTo>
                  <a:cubicBezTo>
                    <a:pt x="125956" y="16409"/>
                    <a:pt x="124455" y="15957"/>
                    <a:pt x="122860" y="15957"/>
                  </a:cubicBezTo>
                  <a:cubicBezTo>
                    <a:pt x="118811" y="15957"/>
                    <a:pt x="115406" y="18838"/>
                    <a:pt x="114644" y="22696"/>
                  </a:cubicBezTo>
                  <a:lnTo>
                    <a:pt x="97426" y="22696"/>
                  </a:lnTo>
                  <a:cubicBezTo>
                    <a:pt x="96664" y="18838"/>
                    <a:pt x="93258" y="15957"/>
                    <a:pt x="89210" y="15957"/>
                  </a:cubicBezTo>
                  <a:cubicBezTo>
                    <a:pt x="85138" y="15957"/>
                    <a:pt x="81756" y="18838"/>
                    <a:pt x="80994" y="22696"/>
                  </a:cubicBezTo>
                  <a:lnTo>
                    <a:pt x="55774" y="22696"/>
                  </a:lnTo>
                  <a:cubicBezTo>
                    <a:pt x="55250" y="16528"/>
                    <a:pt x="50130" y="11694"/>
                    <a:pt x="43867" y="11622"/>
                  </a:cubicBezTo>
                  <a:cubicBezTo>
                    <a:pt x="41319" y="4835"/>
                    <a:pt x="34770" y="1"/>
                    <a:pt x="270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50"/>
            <p:cNvSpPr/>
            <p:nvPr/>
          </p:nvSpPr>
          <p:spPr>
            <a:xfrm>
              <a:off x="2649316" y="2689044"/>
              <a:ext cx="68364" cy="45742"/>
            </a:xfrm>
            <a:custGeom>
              <a:avLst/>
              <a:gdLst/>
              <a:ahLst/>
              <a:cxnLst/>
              <a:rect l="l" t="t" r="r" b="b"/>
              <a:pathLst>
                <a:path w="42462" h="28411" extrusionOk="0">
                  <a:moveTo>
                    <a:pt x="11979" y="0"/>
                  </a:moveTo>
                  <a:cubicBezTo>
                    <a:pt x="6883" y="0"/>
                    <a:pt x="2430" y="2739"/>
                    <a:pt x="1" y="6811"/>
                  </a:cubicBezTo>
                  <a:cubicBezTo>
                    <a:pt x="1072" y="6549"/>
                    <a:pt x="2192" y="6406"/>
                    <a:pt x="3335" y="6406"/>
                  </a:cubicBezTo>
                  <a:cubicBezTo>
                    <a:pt x="11027" y="6406"/>
                    <a:pt x="17266" y="12645"/>
                    <a:pt x="17266" y="20361"/>
                  </a:cubicBezTo>
                  <a:cubicBezTo>
                    <a:pt x="17266" y="20790"/>
                    <a:pt x="17242" y="21242"/>
                    <a:pt x="17219" y="21671"/>
                  </a:cubicBezTo>
                  <a:lnTo>
                    <a:pt x="27197" y="21671"/>
                  </a:lnTo>
                  <a:cubicBezTo>
                    <a:pt x="28959" y="21671"/>
                    <a:pt x="30579" y="22386"/>
                    <a:pt x="31746" y="23552"/>
                  </a:cubicBezTo>
                  <a:cubicBezTo>
                    <a:pt x="32912" y="24719"/>
                    <a:pt x="33627" y="26315"/>
                    <a:pt x="33627" y="28101"/>
                  </a:cubicBezTo>
                  <a:lnTo>
                    <a:pt x="33627" y="28411"/>
                  </a:lnTo>
                  <a:lnTo>
                    <a:pt x="35889" y="28411"/>
                  </a:lnTo>
                  <a:cubicBezTo>
                    <a:pt x="39533" y="28411"/>
                    <a:pt x="42462" y="25458"/>
                    <a:pt x="42462" y="21838"/>
                  </a:cubicBezTo>
                  <a:cubicBezTo>
                    <a:pt x="42462" y="20004"/>
                    <a:pt x="41724" y="18361"/>
                    <a:pt x="40533" y="17194"/>
                  </a:cubicBezTo>
                  <a:cubicBezTo>
                    <a:pt x="39342" y="16003"/>
                    <a:pt x="37699" y="15265"/>
                    <a:pt x="35889" y="15265"/>
                  </a:cubicBezTo>
                  <a:lnTo>
                    <a:pt x="25863" y="15265"/>
                  </a:lnTo>
                  <a:cubicBezTo>
                    <a:pt x="25911" y="14836"/>
                    <a:pt x="25911" y="14384"/>
                    <a:pt x="25911" y="13955"/>
                  </a:cubicBezTo>
                  <a:cubicBezTo>
                    <a:pt x="25911" y="6239"/>
                    <a:pt x="19672" y="0"/>
                    <a:pt x="1197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50"/>
            <p:cNvSpPr/>
            <p:nvPr/>
          </p:nvSpPr>
          <p:spPr>
            <a:xfrm>
              <a:off x="2548403" y="2752919"/>
              <a:ext cx="169163" cy="57974"/>
            </a:xfrm>
            <a:custGeom>
              <a:avLst/>
              <a:gdLst/>
              <a:ahLst/>
              <a:cxnLst/>
              <a:rect l="l" t="t" r="r" b="b"/>
              <a:pathLst>
                <a:path w="105070" h="36009" extrusionOk="0">
                  <a:moveTo>
                    <a:pt x="77850" y="1"/>
                  </a:moveTo>
                  <a:cubicBezTo>
                    <a:pt x="70134" y="1"/>
                    <a:pt x="63561" y="4859"/>
                    <a:pt x="60989" y="11670"/>
                  </a:cubicBezTo>
                  <a:cubicBezTo>
                    <a:pt x="54702" y="11765"/>
                    <a:pt x="49558" y="16623"/>
                    <a:pt x="49034" y="22791"/>
                  </a:cubicBezTo>
                  <a:lnTo>
                    <a:pt x="39008" y="22791"/>
                  </a:lnTo>
                  <a:cubicBezTo>
                    <a:pt x="39389" y="19386"/>
                    <a:pt x="37651" y="15933"/>
                    <a:pt x="34388" y="14337"/>
                  </a:cubicBezTo>
                  <a:cubicBezTo>
                    <a:pt x="33191" y="13739"/>
                    <a:pt x="31919" y="13455"/>
                    <a:pt x="30664" y="13455"/>
                  </a:cubicBezTo>
                  <a:cubicBezTo>
                    <a:pt x="27823" y="13455"/>
                    <a:pt x="25074" y="14906"/>
                    <a:pt x="23505" y="17433"/>
                  </a:cubicBezTo>
                  <a:cubicBezTo>
                    <a:pt x="22171" y="16552"/>
                    <a:pt x="20576" y="16028"/>
                    <a:pt x="18837" y="16028"/>
                  </a:cubicBezTo>
                  <a:cubicBezTo>
                    <a:pt x="14765" y="16028"/>
                    <a:pt x="11360" y="18933"/>
                    <a:pt x="10598" y="22791"/>
                  </a:cubicBezTo>
                  <a:lnTo>
                    <a:pt x="7049" y="22791"/>
                  </a:lnTo>
                  <a:cubicBezTo>
                    <a:pt x="3620" y="22791"/>
                    <a:pt x="643" y="25339"/>
                    <a:pt x="357" y="28768"/>
                  </a:cubicBezTo>
                  <a:cubicBezTo>
                    <a:pt x="0" y="32674"/>
                    <a:pt x="3072" y="35937"/>
                    <a:pt x="6906" y="35937"/>
                  </a:cubicBezTo>
                  <a:cubicBezTo>
                    <a:pt x="6906" y="35937"/>
                    <a:pt x="92615" y="36008"/>
                    <a:pt x="95496" y="36008"/>
                  </a:cubicBezTo>
                  <a:cubicBezTo>
                    <a:pt x="100783" y="36008"/>
                    <a:pt x="105070" y="31721"/>
                    <a:pt x="105070" y="26435"/>
                  </a:cubicBezTo>
                  <a:cubicBezTo>
                    <a:pt x="105046" y="21267"/>
                    <a:pt x="100950" y="17076"/>
                    <a:pt x="95830" y="16885"/>
                  </a:cubicBezTo>
                  <a:cubicBezTo>
                    <a:pt x="95258" y="7455"/>
                    <a:pt x="87423" y="1"/>
                    <a:pt x="7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0"/>
            <p:cNvSpPr/>
            <p:nvPr/>
          </p:nvSpPr>
          <p:spPr>
            <a:xfrm>
              <a:off x="2648511" y="2752919"/>
              <a:ext cx="68977" cy="57974"/>
            </a:xfrm>
            <a:custGeom>
              <a:avLst/>
              <a:gdLst/>
              <a:ahLst/>
              <a:cxnLst/>
              <a:rect l="l" t="t" r="r" b="b"/>
              <a:pathLst>
                <a:path w="42843" h="36009" extrusionOk="0">
                  <a:moveTo>
                    <a:pt x="15671" y="1"/>
                  </a:moveTo>
                  <a:cubicBezTo>
                    <a:pt x="8955" y="1"/>
                    <a:pt x="3097" y="3692"/>
                    <a:pt x="1" y="9145"/>
                  </a:cubicBezTo>
                  <a:cubicBezTo>
                    <a:pt x="215" y="9122"/>
                    <a:pt x="429" y="9122"/>
                    <a:pt x="644" y="9122"/>
                  </a:cubicBezTo>
                  <a:cubicBezTo>
                    <a:pt x="10217" y="9122"/>
                    <a:pt x="18028" y="16599"/>
                    <a:pt x="18600" y="26006"/>
                  </a:cubicBezTo>
                  <a:cubicBezTo>
                    <a:pt x="23720" y="26197"/>
                    <a:pt x="27816" y="30388"/>
                    <a:pt x="27816" y="35556"/>
                  </a:cubicBezTo>
                  <a:cubicBezTo>
                    <a:pt x="27816" y="35722"/>
                    <a:pt x="27816" y="35841"/>
                    <a:pt x="27816" y="36008"/>
                  </a:cubicBezTo>
                  <a:lnTo>
                    <a:pt x="33293" y="36008"/>
                  </a:lnTo>
                  <a:cubicBezTo>
                    <a:pt x="38580" y="36008"/>
                    <a:pt x="42843" y="31721"/>
                    <a:pt x="42843" y="26435"/>
                  </a:cubicBezTo>
                  <a:cubicBezTo>
                    <a:pt x="42843" y="21291"/>
                    <a:pt x="38747" y="17076"/>
                    <a:pt x="33627" y="16909"/>
                  </a:cubicBezTo>
                  <a:cubicBezTo>
                    <a:pt x="33055" y="7478"/>
                    <a:pt x="25244" y="1"/>
                    <a:pt x="156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0"/>
            <p:cNvSpPr/>
            <p:nvPr/>
          </p:nvSpPr>
          <p:spPr>
            <a:xfrm>
              <a:off x="2435718" y="2765439"/>
              <a:ext cx="95969" cy="45378"/>
            </a:xfrm>
            <a:custGeom>
              <a:avLst/>
              <a:gdLst/>
              <a:ahLst/>
              <a:cxnLst/>
              <a:rect l="l" t="t" r="r" b="b"/>
              <a:pathLst>
                <a:path w="59608" h="28185" extrusionOk="0">
                  <a:moveTo>
                    <a:pt x="32785" y="1"/>
                  </a:moveTo>
                  <a:cubicBezTo>
                    <a:pt x="27933" y="1"/>
                    <a:pt x="23789" y="3042"/>
                    <a:pt x="22148" y="7323"/>
                  </a:cubicBezTo>
                  <a:cubicBezTo>
                    <a:pt x="21075" y="6849"/>
                    <a:pt x="19925" y="6613"/>
                    <a:pt x="18775" y="6613"/>
                  </a:cubicBezTo>
                  <a:cubicBezTo>
                    <a:pt x="16630" y="6613"/>
                    <a:pt x="14488" y="7434"/>
                    <a:pt x="12860" y="9061"/>
                  </a:cubicBezTo>
                  <a:cubicBezTo>
                    <a:pt x="11217" y="10705"/>
                    <a:pt x="10383" y="12872"/>
                    <a:pt x="10383" y="15015"/>
                  </a:cubicBezTo>
                  <a:lnTo>
                    <a:pt x="7478" y="15015"/>
                  </a:lnTo>
                  <a:cubicBezTo>
                    <a:pt x="6502" y="15015"/>
                    <a:pt x="5573" y="15420"/>
                    <a:pt x="4930" y="16158"/>
                  </a:cubicBezTo>
                  <a:cubicBezTo>
                    <a:pt x="0" y="21731"/>
                    <a:pt x="3882" y="28161"/>
                    <a:pt x="9240" y="28161"/>
                  </a:cubicBezTo>
                  <a:cubicBezTo>
                    <a:pt x="9240" y="28161"/>
                    <a:pt x="33150" y="28184"/>
                    <a:pt x="50344" y="28184"/>
                  </a:cubicBezTo>
                  <a:cubicBezTo>
                    <a:pt x="55726" y="28184"/>
                    <a:pt x="59608" y="21755"/>
                    <a:pt x="54678" y="16158"/>
                  </a:cubicBezTo>
                  <a:cubicBezTo>
                    <a:pt x="54035" y="15420"/>
                    <a:pt x="53107" y="15015"/>
                    <a:pt x="52130" y="15015"/>
                  </a:cubicBezTo>
                  <a:lnTo>
                    <a:pt x="43581" y="15015"/>
                  </a:lnTo>
                  <a:cubicBezTo>
                    <a:pt x="44676" y="11705"/>
                    <a:pt x="44367" y="7728"/>
                    <a:pt x="41604" y="3775"/>
                  </a:cubicBezTo>
                  <a:cubicBezTo>
                    <a:pt x="41176" y="3179"/>
                    <a:pt x="40675" y="2679"/>
                    <a:pt x="40056" y="2298"/>
                  </a:cubicBezTo>
                  <a:cubicBezTo>
                    <a:pt x="37601" y="700"/>
                    <a:pt x="35112" y="1"/>
                    <a:pt x="327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0"/>
            <p:cNvSpPr/>
            <p:nvPr/>
          </p:nvSpPr>
          <p:spPr>
            <a:xfrm>
              <a:off x="2472525" y="2765083"/>
              <a:ext cx="55902" cy="46040"/>
            </a:xfrm>
            <a:custGeom>
              <a:avLst/>
              <a:gdLst/>
              <a:ahLst/>
              <a:cxnLst/>
              <a:rect l="l" t="t" r="r" b="b"/>
              <a:pathLst>
                <a:path w="34722" h="28596" extrusionOk="0">
                  <a:moveTo>
                    <a:pt x="9811" y="0"/>
                  </a:moveTo>
                  <a:cubicBezTo>
                    <a:pt x="5666" y="0"/>
                    <a:pt x="2037" y="2166"/>
                    <a:pt x="0" y="5448"/>
                  </a:cubicBezTo>
                  <a:cubicBezTo>
                    <a:pt x="357" y="5401"/>
                    <a:pt x="715" y="5401"/>
                    <a:pt x="1072" y="5401"/>
                  </a:cubicBezTo>
                  <a:cubicBezTo>
                    <a:pt x="7454" y="5401"/>
                    <a:pt x="12622" y="10568"/>
                    <a:pt x="12622" y="16951"/>
                  </a:cubicBezTo>
                  <a:cubicBezTo>
                    <a:pt x="12622" y="18237"/>
                    <a:pt x="12408" y="19475"/>
                    <a:pt x="12027" y="20642"/>
                  </a:cubicBezTo>
                  <a:lnTo>
                    <a:pt x="18909" y="20642"/>
                  </a:lnTo>
                  <a:cubicBezTo>
                    <a:pt x="20743" y="20642"/>
                    <a:pt x="22433" y="21380"/>
                    <a:pt x="23624" y="22595"/>
                  </a:cubicBezTo>
                  <a:cubicBezTo>
                    <a:pt x="24839" y="23809"/>
                    <a:pt x="25577" y="25452"/>
                    <a:pt x="25577" y="27310"/>
                  </a:cubicBezTo>
                  <a:cubicBezTo>
                    <a:pt x="25577" y="27739"/>
                    <a:pt x="25553" y="28167"/>
                    <a:pt x="25458" y="28596"/>
                  </a:cubicBezTo>
                  <a:lnTo>
                    <a:pt x="27601" y="28596"/>
                  </a:lnTo>
                  <a:cubicBezTo>
                    <a:pt x="30673" y="28596"/>
                    <a:pt x="33436" y="26548"/>
                    <a:pt x="34150" y="23547"/>
                  </a:cubicBezTo>
                  <a:cubicBezTo>
                    <a:pt x="34722" y="21094"/>
                    <a:pt x="33936" y="18761"/>
                    <a:pt x="32388" y="17189"/>
                  </a:cubicBezTo>
                  <a:cubicBezTo>
                    <a:pt x="31173" y="15998"/>
                    <a:pt x="29506" y="15236"/>
                    <a:pt x="27649" y="15236"/>
                  </a:cubicBezTo>
                  <a:lnTo>
                    <a:pt x="20766" y="15236"/>
                  </a:lnTo>
                  <a:cubicBezTo>
                    <a:pt x="21362" y="13450"/>
                    <a:pt x="21552" y="11450"/>
                    <a:pt x="21171" y="9354"/>
                  </a:cubicBezTo>
                  <a:cubicBezTo>
                    <a:pt x="20314" y="4877"/>
                    <a:pt x="16861" y="1257"/>
                    <a:pt x="12408" y="281"/>
                  </a:cubicBezTo>
                  <a:cubicBezTo>
                    <a:pt x="11526" y="91"/>
                    <a:pt x="10658" y="0"/>
                    <a:pt x="981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0"/>
            <p:cNvSpPr/>
            <p:nvPr/>
          </p:nvSpPr>
          <p:spPr>
            <a:xfrm>
              <a:off x="2439820" y="2832861"/>
              <a:ext cx="278820" cy="57706"/>
            </a:xfrm>
            <a:custGeom>
              <a:avLst/>
              <a:gdLst/>
              <a:ahLst/>
              <a:cxnLst/>
              <a:rect l="l" t="t" r="r" b="b"/>
              <a:pathLst>
                <a:path w="173180" h="35842" extrusionOk="0">
                  <a:moveTo>
                    <a:pt x="27078" y="1"/>
                  </a:moveTo>
                  <a:cubicBezTo>
                    <a:pt x="17552" y="1"/>
                    <a:pt x="9764" y="7455"/>
                    <a:pt x="9193" y="16837"/>
                  </a:cubicBezTo>
                  <a:cubicBezTo>
                    <a:pt x="4097" y="17004"/>
                    <a:pt x="0" y="21195"/>
                    <a:pt x="0" y="26339"/>
                  </a:cubicBezTo>
                  <a:cubicBezTo>
                    <a:pt x="0" y="31602"/>
                    <a:pt x="4263" y="35841"/>
                    <a:pt x="9526" y="35841"/>
                  </a:cubicBezTo>
                  <a:cubicBezTo>
                    <a:pt x="12408" y="35841"/>
                    <a:pt x="165535" y="35794"/>
                    <a:pt x="165535" y="35794"/>
                  </a:cubicBezTo>
                  <a:cubicBezTo>
                    <a:pt x="169822" y="35794"/>
                    <a:pt x="173179" y="31769"/>
                    <a:pt x="172012" y="27292"/>
                  </a:cubicBezTo>
                  <a:cubicBezTo>
                    <a:pt x="171274" y="24363"/>
                    <a:pt x="168559" y="22362"/>
                    <a:pt x="165535" y="22362"/>
                  </a:cubicBezTo>
                  <a:lnTo>
                    <a:pt x="157795" y="22362"/>
                  </a:lnTo>
                  <a:cubicBezTo>
                    <a:pt x="157795" y="22362"/>
                    <a:pt x="153604" y="16099"/>
                    <a:pt x="149579" y="16099"/>
                  </a:cubicBezTo>
                  <a:cubicBezTo>
                    <a:pt x="148841" y="16099"/>
                    <a:pt x="148127" y="16171"/>
                    <a:pt x="147460" y="16361"/>
                  </a:cubicBezTo>
                  <a:cubicBezTo>
                    <a:pt x="145436" y="10931"/>
                    <a:pt x="140220" y="7074"/>
                    <a:pt x="134100" y="7074"/>
                  </a:cubicBezTo>
                  <a:cubicBezTo>
                    <a:pt x="127360" y="7074"/>
                    <a:pt x="121740" y="11717"/>
                    <a:pt x="120240" y="17981"/>
                  </a:cubicBezTo>
                  <a:cubicBezTo>
                    <a:pt x="119382" y="17457"/>
                    <a:pt x="118358" y="17147"/>
                    <a:pt x="117287" y="17147"/>
                  </a:cubicBezTo>
                  <a:cubicBezTo>
                    <a:pt x="114215" y="17147"/>
                    <a:pt x="111714" y="22696"/>
                    <a:pt x="111714" y="22696"/>
                  </a:cubicBezTo>
                  <a:lnTo>
                    <a:pt x="89924" y="22696"/>
                  </a:lnTo>
                  <a:cubicBezTo>
                    <a:pt x="88590" y="19886"/>
                    <a:pt x="85709" y="17933"/>
                    <a:pt x="82375" y="17933"/>
                  </a:cubicBezTo>
                  <a:cubicBezTo>
                    <a:pt x="80255" y="17933"/>
                    <a:pt x="78302" y="18719"/>
                    <a:pt x="76826" y="20029"/>
                  </a:cubicBezTo>
                  <a:cubicBezTo>
                    <a:pt x="76159" y="14361"/>
                    <a:pt x="71349" y="9955"/>
                    <a:pt x="65490" y="9955"/>
                  </a:cubicBezTo>
                  <a:cubicBezTo>
                    <a:pt x="60251" y="9955"/>
                    <a:pt x="55869" y="13456"/>
                    <a:pt x="54488" y="18242"/>
                  </a:cubicBezTo>
                  <a:cubicBezTo>
                    <a:pt x="52511" y="14361"/>
                    <a:pt x="48511" y="11694"/>
                    <a:pt x="43867" y="11646"/>
                  </a:cubicBezTo>
                  <a:cubicBezTo>
                    <a:pt x="41319" y="4859"/>
                    <a:pt x="34770" y="1"/>
                    <a:pt x="270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0"/>
            <p:cNvSpPr/>
            <p:nvPr/>
          </p:nvSpPr>
          <p:spPr>
            <a:xfrm>
              <a:off x="2636894" y="2844556"/>
              <a:ext cx="79714" cy="45819"/>
            </a:xfrm>
            <a:custGeom>
              <a:avLst/>
              <a:gdLst/>
              <a:ahLst/>
              <a:cxnLst/>
              <a:rect l="l" t="t" r="r" b="b"/>
              <a:pathLst>
                <a:path w="49512" h="28459" extrusionOk="0">
                  <a:moveTo>
                    <a:pt x="11813" y="0"/>
                  </a:moveTo>
                  <a:cubicBezTo>
                    <a:pt x="6883" y="0"/>
                    <a:pt x="2525" y="2548"/>
                    <a:pt x="1" y="6406"/>
                  </a:cubicBezTo>
                  <a:cubicBezTo>
                    <a:pt x="6026" y="6454"/>
                    <a:pt x="11170" y="10264"/>
                    <a:pt x="13147" y="15598"/>
                  </a:cubicBezTo>
                  <a:cubicBezTo>
                    <a:pt x="13837" y="15432"/>
                    <a:pt x="14528" y="15336"/>
                    <a:pt x="15242" y="15336"/>
                  </a:cubicBezTo>
                  <a:cubicBezTo>
                    <a:pt x="19219" y="15336"/>
                    <a:pt x="22553" y="18123"/>
                    <a:pt x="23363" y="21838"/>
                  </a:cubicBezTo>
                  <a:lnTo>
                    <a:pt x="31103" y="21838"/>
                  </a:lnTo>
                  <a:cubicBezTo>
                    <a:pt x="32913" y="21838"/>
                    <a:pt x="34532" y="22576"/>
                    <a:pt x="35723" y="23743"/>
                  </a:cubicBezTo>
                  <a:cubicBezTo>
                    <a:pt x="36890" y="24934"/>
                    <a:pt x="37628" y="26553"/>
                    <a:pt x="37628" y="28363"/>
                  </a:cubicBezTo>
                  <a:cubicBezTo>
                    <a:pt x="37628" y="28387"/>
                    <a:pt x="37628" y="28411"/>
                    <a:pt x="37604" y="28458"/>
                  </a:cubicBezTo>
                  <a:lnTo>
                    <a:pt x="43010" y="28458"/>
                  </a:lnTo>
                  <a:cubicBezTo>
                    <a:pt x="46606" y="28458"/>
                    <a:pt x="49511" y="25553"/>
                    <a:pt x="49511" y="21957"/>
                  </a:cubicBezTo>
                  <a:cubicBezTo>
                    <a:pt x="49511" y="20147"/>
                    <a:pt x="48773" y="18528"/>
                    <a:pt x="47606" y="17337"/>
                  </a:cubicBezTo>
                  <a:cubicBezTo>
                    <a:pt x="46415" y="16170"/>
                    <a:pt x="44796" y="15432"/>
                    <a:pt x="43010" y="15432"/>
                  </a:cubicBezTo>
                  <a:lnTo>
                    <a:pt x="35270" y="15432"/>
                  </a:lnTo>
                  <a:cubicBezTo>
                    <a:pt x="34437" y="11717"/>
                    <a:pt x="31126" y="8930"/>
                    <a:pt x="27149" y="8930"/>
                  </a:cubicBezTo>
                  <a:cubicBezTo>
                    <a:pt x="26411" y="8930"/>
                    <a:pt x="25721" y="9026"/>
                    <a:pt x="25054" y="9192"/>
                  </a:cubicBezTo>
                  <a:cubicBezTo>
                    <a:pt x="23053" y="3834"/>
                    <a:pt x="17886" y="0"/>
                    <a:pt x="1181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0"/>
            <p:cNvSpPr/>
            <p:nvPr/>
          </p:nvSpPr>
          <p:spPr>
            <a:xfrm>
              <a:off x="2670673" y="2763272"/>
              <a:ext cx="20706" cy="19824"/>
            </a:xfrm>
            <a:custGeom>
              <a:avLst/>
              <a:gdLst/>
              <a:ahLst/>
              <a:cxnLst/>
              <a:rect l="l" t="t" r="r" b="b"/>
              <a:pathLst>
                <a:path w="12861" h="12313" extrusionOk="0">
                  <a:moveTo>
                    <a:pt x="2596" y="1"/>
                  </a:moveTo>
                  <a:cubicBezTo>
                    <a:pt x="1167" y="1"/>
                    <a:pt x="0" y="1168"/>
                    <a:pt x="0" y="2596"/>
                  </a:cubicBezTo>
                  <a:cubicBezTo>
                    <a:pt x="0" y="4025"/>
                    <a:pt x="1167" y="5192"/>
                    <a:pt x="2596" y="5192"/>
                  </a:cubicBezTo>
                  <a:cubicBezTo>
                    <a:pt x="5240" y="5192"/>
                    <a:pt x="7431" y="7240"/>
                    <a:pt x="7573" y="9860"/>
                  </a:cubicBezTo>
                  <a:cubicBezTo>
                    <a:pt x="7669" y="11241"/>
                    <a:pt x="8812" y="12313"/>
                    <a:pt x="10169" y="12313"/>
                  </a:cubicBezTo>
                  <a:lnTo>
                    <a:pt x="10336" y="12313"/>
                  </a:lnTo>
                  <a:cubicBezTo>
                    <a:pt x="11765" y="12217"/>
                    <a:pt x="12860" y="10979"/>
                    <a:pt x="12765" y="9550"/>
                  </a:cubicBezTo>
                  <a:cubicBezTo>
                    <a:pt x="12455" y="4192"/>
                    <a:pt x="7978" y="1"/>
                    <a:pt x="2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0"/>
            <p:cNvSpPr/>
            <p:nvPr/>
          </p:nvSpPr>
          <p:spPr>
            <a:xfrm>
              <a:off x="2541193" y="2743985"/>
              <a:ext cx="52798" cy="8169"/>
            </a:xfrm>
            <a:custGeom>
              <a:avLst/>
              <a:gdLst/>
              <a:ahLst/>
              <a:cxnLst/>
              <a:rect l="l" t="t" r="r" b="b"/>
              <a:pathLst>
                <a:path w="32794" h="5074" extrusionOk="0">
                  <a:moveTo>
                    <a:pt x="2573" y="1"/>
                  </a:moveTo>
                  <a:cubicBezTo>
                    <a:pt x="1144" y="1"/>
                    <a:pt x="1" y="1192"/>
                    <a:pt x="49" y="2597"/>
                  </a:cubicBezTo>
                  <a:cubicBezTo>
                    <a:pt x="72" y="4002"/>
                    <a:pt x="1287" y="5073"/>
                    <a:pt x="2692" y="5073"/>
                  </a:cubicBezTo>
                  <a:lnTo>
                    <a:pt x="30222" y="5073"/>
                  </a:lnTo>
                  <a:cubicBezTo>
                    <a:pt x="31650" y="5073"/>
                    <a:pt x="32794" y="3907"/>
                    <a:pt x="32746" y="2478"/>
                  </a:cubicBezTo>
                  <a:cubicBezTo>
                    <a:pt x="32722" y="1096"/>
                    <a:pt x="31508" y="1"/>
                    <a:pt x="30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50"/>
            <p:cNvSpPr/>
            <p:nvPr/>
          </p:nvSpPr>
          <p:spPr>
            <a:xfrm>
              <a:off x="2599319" y="2743985"/>
              <a:ext cx="15836" cy="8169"/>
            </a:xfrm>
            <a:custGeom>
              <a:avLst/>
              <a:gdLst/>
              <a:ahLst/>
              <a:cxnLst/>
              <a:rect l="l" t="t" r="r" b="b"/>
              <a:pathLst>
                <a:path w="9836" h="5074" extrusionOk="0">
                  <a:moveTo>
                    <a:pt x="2549" y="1"/>
                  </a:moveTo>
                  <a:cubicBezTo>
                    <a:pt x="1144" y="1"/>
                    <a:pt x="1" y="1192"/>
                    <a:pt x="25" y="2597"/>
                  </a:cubicBezTo>
                  <a:cubicBezTo>
                    <a:pt x="72" y="4002"/>
                    <a:pt x="1287" y="5073"/>
                    <a:pt x="2668" y="5073"/>
                  </a:cubicBezTo>
                  <a:lnTo>
                    <a:pt x="7288" y="5073"/>
                  </a:lnTo>
                  <a:cubicBezTo>
                    <a:pt x="8693" y="5073"/>
                    <a:pt x="9836" y="3907"/>
                    <a:pt x="9812" y="2478"/>
                  </a:cubicBezTo>
                  <a:cubicBezTo>
                    <a:pt x="9765" y="1096"/>
                    <a:pt x="8550" y="1"/>
                    <a:pt x="7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50"/>
            <p:cNvSpPr/>
            <p:nvPr/>
          </p:nvSpPr>
          <p:spPr>
            <a:xfrm>
              <a:off x="2495453" y="2900379"/>
              <a:ext cx="54598" cy="8131"/>
            </a:xfrm>
            <a:custGeom>
              <a:avLst/>
              <a:gdLst/>
              <a:ahLst/>
              <a:cxnLst/>
              <a:rect l="l" t="t" r="r" b="b"/>
              <a:pathLst>
                <a:path w="33912" h="5050" extrusionOk="0">
                  <a:moveTo>
                    <a:pt x="2572" y="1"/>
                  </a:moveTo>
                  <a:cubicBezTo>
                    <a:pt x="1143" y="1"/>
                    <a:pt x="0" y="1168"/>
                    <a:pt x="24" y="2597"/>
                  </a:cubicBezTo>
                  <a:cubicBezTo>
                    <a:pt x="72" y="3978"/>
                    <a:pt x="1286" y="5049"/>
                    <a:pt x="2668" y="5049"/>
                  </a:cubicBezTo>
                  <a:lnTo>
                    <a:pt x="31221" y="5049"/>
                  </a:lnTo>
                  <a:cubicBezTo>
                    <a:pt x="32721" y="5049"/>
                    <a:pt x="33912" y="3740"/>
                    <a:pt x="33745" y="2215"/>
                  </a:cubicBezTo>
                  <a:cubicBezTo>
                    <a:pt x="33579" y="930"/>
                    <a:pt x="32412" y="1"/>
                    <a:pt x="31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0"/>
            <p:cNvSpPr/>
            <p:nvPr/>
          </p:nvSpPr>
          <p:spPr>
            <a:xfrm>
              <a:off x="2475898" y="2900379"/>
              <a:ext cx="14419" cy="8131"/>
            </a:xfrm>
            <a:custGeom>
              <a:avLst/>
              <a:gdLst/>
              <a:ahLst/>
              <a:cxnLst/>
              <a:rect l="l" t="t" r="r" b="b"/>
              <a:pathLst>
                <a:path w="8956" h="5050" extrusionOk="0">
                  <a:moveTo>
                    <a:pt x="2549" y="1"/>
                  </a:moveTo>
                  <a:cubicBezTo>
                    <a:pt x="1144" y="1"/>
                    <a:pt x="1" y="1168"/>
                    <a:pt x="25" y="2597"/>
                  </a:cubicBezTo>
                  <a:cubicBezTo>
                    <a:pt x="72" y="3978"/>
                    <a:pt x="1287" y="5049"/>
                    <a:pt x="2668" y="5049"/>
                  </a:cubicBezTo>
                  <a:lnTo>
                    <a:pt x="6264" y="5049"/>
                  </a:lnTo>
                  <a:cubicBezTo>
                    <a:pt x="7764" y="5049"/>
                    <a:pt x="8955" y="3740"/>
                    <a:pt x="8788" y="2215"/>
                  </a:cubicBezTo>
                  <a:cubicBezTo>
                    <a:pt x="8622" y="930"/>
                    <a:pt x="7455" y="1"/>
                    <a:pt x="6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50"/>
          <p:cNvGrpSpPr/>
          <p:nvPr/>
        </p:nvGrpSpPr>
        <p:grpSpPr>
          <a:xfrm>
            <a:off x="3345625" y="2711262"/>
            <a:ext cx="261558" cy="201874"/>
            <a:chOff x="3239198" y="2683061"/>
            <a:chExt cx="284302" cy="219429"/>
          </a:xfrm>
        </p:grpSpPr>
        <p:sp>
          <p:nvSpPr>
            <p:cNvPr id="7021" name="Google Shape;7021;p50"/>
            <p:cNvSpPr/>
            <p:nvPr/>
          </p:nvSpPr>
          <p:spPr>
            <a:xfrm>
              <a:off x="3325159" y="2862882"/>
              <a:ext cx="28949" cy="8129"/>
            </a:xfrm>
            <a:custGeom>
              <a:avLst/>
              <a:gdLst/>
              <a:ahLst/>
              <a:cxnLst/>
              <a:rect l="l" t="t" r="r" b="b"/>
              <a:pathLst>
                <a:path w="17981" h="5049" extrusionOk="0">
                  <a:moveTo>
                    <a:pt x="2549" y="0"/>
                  </a:moveTo>
                  <a:cubicBezTo>
                    <a:pt x="1144" y="0"/>
                    <a:pt x="1" y="1167"/>
                    <a:pt x="25" y="2596"/>
                  </a:cubicBezTo>
                  <a:cubicBezTo>
                    <a:pt x="72" y="3977"/>
                    <a:pt x="1287" y="5049"/>
                    <a:pt x="2692" y="5049"/>
                  </a:cubicBezTo>
                  <a:lnTo>
                    <a:pt x="15409" y="5049"/>
                  </a:lnTo>
                  <a:cubicBezTo>
                    <a:pt x="16838" y="5049"/>
                    <a:pt x="17981" y="3882"/>
                    <a:pt x="17933" y="2453"/>
                  </a:cubicBezTo>
                  <a:cubicBezTo>
                    <a:pt x="17909" y="1072"/>
                    <a:pt x="16695" y="0"/>
                    <a:pt x="1529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50"/>
            <p:cNvSpPr/>
            <p:nvPr/>
          </p:nvSpPr>
          <p:spPr>
            <a:xfrm>
              <a:off x="3388805" y="2683061"/>
              <a:ext cx="134694" cy="77222"/>
            </a:xfrm>
            <a:custGeom>
              <a:avLst/>
              <a:gdLst/>
              <a:ahLst/>
              <a:cxnLst/>
              <a:rect l="l" t="t" r="r" b="b"/>
              <a:pathLst>
                <a:path w="83661" h="47964" extrusionOk="0">
                  <a:moveTo>
                    <a:pt x="43534" y="1"/>
                  </a:moveTo>
                  <a:cubicBezTo>
                    <a:pt x="33246" y="1"/>
                    <a:pt x="24482" y="6478"/>
                    <a:pt x="21077" y="15576"/>
                  </a:cubicBezTo>
                  <a:cubicBezTo>
                    <a:pt x="8931" y="15718"/>
                    <a:pt x="1" y="29221"/>
                    <a:pt x="8312" y="42081"/>
                  </a:cubicBezTo>
                  <a:cubicBezTo>
                    <a:pt x="10408" y="45320"/>
                    <a:pt x="15337" y="47963"/>
                    <a:pt x="19195" y="47963"/>
                  </a:cubicBezTo>
                  <a:lnTo>
                    <a:pt x="68634" y="47963"/>
                  </a:lnTo>
                  <a:cubicBezTo>
                    <a:pt x="71659" y="47963"/>
                    <a:pt x="75540" y="45891"/>
                    <a:pt x="77183" y="43343"/>
                  </a:cubicBezTo>
                  <a:cubicBezTo>
                    <a:pt x="83661" y="33341"/>
                    <a:pt x="76850" y="22839"/>
                    <a:pt x="67443" y="22506"/>
                  </a:cubicBezTo>
                  <a:cubicBezTo>
                    <a:pt x="66681" y="9955"/>
                    <a:pt x="56274" y="1"/>
                    <a:pt x="4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0"/>
            <p:cNvSpPr/>
            <p:nvPr/>
          </p:nvSpPr>
          <p:spPr>
            <a:xfrm>
              <a:off x="3431058" y="2683100"/>
              <a:ext cx="86921" cy="77145"/>
            </a:xfrm>
            <a:custGeom>
              <a:avLst/>
              <a:gdLst/>
              <a:ahLst/>
              <a:cxnLst/>
              <a:rect l="l" t="t" r="r" b="b"/>
              <a:pathLst>
                <a:path w="53988" h="47916" extrusionOk="0">
                  <a:moveTo>
                    <a:pt x="17290" y="1"/>
                  </a:moveTo>
                  <a:cubicBezTo>
                    <a:pt x="10502" y="1"/>
                    <a:pt x="4358" y="2811"/>
                    <a:pt x="0" y="7336"/>
                  </a:cubicBezTo>
                  <a:cubicBezTo>
                    <a:pt x="1620" y="7002"/>
                    <a:pt x="3311" y="6836"/>
                    <a:pt x="5025" y="6836"/>
                  </a:cubicBezTo>
                  <a:cubicBezTo>
                    <a:pt x="17766" y="6836"/>
                    <a:pt x="28173" y="16766"/>
                    <a:pt x="28935" y="29316"/>
                  </a:cubicBezTo>
                  <a:cubicBezTo>
                    <a:pt x="35770" y="29554"/>
                    <a:pt x="41223" y="35151"/>
                    <a:pt x="41223" y="42033"/>
                  </a:cubicBezTo>
                  <a:cubicBezTo>
                    <a:pt x="41223" y="44153"/>
                    <a:pt x="40699" y="46153"/>
                    <a:pt x="39770" y="47915"/>
                  </a:cubicBezTo>
                  <a:lnTo>
                    <a:pt x="40533" y="47915"/>
                  </a:lnTo>
                  <a:cubicBezTo>
                    <a:pt x="47058" y="47915"/>
                    <a:pt x="52988" y="42628"/>
                    <a:pt x="53464" y="36151"/>
                  </a:cubicBezTo>
                  <a:cubicBezTo>
                    <a:pt x="53988" y="28840"/>
                    <a:pt x="48344" y="22743"/>
                    <a:pt x="41199" y="22482"/>
                  </a:cubicBezTo>
                  <a:cubicBezTo>
                    <a:pt x="40461" y="9931"/>
                    <a:pt x="30030" y="1"/>
                    <a:pt x="1729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0"/>
            <p:cNvSpPr/>
            <p:nvPr/>
          </p:nvSpPr>
          <p:spPr>
            <a:xfrm>
              <a:off x="3239198" y="2708751"/>
              <a:ext cx="145393" cy="120488"/>
            </a:xfrm>
            <a:custGeom>
              <a:avLst/>
              <a:gdLst/>
              <a:ahLst/>
              <a:cxnLst/>
              <a:rect l="l" t="t" r="r" b="b"/>
              <a:pathLst>
                <a:path w="90306" h="74837" extrusionOk="0">
                  <a:moveTo>
                    <a:pt x="53226" y="1"/>
                  </a:moveTo>
                  <a:cubicBezTo>
                    <a:pt x="43319" y="1"/>
                    <a:pt x="34889" y="6240"/>
                    <a:pt x="31602" y="15004"/>
                  </a:cubicBezTo>
                  <a:cubicBezTo>
                    <a:pt x="23791" y="15099"/>
                    <a:pt x="17361" y="20933"/>
                    <a:pt x="16337" y="28483"/>
                  </a:cubicBezTo>
                  <a:cubicBezTo>
                    <a:pt x="7312" y="28554"/>
                    <a:pt x="1" y="35889"/>
                    <a:pt x="1" y="44938"/>
                  </a:cubicBezTo>
                  <a:cubicBezTo>
                    <a:pt x="1" y="54035"/>
                    <a:pt x="7383" y="61418"/>
                    <a:pt x="16480" y="61418"/>
                  </a:cubicBezTo>
                  <a:cubicBezTo>
                    <a:pt x="23601" y="61418"/>
                    <a:pt x="29673" y="56869"/>
                    <a:pt x="31960" y="50535"/>
                  </a:cubicBezTo>
                  <a:cubicBezTo>
                    <a:pt x="34167" y="55610"/>
                    <a:pt x="39225" y="59011"/>
                    <a:pt x="44866" y="59011"/>
                  </a:cubicBezTo>
                  <a:cubicBezTo>
                    <a:pt x="45127" y="59011"/>
                    <a:pt x="45389" y="59004"/>
                    <a:pt x="45653" y="58989"/>
                  </a:cubicBezTo>
                  <a:cubicBezTo>
                    <a:pt x="48285" y="68505"/>
                    <a:pt x="56960" y="74837"/>
                    <a:pt x="66496" y="74837"/>
                  </a:cubicBezTo>
                  <a:cubicBezTo>
                    <a:pt x="68175" y="74837"/>
                    <a:pt x="69882" y="74640"/>
                    <a:pt x="71587" y="74230"/>
                  </a:cubicBezTo>
                  <a:cubicBezTo>
                    <a:pt x="83185" y="71420"/>
                    <a:pt x="90305" y="59727"/>
                    <a:pt x="87495" y="48129"/>
                  </a:cubicBezTo>
                  <a:cubicBezTo>
                    <a:pt x="86971" y="45938"/>
                    <a:pt x="86114" y="43914"/>
                    <a:pt x="85018" y="42081"/>
                  </a:cubicBezTo>
                  <a:cubicBezTo>
                    <a:pt x="86947" y="39913"/>
                    <a:pt x="88114" y="37056"/>
                    <a:pt x="88114" y="33936"/>
                  </a:cubicBezTo>
                  <a:cubicBezTo>
                    <a:pt x="88114" y="27316"/>
                    <a:pt x="82875" y="21910"/>
                    <a:pt x="76278" y="21695"/>
                  </a:cubicBezTo>
                  <a:cubicBezTo>
                    <a:pt x="75564" y="9598"/>
                    <a:pt x="65514" y="1"/>
                    <a:pt x="53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0"/>
            <p:cNvSpPr/>
            <p:nvPr/>
          </p:nvSpPr>
          <p:spPr>
            <a:xfrm>
              <a:off x="3302231" y="2708751"/>
              <a:ext cx="82360" cy="120465"/>
            </a:xfrm>
            <a:custGeom>
              <a:avLst/>
              <a:gdLst/>
              <a:ahLst/>
              <a:cxnLst/>
              <a:rect l="l" t="t" r="r" b="b"/>
              <a:pathLst>
                <a:path w="51155" h="74823" extrusionOk="0">
                  <a:moveTo>
                    <a:pt x="14075" y="1"/>
                  </a:moveTo>
                  <a:cubicBezTo>
                    <a:pt x="8788" y="1"/>
                    <a:pt x="3906" y="1787"/>
                    <a:pt x="1" y="4787"/>
                  </a:cubicBezTo>
                  <a:cubicBezTo>
                    <a:pt x="11241" y="5883"/>
                    <a:pt x="20100" y="15027"/>
                    <a:pt x="20791" y="26363"/>
                  </a:cubicBezTo>
                  <a:cubicBezTo>
                    <a:pt x="27363" y="26601"/>
                    <a:pt x="32626" y="31983"/>
                    <a:pt x="32626" y="38627"/>
                  </a:cubicBezTo>
                  <a:cubicBezTo>
                    <a:pt x="32626" y="41747"/>
                    <a:pt x="31460" y="44605"/>
                    <a:pt x="29531" y="46772"/>
                  </a:cubicBezTo>
                  <a:cubicBezTo>
                    <a:pt x="30626" y="48582"/>
                    <a:pt x="31460" y="50606"/>
                    <a:pt x="31983" y="52797"/>
                  </a:cubicBezTo>
                  <a:cubicBezTo>
                    <a:pt x="34032" y="61156"/>
                    <a:pt x="30888" y="69562"/>
                    <a:pt x="24625" y="74659"/>
                  </a:cubicBezTo>
                  <a:cubicBezTo>
                    <a:pt x="25511" y="74766"/>
                    <a:pt x="26405" y="74822"/>
                    <a:pt x="27307" y="74822"/>
                  </a:cubicBezTo>
                  <a:cubicBezTo>
                    <a:pt x="28997" y="74822"/>
                    <a:pt x="30712" y="74626"/>
                    <a:pt x="32436" y="74206"/>
                  </a:cubicBezTo>
                  <a:cubicBezTo>
                    <a:pt x="44034" y="71396"/>
                    <a:pt x="51154" y="59727"/>
                    <a:pt x="48344" y="48106"/>
                  </a:cubicBezTo>
                  <a:cubicBezTo>
                    <a:pt x="47820" y="45938"/>
                    <a:pt x="46963" y="43914"/>
                    <a:pt x="45867" y="42081"/>
                  </a:cubicBezTo>
                  <a:cubicBezTo>
                    <a:pt x="47796" y="39913"/>
                    <a:pt x="48987" y="37056"/>
                    <a:pt x="48987" y="33936"/>
                  </a:cubicBezTo>
                  <a:cubicBezTo>
                    <a:pt x="48987" y="27316"/>
                    <a:pt x="43700" y="21910"/>
                    <a:pt x="37127" y="21672"/>
                  </a:cubicBezTo>
                  <a:cubicBezTo>
                    <a:pt x="36413" y="9598"/>
                    <a:pt x="26363" y="1"/>
                    <a:pt x="1407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0"/>
            <p:cNvSpPr/>
            <p:nvPr/>
          </p:nvSpPr>
          <p:spPr>
            <a:xfrm>
              <a:off x="3344100" y="2805792"/>
              <a:ext cx="175987" cy="77183"/>
            </a:xfrm>
            <a:custGeom>
              <a:avLst/>
              <a:gdLst/>
              <a:ahLst/>
              <a:cxnLst/>
              <a:rect l="l" t="t" r="r" b="b"/>
              <a:pathLst>
                <a:path w="109309" h="47940" extrusionOk="0">
                  <a:moveTo>
                    <a:pt x="54488" y="1"/>
                  </a:moveTo>
                  <a:cubicBezTo>
                    <a:pt x="44224" y="1"/>
                    <a:pt x="35436" y="6454"/>
                    <a:pt x="32031" y="15552"/>
                  </a:cubicBezTo>
                  <a:cubicBezTo>
                    <a:pt x="24434" y="15647"/>
                    <a:pt x="18075" y="21005"/>
                    <a:pt x="16456" y="28149"/>
                  </a:cubicBezTo>
                  <a:cubicBezTo>
                    <a:pt x="15128" y="27540"/>
                    <a:pt x="13662" y="27200"/>
                    <a:pt x="12114" y="27200"/>
                  </a:cubicBezTo>
                  <a:cubicBezTo>
                    <a:pt x="10940" y="27200"/>
                    <a:pt x="9720" y="27395"/>
                    <a:pt x="8478" y="27816"/>
                  </a:cubicBezTo>
                  <a:cubicBezTo>
                    <a:pt x="5549" y="28840"/>
                    <a:pt x="3263" y="31198"/>
                    <a:pt x="2310" y="34127"/>
                  </a:cubicBezTo>
                  <a:cubicBezTo>
                    <a:pt x="0" y="41319"/>
                    <a:pt x="5287" y="47939"/>
                    <a:pt x="12122" y="47939"/>
                  </a:cubicBezTo>
                  <a:lnTo>
                    <a:pt x="97139" y="47939"/>
                  </a:lnTo>
                  <a:cubicBezTo>
                    <a:pt x="103998" y="47939"/>
                    <a:pt x="109309" y="41247"/>
                    <a:pt x="106927" y="34055"/>
                  </a:cubicBezTo>
                  <a:cubicBezTo>
                    <a:pt x="105927" y="31055"/>
                    <a:pt x="103569" y="28721"/>
                    <a:pt x="100569" y="27744"/>
                  </a:cubicBezTo>
                  <a:cubicBezTo>
                    <a:pt x="99402" y="27369"/>
                    <a:pt x="98249" y="27194"/>
                    <a:pt x="97138" y="27194"/>
                  </a:cubicBezTo>
                  <a:cubicBezTo>
                    <a:pt x="94234" y="27194"/>
                    <a:pt x="91610" y="28388"/>
                    <a:pt x="89733" y="30316"/>
                  </a:cubicBezTo>
                  <a:cubicBezTo>
                    <a:pt x="87852" y="25839"/>
                    <a:pt x="83517" y="22672"/>
                    <a:pt x="78421" y="22481"/>
                  </a:cubicBezTo>
                  <a:cubicBezTo>
                    <a:pt x="77659" y="9931"/>
                    <a:pt x="67228" y="1"/>
                    <a:pt x="54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0"/>
            <p:cNvSpPr/>
            <p:nvPr/>
          </p:nvSpPr>
          <p:spPr>
            <a:xfrm>
              <a:off x="3396973" y="2805716"/>
              <a:ext cx="120201" cy="76261"/>
            </a:xfrm>
            <a:custGeom>
              <a:avLst/>
              <a:gdLst/>
              <a:ahLst/>
              <a:cxnLst/>
              <a:rect l="l" t="t" r="r" b="b"/>
              <a:pathLst>
                <a:path w="74659" h="47367" extrusionOk="0">
                  <a:moveTo>
                    <a:pt x="21648" y="0"/>
                  </a:moveTo>
                  <a:cubicBezTo>
                    <a:pt x="12098" y="0"/>
                    <a:pt x="3858" y="5573"/>
                    <a:pt x="0" y="13646"/>
                  </a:cubicBezTo>
                  <a:cubicBezTo>
                    <a:pt x="4073" y="10478"/>
                    <a:pt x="9193" y="8573"/>
                    <a:pt x="14765" y="8573"/>
                  </a:cubicBezTo>
                  <a:cubicBezTo>
                    <a:pt x="27506" y="8573"/>
                    <a:pt x="37937" y="18528"/>
                    <a:pt x="38699" y="31078"/>
                  </a:cubicBezTo>
                  <a:cubicBezTo>
                    <a:pt x="43795" y="31245"/>
                    <a:pt x="48129" y="34436"/>
                    <a:pt x="49987" y="38889"/>
                  </a:cubicBezTo>
                  <a:cubicBezTo>
                    <a:pt x="51892" y="36984"/>
                    <a:pt x="54512" y="35769"/>
                    <a:pt x="57417" y="35769"/>
                  </a:cubicBezTo>
                  <a:cubicBezTo>
                    <a:pt x="63132" y="35769"/>
                    <a:pt x="67776" y="40413"/>
                    <a:pt x="67776" y="46152"/>
                  </a:cubicBezTo>
                  <a:cubicBezTo>
                    <a:pt x="67776" y="46557"/>
                    <a:pt x="67752" y="46962"/>
                    <a:pt x="67705" y="47367"/>
                  </a:cubicBezTo>
                  <a:cubicBezTo>
                    <a:pt x="71753" y="45962"/>
                    <a:pt x="74659" y="42104"/>
                    <a:pt x="74659" y="37579"/>
                  </a:cubicBezTo>
                  <a:cubicBezTo>
                    <a:pt x="74659" y="31840"/>
                    <a:pt x="70015" y="27196"/>
                    <a:pt x="64276" y="27196"/>
                  </a:cubicBezTo>
                  <a:cubicBezTo>
                    <a:pt x="61370" y="27196"/>
                    <a:pt x="58751" y="28411"/>
                    <a:pt x="56869" y="30340"/>
                  </a:cubicBezTo>
                  <a:cubicBezTo>
                    <a:pt x="55012" y="25862"/>
                    <a:pt x="50677" y="22671"/>
                    <a:pt x="45557" y="22505"/>
                  </a:cubicBezTo>
                  <a:cubicBezTo>
                    <a:pt x="44795" y="9955"/>
                    <a:pt x="34388" y="0"/>
                    <a:pt x="2164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0"/>
            <p:cNvSpPr/>
            <p:nvPr/>
          </p:nvSpPr>
          <p:spPr>
            <a:xfrm>
              <a:off x="3448119" y="2772742"/>
              <a:ext cx="52798" cy="8131"/>
            </a:xfrm>
            <a:custGeom>
              <a:avLst/>
              <a:gdLst/>
              <a:ahLst/>
              <a:cxnLst/>
              <a:rect l="l" t="t" r="r" b="b"/>
              <a:pathLst>
                <a:path w="32794" h="5050" extrusionOk="0">
                  <a:moveTo>
                    <a:pt x="2573" y="1"/>
                  </a:moveTo>
                  <a:cubicBezTo>
                    <a:pt x="1144" y="1"/>
                    <a:pt x="1" y="1168"/>
                    <a:pt x="25" y="2597"/>
                  </a:cubicBezTo>
                  <a:cubicBezTo>
                    <a:pt x="72" y="3978"/>
                    <a:pt x="1287" y="5049"/>
                    <a:pt x="2692" y="5049"/>
                  </a:cubicBezTo>
                  <a:lnTo>
                    <a:pt x="30269" y="5049"/>
                  </a:lnTo>
                  <a:cubicBezTo>
                    <a:pt x="31674" y="5049"/>
                    <a:pt x="32793" y="3930"/>
                    <a:pt x="32793" y="2525"/>
                  </a:cubicBezTo>
                  <a:cubicBezTo>
                    <a:pt x="32793" y="1144"/>
                    <a:pt x="31674" y="1"/>
                    <a:pt x="3026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0"/>
            <p:cNvSpPr/>
            <p:nvPr/>
          </p:nvSpPr>
          <p:spPr>
            <a:xfrm>
              <a:off x="3399618" y="2894359"/>
              <a:ext cx="41794" cy="8131"/>
            </a:xfrm>
            <a:custGeom>
              <a:avLst/>
              <a:gdLst/>
              <a:ahLst/>
              <a:cxnLst/>
              <a:rect l="l" t="t" r="r" b="b"/>
              <a:pathLst>
                <a:path w="25959" h="5050" extrusionOk="0">
                  <a:moveTo>
                    <a:pt x="2572" y="1"/>
                  </a:moveTo>
                  <a:cubicBezTo>
                    <a:pt x="1144" y="1"/>
                    <a:pt x="0" y="1168"/>
                    <a:pt x="48" y="2597"/>
                  </a:cubicBezTo>
                  <a:cubicBezTo>
                    <a:pt x="72" y="3978"/>
                    <a:pt x="1286" y="5050"/>
                    <a:pt x="2691" y="5050"/>
                  </a:cubicBezTo>
                  <a:lnTo>
                    <a:pt x="23386" y="5050"/>
                  </a:lnTo>
                  <a:cubicBezTo>
                    <a:pt x="24815" y="5050"/>
                    <a:pt x="25958" y="3883"/>
                    <a:pt x="25911" y="2454"/>
                  </a:cubicBezTo>
                  <a:cubicBezTo>
                    <a:pt x="25887" y="1073"/>
                    <a:pt x="24672" y="1"/>
                    <a:pt x="2326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50"/>
            <p:cNvSpPr/>
            <p:nvPr/>
          </p:nvSpPr>
          <p:spPr>
            <a:xfrm>
              <a:off x="3370939" y="2894359"/>
              <a:ext cx="20437" cy="8131"/>
            </a:xfrm>
            <a:custGeom>
              <a:avLst/>
              <a:gdLst/>
              <a:ahLst/>
              <a:cxnLst/>
              <a:rect l="l" t="t" r="r" b="b"/>
              <a:pathLst>
                <a:path w="12694" h="5050" extrusionOk="0">
                  <a:moveTo>
                    <a:pt x="2572" y="1"/>
                  </a:moveTo>
                  <a:cubicBezTo>
                    <a:pt x="1143" y="1"/>
                    <a:pt x="0" y="1168"/>
                    <a:pt x="48" y="2597"/>
                  </a:cubicBezTo>
                  <a:cubicBezTo>
                    <a:pt x="72" y="3978"/>
                    <a:pt x="1286" y="5050"/>
                    <a:pt x="2691" y="5050"/>
                  </a:cubicBezTo>
                  <a:lnTo>
                    <a:pt x="10002" y="5050"/>
                  </a:lnTo>
                  <a:cubicBezTo>
                    <a:pt x="11503" y="5050"/>
                    <a:pt x="12693" y="3764"/>
                    <a:pt x="12503" y="2216"/>
                  </a:cubicBezTo>
                  <a:cubicBezTo>
                    <a:pt x="12360" y="930"/>
                    <a:pt x="11193" y="1"/>
                    <a:pt x="990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50"/>
            <p:cNvSpPr/>
            <p:nvPr/>
          </p:nvSpPr>
          <p:spPr>
            <a:xfrm>
              <a:off x="3301809" y="2818905"/>
              <a:ext cx="9510" cy="8129"/>
            </a:xfrm>
            <a:custGeom>
              <a:avLst/>
              <a:gdLst/>
              <a:ahLst/>
              <a:cxnLst/>
              <a:rect l="l" t="t" r="r" b="b"/>
              <a:pathLst>
                <a:path w="5907" h="5049" extrusionOk="0">
                  <a:moveTo>
                    <a:pt x="2930" y="0"/>
                  </a:moveTo>
                  <a:cubicBezTo>
                    <a:pt x="1287" y="0"/>
                    <a:pt x="1" y="1596"/>
                    <a:pt x="525" y="3310"/>
                  </a:cubicBezTo>
                  <a:cubicBezTo>
                    <a:pt x="858" y="4358"/>
                    <a:pt x="1882" y="5049"/>
                    <a:pt x="2977" y="5049"/>
                  </a:cubicBezTo>
                  <a:cubicBezTo>
                    <a:pt x="4621" y="5049"/>
                    <a:pt x="5907" y="3453"/>
                    <a:pt x="5383" y="1715"/>
                  </a:cubicBezTo>
                  <a:cubicBezTo>
                    <a:pt x="5073" y="667"/>
                    <a:pt x="4049" y="0"/>
                    <a:pt x="295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0"/>
            <p:cNvSpPr/>
            <p:nvPr/>
          </p:nvSpPr>
          <p:spPr>
            <a:xfrm>
              <a:off x="3383093" y="2706527"/>
              <a:ext cx="8245" cy="8129"/>
            </a:xfrm>
            <a:custGeom>
              <a:avLst/>
              <a:gdLst/>
              <a:ahLst/>
              <a:cxnLst/>
              <a:rect l="l" t="t" r="r" b="b"/>
              <a:pathLst>
                <a:path w="5121" h="5049" extrusionOk="0">
                  <a:moveTo>
                    <a:pt x="2549" y="0"/>
                  </a:moveTo>
                  <a:cubicBezTo>
                    <a:pt x="1167" y="0"/>
                    <a:pt x="48" y="1120"/>
                    <a:pt x="24" y="2501"/>
                  </a:cubicBezTo>
                  <a:cubicBezTo>
                    <a:pt x="0" y="3882"/>
                    <a:pt x="1120" y="5025"/>
                    <a:pt x="2525" y="5049"/>
                  </a:cubicBezTo>
                  <a:lnTo>
                    <a:pt x="2596" y="5049"/>
                  </a:lnTo>
                  <a:cubicBezTo>
                    <a:pt x="3977" y="5049"/>
                    <a:pt x="5097" y="3930"/>
                    <a:pt x="5120" y="2548"/>
                  </a:cubicBezTo>
                  <a:cubicBezTo>
                    <a:pt x="5120" y="1143"/>
                    <a:pt x="4001" y="0"/>
                    <a:pt x="25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0"/>
            <p:cNvSpPr/>
            <p:nvPr/>
          </p:nvSpPr>
          <p:spPr>
            <a:xfrm>
              <a:off x="3293297" y="2874806"/>
              <a:ext cx="74768" cy="8169"/>
            </a:xfrm>
            <a:custGeom>
              <a:avLst/>
              <a:gdLst/>
              <a:ahLst/>
              <a:cxnLst/>
              <a:rect l="l" t="t" r="r" b="b"/>
              <a:pathLst>
                <a:path w="46440" h="5074" extrusionOk="0">
                  <a:moveTo>
                    <a:pt x="2787" y="1"/>
                  </a:moveTo>
                  <a:cubicBezTo>
                    <a:pt x="1239" y="1"/>
                    <a:pt x="1" y="1310"/>
                    <a:pt x="191" y="2834"/>
                  </a:cubicBezTo>
                  <a:cubicBezTo>
                    <a:pt x="358" y="4144"/>
                    <a:pt x="1525" y="5073"/>
                    <a:pt x="2835" y="5073"/>
                  </a:cubicBezTo>
                  <a:lnTo>
                    <a:pt x="43677" y="5073"/>
                  </a:lnTo>
                  <a:cubicBezTo>
                    <a:pt x="45225" y="5073"/>
                    <a:pt x="46439" y="3763"/>
                    <a:pt x="46272" y="2239"/>
                  </a:cubicBezTo>
                  <a:cubicBezTo>
                    <a:pt x="46106" y="929"/>
                    <a:pt x="44939" y="1"/>
                    <a:pt x="4362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0"/>
            <p:cNvSpPr/>
            <p:nvPr/>
          </p:nvSpPr>
          <p:spPr>
            <a:xfrm>
              <a:off x="3372242" y="2772205"/>
              <a:ext cx="40145" cy="8129"/>
            </a:xfrm>
            <a:custGeom>
              <a:avLst/>
              <a:gdLst/>
              <a:ahLst/>
              <a:cxnLst/>
              <a:rect l="l" t="t" r="r" b="b"/>
              <a:pathLst>
                <a:path w="24935" h="5049" extrusionOk="0">
                  <a:moveTo>
                    <a:pt x="2692" y="0"/>
                  </a:moveTo>
                  <a:cubicBezTo>
                    <a:pt x="1192" y="0"/>
                    <a:pt x="1" y="1310"/>
                    <a:pt x="168" y="2834"/>
                  </a:cubicBezTo>
                  <a:cubicBezTo>
                    <a:pt x="334" y="4120"/>
                    <a:pt x="1501" y="5049"/>
                    <a:pt x="2787" y="5049"/>
                  </a:cubicBezTo>
                  <a:lnTo>
                    <a:pt x="22386" y="5049"/>
                  </a:lnTo>
                  <a:cubicBezTo>
                    <a:pt x="23792" y="5049"/>
                    <a:pt x="24935" y="3882"/>
                    <a:pt x="24911" y="2453"/>
                  </a:cubicBezTo>
                  <a:cubicBezTo>
                    <a:pt x="24863" y="1072"/>
                    <a:pt x="23649" y="0"/>
                    <a:pt x="2226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0"/>
            <p:cNvSpPr/>
            <p:nvPr/>
          </p:nvSpPr>
          <p:spPr>
            <a:xfrm>
              <a:off x="3377226" y="2783055"/>
              <a:ext cx="20476" cy="8169"/>
            </a:xfrm>
            <a:custGeom>
              <a:avLst/>
              <a:gdLst/>
              <a:ahLst/>
              <a:cxnLst/>
              <a:rect l="l" t="t" r="r" b="b"/>
              <a:pathLst>
                <a:path w="12718" h="5074" extrusionOk="0">
                  <a:moveTo>
                    <a:pt x="2573" y="1"/>
                  </a:moveTo>
                  <a:cubicBezTo>
                    <a:pt x="1144" y="1"/>
                    <a:pt x="1" y="1168"/>
                    <a:pt x="48" y="2597"/>
                  </a:cubicBezTo>
                  <a:cubicBezTo>
                    <a:pt x="72" y="4002"/>
                    <a:pt x="1287" y="5073"/>
                    <a:pt x="2692" y="5073"/>
                  </a:cubicBezTo>
                  <a:lnTo>
                    <a:pt x="10027" y="5073"/>
                  </a:lnTo>
                  <a:cubicBezTo>
                    <a:pt x="11527" y="5073"/>
                    <a:pt x="12718" y="3763"/>
                    <a:pt x="12527" y="2216"/>
                  </a:cubicBezTo>
                  <a:cubicBezTo>
                    <a:pt x="12384" y="930"/>
                    <a:pt x="11217" y="1"/>
                    <a:pt x="990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0"/>
            <p:cNvSpPr/>
            <p:nvPr/>
          </p:nvSpPr>
          <p:spPr>
            <a:xfrm>
              <a:off x="3357750" y="2752114"/>
              <a:ext cx="69782" cy="8131"/>
            </a:xfrm>
            <a:custGeom>
              <a:avLst/>
              <a:gdLst/>
              <a:ahLst/>
              <a:cxnLst/>
              <a:rect l="l" t="t" r="r" b="b"/>
              <a:pathLst>
                <a:path w="43343" h="5050" extrusionOk="0">
                  <a:moveTo>
                    <a:pt x="2786" y="1"/>
                  </a:moveTo>
                  <a:cubicBezTo>
                    <a:pt x="1238" y="1"/>
                    <a:pt x="0" y="1310"/>
                    <a:pt x="191" y="2835"/>
                  </a:cubicBezTo>
                  <a:cubicBezTo>
                    <a:pt x="357" y="4121"/>
                    <a:pt x="1524" y="5049"/>
                    <a:pt x="2834" y="5049"/>
                  </a:cubicBezTo>
                  <a:lnTo>
                    <a:pt x="40556" y="5049"/>
                  </a:lnTo>
                  <a:cubicBezTo>
                    <a:pt x="42104" y="5049"/>
                    <a:pt x="43342" y="3763"/>
                    <a:pt x="43152" y="2215"/>
                  </a:cubicBezTo>
                  <a:cubicBezTo>
                    <a:pt x="43009" y="929"/>
                    <a:pt x="41818" y="1"/>
                    <a:pt x="4053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50"/>
          <p:cNvGrpSpPr/>
          <p:nvPr/>
        </p:nvGrpSpPr>
        <p:grpSpPr>
          <a:xfrm>
            <a:off x="4080841" y="2715107"/>
            <a:ext cx="256233" cy="194184"/>
            <a:chOff x="4038345" y="2687241"/>
            <a:chExt cx="278514" cy="211069"/>
          </a:xfrm>
        </p:grpSpPr>
        <p:sp>
          <p:nvSpPr>
            <p:cNvPr id="7038" name="Google Shape;7038;p50"/>
            <p:cNvSpPr/>
            <p:nvPr/>
          </p:nvSpPr>
          <p:spPr>
            <a:xfrm>
              <a:off x="4207009" y="2687587"/>
              <a:ext cx="90220" cy="45436"/>
            </a:xfrm>
            <a:custGeom>
              <a:avLst/>
              <a:gdLst/>
              <a:ahLst/>
              <a:cxnLst/>
              <a:rect l="l" t="t" r="r" b="b"/>
              <a:pathLst>
                <a:path w="56037" h="28221" extrusionOk="0">
                  <a:moveTo>
                    <a:pt x="31079" y="0"/>
                  </a:moveTo>
                  <a:cubicBezTo>
                    <a:pt x="26078" y="0"/>
                    <a:pt x="21791" y="3024"/>
                    <a:pt x="20100" y="7311"/>
                  </a:cubicBezTo>
                  <a:cubicBezTo>
                    <a:pt x="18996" y="6846"/>
                    <a:pt x="17812" y="6613"/>
                    <a:pt x="16627" y="6613"/>
                  </a:cubicBezTo>
                  <a:cubicBezTo>
                    <a:pt x="14411" y="6613"/>
                    <a:pt x="12194" y="7429"/>
                    <a:pt x="10503" y="9073"/>
                  </a:cubicBezTo>
                  <a:cubicBezTo>
                    <a:pt x="8812" y="10717"/>
                    <a:pt x="7955" y="12884"/>
                    <a:pt x="7955" y="15027"/>
                  </a:cubicBezTo>
                  <a:lnTo>
                    <a:pt x="6788" y="15027"/>
                  </a:lnTo>
                  <a:cubicBezTo>
                    <a:pt x="3025" y="15027"/>
                    <a:pt x="1" y="17980"/>
                    <a:pt x="1" y="21623"/>
                  </a:cubicBezTo>
                  <a:cubicBezTo>
                    <a:pt x="1" y="25243"/>
                    <a:pt x="3025" y="28196"/>
                    <a:pt x="6788" y="28196"/>
                  </a:cubicBezTo>
                  <a:cubicBezTo>
                    <a:pt x="6788" y="28196"/>
                    <a:pt x="31460" y="28220"/>
                    <a:pt x="49225" y="28220"/>
                  </a:cubicBezTo>
                  <a:cubicBezTo>
                    <a:pt x="52988" y="28220"/>
                    <a:pt x="56036" y="25267"/>
                    <a:pt x="56036" y="21623"/>
                  </a:cubicBezTo>
                  <a:cubicBezTo>
                    <a:pt x="56036" y="17980"/>
                    <a:pt x="52988" y="15027"/>
                    <a:pt x="49249" y="15027"/>
                  </a:cubicBezTo>
                  <a:lnTo>
                    <a:pt x="42224" y="15027"/>
                  </a:lnTo>
                  <a:cubicBezTo>
                    <a:pt x="42629" y="13884"/>
                    <a:pt x="42843" y="12669"/>
                    <a:pt x="42843" y="11383"/>
                  </a:cubicBezTo>
                  <a:cubicBezTo>
                    <a:pt x="42843" y="5096"/>
                    <a:pt x="37580" y="0"/>
                    <a:pt x="310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50"/>
            <p:cNvSpPr/>
            <p:nvPr/>
          </p:nvSpPr>
          <p:spPr>
            <a:xfrm>
              <a:off x="4240635" y="2687241"/>
              <a:ext cx="56976" cy="46049"/>
            </a:xfrm>
            <a:custGeom>
              <a:avLst/>
              <a:gdLst/>
              <a:ahLst/>
              <a:cxnLst/>
              <a:rect l="l" t="t" r="r" b="b"/>
              <a:pathLst>
                <a:path w="35389" h="28602" extrusionOk="0">
                  <a:moveTo>
                    <a:pt x="10097" y="1"/>
                  </a:moveTo>
                  <a:cubicBezTo>
                    <a:pt x="5835" y="1"/>
                    <a:pt x="2096" y="2192"/>
                    <a:pt x="0" y="5454"/>
                  </a:cubicBezTo>
                  <a:cubicBezTo>
                    <a:pt x="357" y="5430"/>
                    <a:pt x="715" y="5407"/>
                    <a:pt x="1096" y="5407"/>
                  </a:cubicBezTo>
                  <a:cubicBezTo>
                    <a:pt x="7668" y="5407"/>
                    <a:pt x="13003" y="10574"/>
                    <a:pt x="13003" y="16957"/>
                  </a:cubicBezTo>
                  <a:cubicBezTo>
                    <a:pt x="13003" y="18243"/>
                    <a:pt x="12788" y="19481"/>
                    <a:pt x="12384" y="20648"/>
                  </a:cubicBezTo>
                  <a:lnTo>
                    <a:pt x="19480" y="20648"/>
                  </a:lnTo>
                  <a:cubicBezTo>
                    <a:pt x="21386" y="20648"/>
                    <a:pt x="23100" y="21386"/>
                    <a:pt x="24339" y="22601"/>
                  </a:cubicBezTo>
                  <a:cubicBezTo>
                    <a:pt x="25601" y="23815"/>
                    <a:pt x="26363" y="25482"/>
                    <a:pt x="26363" y="27316"/>
                  </a:cubicBezTo>
                  <a:cubicBezTo>
                    <a:pt x="26363" y="27768"/>
                    <a:pt x="26315" y="28197"/>
                    <a:pt x="26244" y="28602"/>
                  </a:cubicBezTo>
                  <a:lnTo>
                    <a:pt x="28482" y="28602"/>
                  </a:lnTo>
                  <a:cubicBezTo>
                    <a:pt x="32293" y="28602"/>
                    <a:pt x="35388" y="25625"/>
                    <a:pt x="35388" y="21934"/>
                  </a:cubicBezTo>
                  <a:cubicBezTo>
                    <a:pt x="35388" y="20076"/>
                    <a:pt x="34603" y="18409"/>
                    <a:pt x="33364" y="17195"/>
                  </a:cubicBezTo>
                  <a:cubicBezTo>
                    <a:pt x="32126" y="16004"/>
                    <a:pt x="30411" y="15242"/>
                    <a:pt x="28506" y="15242"/>
                  </a:cubicBezTo>
                  <a:lnTo>
                    <a:pt x="21409" y="15242"/>
                  </a:lnTo>
                  <a:cubicBezTo>
                    <a:pt x="21790" y="14099"/>
                    <a:pt x="22029" y="12860"/>
                    <a:pt x="22029" y="11551"/>
                  </a:cubicBezTo>
                  <a:cubicBezTo>
                    <a:pt x="22029" y="5192"/>
                    <a:pt x="16694" y="1"/>
                    <a:pt x="1009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50"/>
            <p:cNvSpPr/>
            <p:nvPr/>
          </p:nvSpPr>
          <p:spPr>
            <a:xfrm>
              <a:off x="4038423" y="2692341"/>
              <a:ext cx="252250" cy="84734"/>
            </a:xfrm>
            <a:custGeom>
              <a:avLst/>
              <a:gdLst/>
              <a:ahLst/>
              <a:cxnLst/>
              <a:rect l="l" t="t" r="r" b="b"/>
              <a:pathLst>
                <a:path w="156677" h="52630" extrusionOk="0">
                  <a:moveTo>
                    <a:pt x="40676" y="0"/>
                  </a:moveTo>
                  <a:cubicBezTo>
                    <a:pt x="26363" y="0"/>
                    <a:pt x="14646" y="10931"/>
                    <a:pt x="13789" y="24696"/>
                  </a:cubicBezTo>
                  <a:cubicBezTo>
                    <a:pt x="6121" y="24957"/>
                    <a:pt x="1" y="31102"/>
                    <a:pt x="1" y="38651"/>
                  </a:cubicBezTo>
                  <a:cubicBezTo>
                    <a:pt x="1" y="46367"/>
                    <a:pt x="6407" y="52630"/>
                    <a:pt x="14289" y="52630"/>
                  </a:cubicBezTo>
                  <a:cubicBezTo>
                    <a:pt x="18623" y="52630"/>
                    <a:pt x="146841" y="52535"/>
                    <a:pt x="146841" y="52535"/>
                  </a:cubicBezTo>
                  <a:cubicBezTo>
                    <a:pt x="152270" y="52535"/>
                    <a:pt x="156676" y="48248"/>
                    <a:pt x="156676" y="42937"/>
                  </a:cubicBezTo>
                  <a:cubicBezTo>
                    <a:pt x="156676" y="37627"/>
                    <a:pt x="152270" y="33316"/>
                    <a:pt x="146841" y="33316"/>
                  </a:cubicBezTo>
                  <a:lnTo>
                    <a:pt x="141292" y="33316"/>
                  </a:lnTo>
                  <a:cubicBezTo>
                    <a:pt x="140149" y="27696"/>
                    <a:pt x="135076" y="23433"/>
                    <a:pt x="128956" y="23433"/>
                  </a:cubicBezTo>
                  <a:cubicBezTo>
                    <a:pt x="126384" y="23433"/>
                    <a:pt x="124003" y="24195"/>
                    <a:pt x="122002" y="25505"/>
                  </a:cubicBezTo>
                  <a:cubicBezTo>
                    <a:pt x="119657" y="21790"/>
                    <a:pt x="115548" y="19666"/>
                    <a:pt x="111288" y="19666"/>
                  </a:cubicBezTo>
                  <a:cubicBezTo>
                    <a:pt x="109405" y="19666"/>
                    <a:pt x="107492" y="20081"/>
                    <a:pt x="105689" y="20957"/>
                  </a:cubicBezTo>
                  <a:cubicBezTo>
                    <a:pt x="100831" y="23314"/>
                    <a:pt x="98211" y="28339"/>
                    <a:pt x="98783" y="33316"/>
                  </a:cubicBezTo>
                  <a:lnTo>
                    <a:pt x="83804" y="33316"/>
                  </a:lnTo>
                  <a:cubicBezTo>
                    <a:pt x="83018" y="24291"/>
                    <a:pt x="75326" y="17194"/>
                    <a:pt x="65895" y="17075"/>
                  </a:cubicBezTo>
                  <a:cubicBezTo>
                    <a:pt x="62085" y="7097"/>
                    <a:pt x="52226" y="0"/>
                    <a:pt x="406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0"/>
            <p:cNvSpPr/>
            <p:nvPr/>
          </p:nvSpPr>
          <p:spPr>
            <a:xfrm>
              <a:off x="4038423" y="2692725"/>
              <a:ext cx="103217" cy="84121"/>
            </a:xfrm>
            <a:custGeom>
              <a:avLst/>
              <a:gdLst/>
              <a:ahLst/>
              <a:cxnLst/>
              <a:rect l="l" t="t" r="r" b="b"/>
              <a:pathLst>
                <a:path w="64110" h="52249" extrusionOk="0">
                  <a:moveTo>
                    <a:pt x="40676" y="0"/>
                  </a:moveTo>
                  <a:cubicBezTo>
                    <a:pt x="26363" y="0"/>
                    <a:pt x="14646" y="10836"/>
                    <a:pt x="13789" y="24529"/>
                  </a:cubicBezTo>
                  <a:cubicBezTo>
                    <a:pt x="6121" y="24791"/>
                    <a:pt x="1" y="30887"/>
                    <a:pt x="1" y="38389"/>
                  </a:cubicBezTo>
                  <a:cubicBezTo>
                    <a:pt x="1" y="46033"/>
                    <a:pt x="6407" y="52249"/>
                    <a:pt x="14289" y="52249"/>
                  </a:cubicBezTo>
                  <a:lnTo>
                    <a:pt x="22505" y="52249"/>
                  </a:lnTo>
                  <a:cubicBezTo>
                    <a:pt x="22481" y="52035"/>
                    <a:pt x="22481" y="51844"/>
                    <a:pt x="22481" y="51630"/>
                  </a:cubicBezTo>
                  <a:cubicBezTo>
                    <a:pt x="22481" y="44128"/>
                    <a:pt x="28626" y="38032"/>
                    <a:pt x="36294" y="37770"/>
                  </a:cubicBezTo>
                  <a:cubicBezTo>
                    <a:pt x="37151" y="24077"/>
                    <a:pt x="48844" y="13241"/>
                    <a:pt x="63157" y="13241"/>
                  </a:cubicBezTo>
                  <a:cubicBezTo>
                    <a:pt x="63490" y="13241"/>
                    <a:pt x="63800" y="13241"/>
                    <a:pt x="64109" y="13265"/>
                  </a:cubicBezTo>
                  <a:cubicBezTo>
                    <a:pt x="59489" y="5335"/>
                    <a:pt x="50725" y="0"/>
                    <a:pt x="4067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0"/>
            <p:cNvSpPr/>
            <p:nvPr/>
          </p:nvSpPr>
          <p:spPr>
            <a:xfrm>
              <a:off x="4079640" y="2709594"/>
              <a:ext cx="26802" cy="25039"/>
            </a:xfrm>
            <a:custGeom>
              <a:avLst/>
              <a:gdLst/>
              <a:ahLst/>
              <a:cxnLst/>
              <a:rect l="l" t="t" r="r" b="b"/>
              <a:pathLst>
                <a:path w="16647" h="15552" extrusionOk="0">
                  <a:moveTo>
                    <a:pt x="14051" y="1"/>
                  </a:moveTo>
                  <a:cubicBezTo>
                    <a:pt x="6668" y="1"/>
                    <a:pt x="548" y="5621"/>
                    <a:pt x="95" y="12789"/>
                  </a:cubicBezTo>
                  <a:cubicBezTo>
                    <a:pt x="0" y="14218"/>
                    <a:pt x="1096" y="15456"/>
                    <a:pt x="2548" y="15551"/>
                  </a:cubicBezTo>
                  <a:lnTo>
                    <a:pt x="2691" y="15551"/>
                  </a:lnTo>
                  <a:cubicBezTo>
                    <a:pt x="4072" y="15551"/>
                    <a:pt x="5215" y="14480"/>
                    <a:pt x="5311" y="13098"/>
                  </a:cubicBezTo>
                  <a:cubicBezTo>
                    <a:pt x="5573" y="8693"/>
                    <a:pt x="9407" y="5216"/>
                    <a:pt x="14051" y="5216"/>
                  </a:cubicBezTo>
                  <a:cubicBezTo>
                    <a:pt x="15480" y="5216"/>
                    <a:pt x="16646" y="4049"/>
                    <a:pt x="16646" y="2620"/>
                  </a:cubicBezTo>
                  <a:cubicBezTo>
                    <a:pt x="16646" y="1167"/>
                    <a:pt x="15480" y="1"/>
                    <a:pt x="140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0"/>
            <p:cNvSpPr/>
            <p:nvPr/>
          </p:nvSpPr>
          <p:spPr>
            <a:xfrm>
              <a:off x="4084279" y="2727845"/>
              <a:ext cx="229206" cy="75839"/>
            </a:xfrm>
            <a:custGeom>
              <a:avLst/>
              <a:gdLst/>
              <a:ahLst/>
              <a:cxnLst/>
              <a:rect l="l" t="t" r="r" b="b"/>
              <a:pathLst>
                <a:path w="142364" h="47105" extrusionOk="0">
                  <a:moveTo>
                    <a:pt x="105404" y="0"/>
                  </a:moveTo>
                  <a:cubicBezTo>
                    <a:pt x="94901" y="0"/>
                    <a:pt x="85947" y="6359"/>
                    <a:pt x="82470" y="15289"/>
                  </a:cubicBezTo>
                  <a:cubicBezTo>
                    <a:pt x="73921" y="15384"/>
                    <a:pt x="66943" y="21743"/>
                    <a:pt x="66229" y="29816"/>
                  </a:cubicBezTo>
                  <a:lnTo>
                    <a:pt x="52607" y="29816"/>
                  </a:lnTo>
                  <a:cubicBezTo>
                    <a:pt x="53107" y="25362"/>
                    <a:pt x="50749" y="20862"/>
                    <a:pt x="46320" y="18742"/>
                  </a:cubicBezTo>
                  <a:cubicBezTo>
                    <a:pt x="44687" y="17962"/>
                    <a:pt x="42954" y="17593"/>
                    <a:pt x="41248" y="17593"/>
                  </a:cubicBezTo>
                  <a:cubicBezTo>
                    <a:pt x="37379" y="17593"/>
                    <a:pt x="33646" y="19492"/>
                    <a:pt x="31531" y="22814"/>
                  </a:cubicBezTo>
                  <a:cubicBezTo>
                    <a:pt x="29697" y="21647"/>
                    <a:pt x="27530" y="20981"/>
                    <a:pt x="25196" y="20981"/>
                  </a:cubicBezTo>
                  <a:cubicBezTo>
                    <a:pt x="19648" y="20981"/>
                    <a:pt x="15028" y="24767"/>
                    <a:pt x="13980" y="29816"/>
                  </a:cubicBezTo>
                  <a:lnTo>
                    <a:pt x="8955" y="29816"/>
                  </a:lnTo>
                  <a:cubicBezTo>
                    <a:pt x="4001" y="29816"/>
                    <a:pt x="1" y="33674"/>
                    <a:pt x="1" y="38413"/>
                  </a:cubicBezTo>
                  <a:cubicBezTo>
                    <a:pt x="1" y="43176"/>
                    <a:pt x="4001" y="47010"/>
                    <a:pt x="8955" y="47010"/>
                  </a:cubicBezTo>
                  <a:cubicBezTo>
                    <a:pt x="8955" y="47010"/>
                    <a:pt x="125432" y="47105"/>
                    <a:pt x="129361" y="47105"/>
                  </a:cubicBezTo>
                  <a:cubicBezTo>
                    <a:pt x="136553" y="47105"/>
                    <a:pt x="142364" y="41509"/>
                    <a:pt x="142364" y="34602"/>
                  </a:cubicBezTo>
                  <a:cubicBezTo>
                    <a:pt x="142364" y="27839"/>
                    <a:pt x="136791" y="22338"/>
                    <a:pt x="129813" y="22100"/>
                  </a:cubicBezTo>
                  <a:cubicBezTo>
                    <a:pt x="129051" y="9764"/>
                    <a:pt x="118406" y="0"/>
                    <a:pt x="105404" y="0"/>
                  </a:cubicBezTo>
                  <a:close/>
                </a:path>
              </a:pathLst>
            </a:custGeom>
            <a:solidFill>
              <a:srgbClr val="A0E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50"/>
            <p:cNvSpPr/>
            <p:nvPr/>
          </p:nvSpPr>
          <p:spPr>
            <a:xfrm>
              <a:off x="4219701" y="2727615"/>
              <a:ext cx="93784" cy="76454"/>
            </a:xfrm>
            <a:custGeom>
              <a:avLst/>
              <a:gdLst/>
              <a:ahLst/>
              <a:cxnLst/>
              <a:rect l="l" t="t" r="r" b="b"/>
              <a:pathLst>
                <a:path w="58251" h="47487" extrusionOk="0">
                  <a:moveTo>
                    <a:pt x="21291" y="0"/>
                  </a:moveTo>
                  <a:cubicBezTo>
                    <a:pt x="12146" y="0"/>
                    <a:pt x="4192" y="4858"/>
                    <a:pt x="0" y="12050"/>
                  </a:cubicBezTo>
                  <a:cubicBezTo>
                    <a:pt x="286" y="12027"/>
                    <a:pt x="572" y="12027"/>
                    <a:pt x="858" y="12027"/>
                  </a:cubicBezTo>
                  <a:cubicBezTo>
                    <a:pt x="13860" y="12027"/>
                    <a:pt x="24506" y="21886"/>
                    <a:pt x="25291" y="34317"/>
                  </a:cubicBezTo>
                  <a:cubicBezTo>
                    <a:pt x="32245" y="34531"/>
                    <a:pt x="37818" y="40080"/>
                    <a:pt x="37818" y="46891"/>
                  </a:cubicBezTo>
                  <a:cubicBezTo>
                    <a:pt x="37818" y="47081"/>
                    <a:pt x="37818" y="47272"/>
                    <a:pt x="37794" y="47462"/>
                  </a:cubicBezTo>
                  <a:cubicBezTo>
                    <a:pt x="42033" y="47486"/>
                    <a:pt x="44724" y="47486"/>
                    <a:pt x="45248" y="47486"/>
                  </a:cubicBezTo>
                  <a:cubicBezTo>
                    <a:pt x="52416" y="47486"/>
                    <a:pt x="58251" y="41842"/>
                    <a:pt x="58251" y="34864"/>
                  </a:cubicBezTo>
                  <a:cubicBezTo>
                    <a:pt x="58251" y="28054"/>
                    <a:pt x="52678" y="22505"/>
                    <a:pt x="45700" y="22290"/>
                  </a:cubicBezTo>
                  <a:cubicBezTo>
                    <a:pt x="44938" y="9859"/>
                    <a:pt x="34293" y="0"/>
                    <a:pt x="2129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50"/>
            <p:cNvSpPr/>
            <p:nvPr/>
          </p:nvSpPr>
          <p:spPr>
            <a:xfrm>
              <a:off x="4251294" y="2742567"/>
              <a:ext cx="25116" cy="23506"/>
            </a:xfrm>
            <a:custGeom>
              <a:avLst/>
              <a:gdLst/>
              <a:ahLst/>
              <a:cxnLst/>
              <a:rect l="l" t="t" r="r" b="b"/>
              <a:pathLst>
                <a:path w="15600" h="14600" extrusionOk="0">
                  <a:moveTo>
                    <a:pt x="2596" y="1"/>
                  </a:moveTo>
                  <a:cubicBezTo>
                    <a:pt x="1167" y="1"/>
                    <a:pt x="1" y="1168"/>
                    <a:pt x="1" y="2597"/>
                  </a:cubicBezTo>
                  <a:cubicBezTo>
                    <a:pt x="1" y="4049"/>
                    <a:pt x="1167" y="5216"/>
                    <a:pt x="2596" y="5216"/>
                  </a:cubicBezTo>
                  <a:cubicBezTo>
                    <a:pt x="6669" y="5216"/>
                    <a:pt x="10074" y="8264"/>
                    <a:pt x="10312" y="12146"/>
                  </a:cubicBezTo>
                  <a:cubicBezTo>
                    <a:pt x="10384" y="13527"/>
                    <a:pt x="11527" y="14599"/>
                    <a:pt x="12908" y="14599"/>
                  </a:cubicBezTo>
                  <a:lnTo>
                    <a:pt x="13075" y="14599"/>
                  </a:lnTo>
                  <a:cubicBezTo>
                    <a:pt x="14504" y="14504"/>
                    <a:pt x="15599" y="13265"/>
                    <a:pt x="15504" y="11837"/>
                  </a:cubicBezTo>
                  <a:cubicBezTo>
                    <a:pt x="15099" y="5192"/>
                    <a:pt x="9431" y="1"/>
                    <a:pt x="2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0"/>
            <p:cNvSpPr/>
            <p:nvPr/>
          </p:nvSpPr>
          <p:spPr>
            <a:xfrm>
              <a:off x="4038345" y="2763579"/>
              <a:ext cx="277554" cy="56247"/>
            </a:xfrm>
            <a:custGeom>
              <a:avLst/>
              <a:gdLst/>
              <a:ahLst/>
              <a:cxnLst/>
              <a:rect l="l" t="t" r="r" b="b"/>
              <a:pathLst>
                <a:path w="172394" h="34936" extrusionOk="0">
                  <a:moveTo>
                    <a:pt x="27197" y="0"/>
                  </a:moveTo>
                  <a:cubicBezTo>
                    <a:pt x="17624" y="0"/>
                    <a:pt x="9812" y="7264"/>
                    <a:pt x="9241" y="16408"/>
                  </a:cubicBezTo>
                  <a:cubicBezTo>
                    <a:pt x="4097" y="16575"/>
                    <a:pt x="1" y="20647"/>
                    <a:pt x="1" y="25672"/>
                  </a:cubicBezTo>
                  <a:cubicBezTo>
                    <a:pt x="1" y="30792"/>
                    <a:pt x="4288" y="34936"/>
                    <a:pt x="9574" y="34936"/>
                  </a:cubicBezTo>
                  <a:cubicBezTo>
                    <a:pt x="12456" y="34936"/>
                    <a:pt x="165821" y="34888"/>
                    <a:pt x="165821" y="34888"/>
                  </a:cubicBezTo>
                  <a:cubicBezTo>
                    <a:pt x="169441" y="34888"/>
                    <a:pt x="172394" y="32030"/>
                    <a:pt x="172394" y="28506"/>
                  </a:cubicBezTo>
                  <a:cubicBezTo>
                    <a:pt x="172394" y="24981"/>
                    <a:pt x="169441" y="22124"/>
                    <a:pt x="165821" y="22124"/>
                  </a:cubicBezTo>
                  <a:lnTo>
                    <a:pt x="155605" y="22124"/>
                  </a:lnTo>
                  <a:cubicBezTo>
                    <a:pt x="155652" y="21695"/>
                    <a:pt x="155676" y="21266"/>
                    <a:pt x="155676" y="20838"/>
                  </a:cubicBezTo>
                  <a:cubicBezTo>
                    <a:pt x="155676" y="13193"/>
                    <a:pt x="149294" y="7002"/>
                    <a:pt x="141411" y="7002"/>
                  </a:cubicBezTo>
                  <a:cubicBezTo>
                    <a:pt x="135005" y="7002"/>
                    <a:pt x="129576" y="11098"/>
                    <a:pt x="127789" y="16765"/>
                  </a:cubicBezTo>
                  <a:cubicBezTo>
                    <a:pt x="126503" y="16003"/>
                    <a:pt x="125003" y="15575"/>
                    <a:pt x="123408" y="15575"/>
                  </a:cubicBezTo>
                  <a:cubicBezTo>
                    <a:pt x="119311" y="15575"/>
                    <a:pt x="115930" y="18385"/>
                    <a:pt x="115144" y="22124"/>
                  </a:cubicBezTo>
                  <a:lnTo>
                    <a:pt x="56013" y="22124"/>
                  </a:lnTo>
                  <a:cubicBezTo>
                    <a:pt x="55489" y="16122"/>
                    <a:pt x="50345" y="11407"/>
                    <a:pt x="44058" y="11336"/>
                  </a:cubicBezTo>
                  <a:cubicBezTo>
                    <a:pt x="41510" y="4715"/>
                    <a:pt x="34913" y="0"/>
                    <a:pt x="271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0"/>
            <p:cNvSpPr/>
            <p:nvPr/>
          </p:nvSpPr>
          <p:spPr>
            <a:xfrm>
              <a:off x="4246079" y="2774620"/>
              <a:ext cx="70090" cy="45244"/>
            </a:xfrm>
            <a:custGeom>
              <a:avLst/>
              <a:gdLst/>
              <a:ahLst/>
              <a:cxnLst/>
              <a:rect l="l" t="t" r="r" b="b"/>
              <a:pathLst>
                <a:path w="43534" h="28102" extrusionOk="0">
                  <a:moveTo>
                    <a:pt x="12360" y="1"/>
                  </a:moveTo>
                  <a:cubicBezTo>
                    <a:pt x="7097" y="1"/>
                    <a:pt x="2501" y="2739"/>
                    <a:pt x="1" y="6812"/>
                  </a:cubicBezTo>
                  <a:cubicBezTo>
                    <a:pt x="1096" y="6550"/>
                    <a:pt x="2239" y="6431"/>
                    <a:pt x="3430" y="6431"/>
                  </a:cubicBezTo>
                  <a:cubicBezTo>
                    <a:pt x="11360" y="6431"/>
                    <a:pt x="17814" y="12670"/>
                    <a:pt x="17814" y="20362"/>
                  </a:cubicBezTo>
                  <a:cubicBezTo>
                    <a:pt x="17814" y="20814"/>
                    <a:pt x="17790" y="21243"/>
                    <a:pt x="17743" y="21672"/>
                  </a:cubicBezTo>
                  <a:lnTo>
                    <a:pt x="28030" y="21672"/>
                  </a:lnTo>
                  <a:cubicBezTo>
                    <a:pt x="29864" y="21672"/>
                    <a:pt x="31507" y="22386"/>
                    <a:pt x="32722" y="23553"/>
                  </a:cubicBezTo>
                  <a:cubicBezTo>
                    <a:pt x="33913" y="24720"/>
                    <a:pt x="34651" y="26316"/>
                    <a:pt x="34651" y="28102"/>
                  </a:cubicBezTo>
                  <a:lnTo>
                    <a:pt x="34651" y="28078"/>
                  </a:lnTo>
                  <a:lnTo>
                    <a:pt x="36937" y="28078"/>
                  </a:lnTo>
                  <a:cubicBezTo>
                    <a:pt x="40581" y="28078"/>
                    <a:pt x="43534" y="25220"/>
                    <a:pt x="43534" y="21672"/>
                  </a:cubicBezTo>
                  <a:cubicBezTo>
                    <a:pt x="43534" y="19909"/>
                    <a:pt x="42795" y="18290"/>
                    <a:pt x="41605" y="17147"/>
                  </a:cubicBezTo>
                  <a:cubicBezTo>
                    <a:pt x="40414" y="15980"/>
                    <a:pt x="38771" y="15266"/>
                    <a:pt x="36937" y="15266"/>
                  </a:cubicBezTo>
                  <a:lnTo>
                    <a:pt x="26649" y="15266"/>
                  </a:lnTo>
                  <a:cubicBezTo>
                    <a:pt x="26697" y="14837"/>
                    <a:pt x="26721" y="14408"/>
                    <a:pt x="26721" y="13956"/>
                  </a:cubicBezTo>
                  <a:cubicBezTo>
                    <a:pt x="26721" y="6264"/>
                    <a:pt x="20291" y="1"/>
                    <a:pt x="1236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0"/>
            <p:cNvSpPr/>
            <p:nvPr/>
          </p:nvSpPr>
          <p:spPr>
            <a:xfrm>
              <a:off x="4096701" y="2789228"/>
              <a:ext cx="205013" cy="90334"/>
            </a:xfrm>
            <a:custGeom>
              <a:avLst/>
              <a:gdLst/>
              <a:ahLst/>
              <a:cxnLst/>
              <a:rect l="l" t="t" r="r" b="b"/>
              <a:pathLst>
                <a:path w="127337" h="56108" extrusionOk="0">
                  <a:moveTo>
                    <a:pt x="63823" y="1"/>
                  </a:moveTo>
                  <a:cubicBezTo>
                    <a:pt x="48915" y="1"/>
                    <a:pt x="36722" y="11646"/>
                    <a:pt x="35841" y="26340"/>
                  </a:cubicBezTo>
                  <a:cubicBezTo>
                    <a:pt x="29864" y="26530"/>
                    <a:pt x="24791" y="30245"/>
                    <a:pt x="22600" y="35484"/>
                  </a:cubicBezTo>
                  <a:cubicBezTo>
                    <a:pt x="20397" y="33245"/>
                    <a:pt x="17330" y="31841"/>
                    <a:pt x="13928" y="31841"/>
                  </a:cubicBezTo>
                  <a:cubicBezTo>
                    <a:pt x="12808" y="31841"/>
                    <a:pt x="11652" y="31993"/>
                    <a:pt x="10479" y="32317"/>
                  </a:cubicBezTo>
                  <a:cubicBezTo>
                    <a:pt x="6526" y="33389"/>
                    <a:pt x="3382" y="36508"/>
                    <a:pt x="2287" y="40462"/>
                  </a:cubicBezTo>
                  <a:cubicBezTo>
                    <a:pt x="1" y="48677"/>
                    <a:pt x="6097" y="56108"/>
                    <a:pt x="13932" y="56108"/>
                  </a:cubicBezTo>
                  <a:lnTo>
                    <a:pt x="113405" y="56108"/>
                  </a:lnTo>
                  <a:cubicBezTo>
                    <a:pt x="121240" y="56108"/>
                    <a:pt x="127337" y="48701"/>
                    <a:pt x="125050" y="40509"/>
                  </a:cubicBezTo>
                  <a:cubicBezTo>
                    <a:pt x="123979" y="36627"/>
                    <a:pt x="120930" y="33532"/>
                    <a:pt x="117073" y="32365"/>
                  </a:cubicBezTo>
                  <a:cubicBezTo>
                    <a:pt x="115833" y="31998"/>
                    <a:pt x="114612" y="31828"/>
                    <a:pt x="113430" y="31828"/>
                  </a:cubicBezTo>
                  <a:cubicBezTo>
                    <a:pt x="111614" y="31828"/>
                    <a:pt x="109890" y="32229"/>
                    <a:pt x="108333" y="32936"/>
                  </a:cubicBezTo>
                  <a:cubicBezTo>
                    <a:pt x="106451" y="24577"/>
                    <a:pt x="99021" y="18314"/>
                    <a:pt x="90091" y="18219"/>
                  </a:cubicBezTo>
                  <a:cubicBezTo>
                    <a:pt x="86114" y="7574"/>
                    <a:pt x="75850" y="1"/>
                    <a:pt x="63823" y="1"/>
                  </a:cubicBezTo>
                  <a:close/>
                </a:path>
              </a:pathLst>
            </a:custGeom>
            <a:solidFill>
              <a:srgbClr val="A0E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0"/>
            <p:cNvSpPr/>
            <p:nvPr/>
          </p:nvSpPr>
          <p:spPr>
            <a:xfrm>
              <a:off x="4164872" y="2789114"/>
              <a:ext cx="133928" cy="90257"/>
            </a:xfrm>
            <a:custGeom>
              <a:avLst/>
              <a:gdLst/>
              <a:ahLst/>
              <a:cxnLst/>
              <a:rect l="l" t="t" r="r" b="b"/>
              <a:pathLst>
                <a:path w="83185" h="56060" extrusionOk="0">
                  <a:moveTo>
                    <a:pt x="55893" y="40556"/>
                  </a:moveTo>
                  <a:cubicBezTo>
                    <a:pt x="55893" y="40556"/>
                    <a:pt x="55893" y="40556"/>
                    <a:pt x="55893" y="40556"/>
                  </a:cubicBezTo>
                  <a:cubicBezTo>
                    <a:pt x="55893" y="40556"/>
                    <a:pt x="55893" y="40556"/>
                    <a:pt x="55893" y="40556"/>
                  </a:cubicBezTo>
                  <a:close/>
                  <a:moveTo>
                    <a:pt x="21481" y="0"/>
                  </a:moveTo>
                  <a:cubicBezTo>
                    <a:pt x="12861" y="0"/>
                    <a:pt x="5145" y="3906"/>
                    <a:pt x="1" y="10026"/>
                  </a:cubicBezTo>
                  <a:cubicBezTo>
                    <a:pt x="3478" y="8478"/>
                    <a:pt x="7312" y="7621"/>
                    <a:pt x="11384" y="7621"/>
                  </a:cubicBezTo>
                  <a:cubicBezTo>
                    <a:pt x="23410" y="7621"/>
                    <a:pt x="33674" y="15194"/>
                    <a:pt x="37651" y="25815"/>
                  </a:cubicBezTo>
                  <a:cubicBezTo>
                    <a:pt x="46558" y="25934"/>
                    <a:pt x="53988" y="32197"/>
                    <a:pt x="55893" y="40556"/>
                  </a:cubicBezTo>
                  <a:cubicBezTo>
                    <a:pt x="57417" y="39842"/>
                    <a:pt x="59132" y="39461"/>
                    <a:pt x="60942" y="39461"/>
                  </a:cubicBezTo>
                  <a:cubicBezTo>
                    <a:pt x="67658" y="39461"/>
                    <a:pt x="73087" y="44891"/>
                    <a:pt x="73087" y="51582"/>
                  </a:cubicBezTo>
                  <a:cubicBezTo>
                    <a:pt x="73087" y="53154"/>
                    <a:pt x="72778" y="54678"/>
                    <a:pt x="72230" y="56059"/>
                  </a:cubicBezTo>
                  <a:cubicBezTo>
                    <a:pt x="78398" y="55464"/>
                    <a:pt x="83185" y="50273"/>
                    <a:pt x="83185" y="43962"/>
                  </a:cubicBezTo>
                  <a:cubicBezTo>
                    <a:pt x="83185" y="37270"/>
                    <a:pt x="77755" y="31840"/>
                    <a:pt x="71063" y="31840"/>
                  </a:cubicBezTo>
                  <a:cubicBezTo>
                    <a:pt x="69253" y="31840"/>
                    <a:pt x="67539" y="32245"/>
                    <a:pt x="66014" y="32936"/>
                  </a:cubicBezTo>
                  <a:cubicBezTo>
                    <a:pt x="64109" y="24577"/>
                    <a:pt x="56679" y="18314"/>
                    <a:pt x="47773" y="18218"/>
                  </a:cubicBezTo>
                  <a:cubicBezTo>
                    <a:pt x="43772" y="7573"/>
                    <a:pt x="33508" y="0"/>
                    <a:pt x="2148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0"/>
            <p:cNvSpPr/>
            <p:nvPr/>
          </p:nvSpPr>
          <p:spPr>
            <a:xfrm>
              <a:off x="4038345" y="2841795"/>
              <a:ext cx="277554" cy="56210"/>
            </a:xfrm>
            <a:custGeom>
              <a:avLst/>
              <a:gdLst/>
              <a:ahLst/>
              <a:cxnLst/>
              <a:rect l="l" t="t" r="r" b="b"/>
              <a:pathLst>
                <a:path w="172394" h="34913" extrusionOk="0">
                  <a:moveTo>
                    <a:pt x="27197" y="0"/>
                  </a:moveTo>
                  <a:cubicBezTo>
                    <a:pt x="17624" y="0"/>
                    <a:pt x="9812" y="7240"/>
                    <a:pt x="9241" y="16385"/>
                  </a:cubicBezTo>
                  <a:cubicBezTo>
                    <a:pt x="4121" y="16551"/>
                    <a:pt x="1" y="20624"/>
                    <a:pt x="1" y="25648"/>
                  </a:cubicBezTo>
                  <a:cubicBezTo>
                    <a:pt x="1" y="30769"/>
                    <a:pt x="4288" y="34912"/>
                    <a:pt x="9574" y="34912"/>
                  </a:cubicBezTo>
                  <a:cubicBezTo>
                    <a:pt x="12456" y="34912"/>
                    <a:pt x="165821" y="34865"/>
                    <a:pt x="165821" y="34865"/>
                  </a:cubicBezTo>
                  <a:cubicBezTo>
                    <a:pt x="169465" y="34865"/>
                    <a:pt x="172394" y="32007"/>
                    <a:pt x="172394" y="28482"/>
                  </a:cubicBezTo>
                  <a:cubicBezTo>
                    <a:pt x="172394" y="24958"/>
                    <a:pt x="169465" y="22100"/>
                    <a:pt x="165821" y="22100"/>
                  </a:cubicBezTo>
                  <a:lnTo>
                    <a:pt x="157986" y="22100"/>
                  </a:lnTo>
                  <a:cubicBezTo>
                    <a:pt x="157153" y="18457"/>
                    <a:pt x="153795" y="15718"/>
                    <a:pt x="149794" y="15718"/>
                  </a:cubicBezTo>
                  <a:cubicBezTo>
                    <a:pt x="149056" y="15718"/>
                    <a:pt x="148341" y="15813"/>
                    <a:pt x="147675" y="15980"/>
                  </a:cubicBezTo>
                  <a:cubicBezTo>
                    <a:pt x="145650" y="10717"/>
                    <a:pt x="140435" y="6978"/>
                    <a:pt x="134291" y="6978"/>
                  </a:cubicBezTo>
                  <a:cubicBezTo>
                    <a:pt x="127575" y="6978"/>
                    <a:pt x="121955" y="11479"/>
                    <a:pt x="120431" y="17552"/>
                  </a:cubicBezTo>
                  <a:cubicBezTo>
                    <a:pt x="119573" y="17028"/>
                    <a:pt x="118573" y="16742"/>
                    <a:pt x="117502" y="16742"/>
                  </a:cubicBezTo>
                  <a:cubicBezTo>
                    <a:pt x="114429" y="16742"/>
                    <a:pt x="111953" y="19123"/>
                    <a:pt x="111929" y="22100"/>
                  </a:cubicBezTo>
                  <a:lnTo>
                    <a:pt x="90329" y="22100"/>
                  </a:lnTo>
                  <a:cubicBezTo>
                    <a:pt x="88972" y="19361"/>
                    <a:pt x="86090" y="17456"/>
                    <a:pt x="82732" y="17456"/>
                  </a:cubicBezTo>
                  <a:cubicBezTo>
                    <a:pt x="80589" y="17456"/>
                    <a:pt x="78660" y="18218"/>
                    <a:pt x="77160" y="19504"/>
                  </a:cubicBezTo>
                  <a:cubicBezTo>
                    <a:pt x="76493" y="13956"/>
                    <a:pt x="71659" y="9669"/>
                    <a:pt x="65777" y="9669"/>
                  </a:cubicBezTo>
                  <a:cubicBezTo>
                    <a:pt x="60537" y="9669"/>
                    <a:pt x="56108" y="13074"/>
                    <a:pt x="54727" y="17742"/>
                  </a:cubicBezTo>
                  <a:cubicBezTo>
                    <a:pt x="52750" y="13979"/>
                    <a:pt x="48725" y="11384"/>
                    <a:pt x="44058" y="11336"/>
                  </a:cubicBezTo>
                  <a:cubicBezTo>
                    <a:pt x="41510" y="4716"/>
                    <a:pt x="34913" y="0"/>
                    <a:pt x="271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0"/>
            <p:cNvSpPr/>
            <p:nvPr/>
          </p:nvSpPr>
          <p:spPr>
            <a:xfrm>
              <a:off x="4234691" y="2852530"/>
              <a:ext cx="82168" cy="45780"/>
            </a:xfrm>
            <a:custGeom>
              <a:avLst/>
              <a:gdLst/>
              <a:ahLst/>
              <a:cxnLst/>
              <a:rect l="l" t="t" r="r" b="b"/>
              <a:pathLst>
                <a:path w="51036" h="28435" extrusionOk="0">
                  <a:moveTo>
                    <a:pt x="12170" y="0"/>
                  </a:moveTo>
                  <a:cubicBezTo>
                    <a:pt x="7074" y="0"/>
                    <a:pt x="2597" y="2549"/>
                    <a:pt x="1" y="6406"/>
                  </a:cubicBezTo>
                  <a:cubicBezTo>
                    <a:pt x="6216" y="6430"/>
                    <a:pt x="11503" y="10241"/>
                    <a:pt x="13551" y="15599"/>
                  </a:cubicBezTo>
                  <a:cubicBezTo>
                    <a:pt x="14242" y="15432"/>
                    <a:pt x="14980" y="15337"/>
                    <a:pt x="15718" y="15337"/>
                  </a:cubicBezTo>
                  <a:cubicBezTo>
                    <a:pt x="19815" y="15337"/>
                    <a:pt x="23244" y="18099"/>
                    <a:pt x="24077" y="21838"/>
                  </a:cubicBezTo>
                  <a:lnTo>
                    <a:pt x="32055" y="21838"/>
                  </a:lnTo>
                  <a:cubicBezTo>
                    <a:pt x="33913" y="21838"/>
                    <a:pt x="35580" y="22576"/>
                    <a:pt x="36794" y="23743"/>
                  </a:cubicBezTo>
                  <a:cubicBezTo>
                    <a:pt x="38033" y="24934"/>
                    <a:pt x="38771" y="26553"/>
                    <a:pt x="38771" y="28340"/>
                  </a:cubicBezTo>
                  <a:cubicBezTo>
                    <a:pt x="38771" y="28387"/>
                    <a:pt x="38771" y="28411"/>
                    <a:pt x="38771" y="28435"/>
                  </a:cubicBezTo>
                  <a:lnTo>
                    <a:pt x="44320" y="28435"/>
                  </a:lnTo>
                  <a:cubicBezTo>
                    <a:pt x="48035" y="28435"/>
                    <a:pt x="51035" y="25529"/>
                    <a:pt x="51035" y="21933"/>
                  </a:cubicBezTo>
                  <a:cubicBezTo>
                    <a:pt x="51035" y="20147"/>
                    <a:pt x="50273" y="18504"/>
                    <a:pt x="49059" y="17337"/>
                  </a:cubicBezTo>
                  <a:cubicBezTo>
                    <a:pt x="47844" y="16147"/>
                    <a:pt x="46177" y="15432"/>
                    <a:pt x="44320" y="15432"/>
                  </a:cubicBezTo>
                  <a:lnTo>
                    <a:pt x="36342" y="15432"/>
                  </a:lnTo>
                  <a:cubicBezTo>
                    <a:pt x="35484" y="11693"/>
                    <a:pt x="32079" y="8907"/>
                    <a:pt x="27983" y="8907"/>
                  </a:cubicBezTo>
                  <a:cubicBezTo>
                    <a:pt x="27221" y="8907"/>
                    <a:pt x="26506" y="9002"/>
                    <a:pt x="25816" y="9193"/>
                  </a:cubicBezTo>
                  <a:cubicBezTo>
                    <a:pt x="23744" y="3811"/>
                    <a:pt x="18433" y="0"/>
                    <a:pt x="121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0"/>
          <p:cNvGrpSpPr/>
          <p:nvPr/>
        </p:nvGrpSpPr>
        <p:grpSpPr>
          <a:xfrm>
            <a:off x="4816551" y="2713770"/>
            <a:ext cx="256938" cy="196897"/>
            <a:chOff x="4838031" y="2685787"/>
            <a:chExt cx="279280" cy="214019"/>
          </a:xfrm>
        </p:grpSpPr>
        <p:sp>
          <p:nvSpPr>
            <p:cNvPr id="7053" name="Google Shape;7053;p50"/>
            <p:cNvSpPr/>
            <p:nvPr/>
          </p:nvSpPr>
          <p:spPr>
            <a:xfrm>
              <a:off x="4915174" y="2777140"/>
              <a:ext cx="118438" cy="118870"/>
            </a:xfrm>
            <a:custGeom>
              <a:avLst/>
              <a:gdLst/>
              <a:ahLst/>
              <a:cxnLst/>
              <a:rect l="l" t="t" r="r" b="b"/>
              <a:pathLst>
                <a:path w="73564" h="73832" extrusionOk="0">
                  <a:moveTo>
                    <a:pt x="50377" y="0"/>
                  </a:moveTo>
                  <a:cubicBezTo>
                    <a:pt x="48507" y="0"/>
                    <a:pt x="46606" y="271"/>
                    <a:pt x="44724" y="841"/>
                  </a:cubicBezTo>
                  <a:cubicBezTo>
                    <a:pt x="40342" y="2175"/>
                    <a:pt x="36794" y="4889"/>
                    <a:pt x="34365" y="8366"/>
                  </a:cubicBezTo>
                  <a:cubicBezTo>
                    <a:pt x="31816" y="7377"/>
                    <a:pt x="29075" y="6842"/>
                    <a:pt x="26272" y="6842"/>
                  </a:cubicBezTo>
                  <a:cubicBezTo>
                    <a:pt x="24151" y="6842"/>
                    <a:pt x="21995" y="7148"/>
                    <a:pt x="19862" y="7795"/>
                  </a:cubicBezTo>
                  <a:cubicBezTo>
                    <a:pt x="8145" y="11367"/>
                    <a:pt x="1524" y="23750"/>
                    <a:pt x="5073" y="35467"/>
                  </a:cubicBezTo>
                  <a:cubicBezTo>
                    <a:pt x="6144" y="38992"/>
                    <a:pt x="8002" y="42064"/>
                    <a:pt x="10407" y="44516"/>
                  </a:cubicBezTo>
                  <a:cubicBezTo>
                    <a:pt x="3358" y="49922"/>
                    <a:pt x="0" y="59305"/>
                    <a:pt x="2739" y="68307"/>
                  </a:cubicBezTo>
                  <a:cubicBezTo>
                    <a:pt x="3334" y="70307"/>
                    <a:pt x="4216" y="72141"/>
                    <a:pt x="5287" y="73832"/>
                  </a:cubicBezTo>
                  <a:lnTo>
                    <a:pt x="42081" y="73832"/>
                  </a:lnTo>
                  <a:cubicBezTo>
                    <a:pt x="43367" y="71855"/>
                    <a:pt x="44319" y="69688"/>
                    <a:pt x="44891" y="67402"/>
                  </a:cubicBezTo>
                  <a:cubicBezTo>
                    <a:pt x="47396" y="68533"/>
                    <a:pt x="50142" y="69148"/>
                    <a:pt x="52953" y="69148"/>
                  </a:cubicBezTo>
                  <a:cubicBezTo>
                    <a:pt x="54819" y="69148"/>
                    <a:pt x="56713" y="68877"/>
                    <a:pt x="58584" y="68307"/>
                  </a:cubicBezTo>
                  <a:cubicBezTo>
                    <a:pt x="67919" y="65473"/>
                    <a:pt x="73563" y="56305"/>
                    <a:pt x="72254" y="46946"/>
                  </a:cubicBezTo>
                  <a:cubicBezTo>
                    <a:pt x="72111" y="45945"/>
                    <a:pt x="71896" y="44969"/>
                    <a:pt x="71587" y="43969"/>
                  </a:cubicBezTo>
                  <a:cubicBezTo>
                    <a:pt x="70253" y="39563"/>
                    <a:pt x="67491" y="35967"/>
                    <a:pt x="63942" y="33538"/>
                  </a:cubicBezTo>
                  <a:cubicBezTo>
                    <a:pt x="69015" y="28608"/>
                    <a:pt x="71229" y="21107"/>
                    <a:pt x="69039" y="13867"/>
                  </a:cubicBezTo>
                  <a:cubicBezTo>
                    <a:pt x="66488" y="5438"/>
                    <a:pt x="58750" y="0"/>
                    <a:pt x="50377" y="0"/>
                  </a:cubicBezTo>
                  <a:close/>
                </a:path>
              </a:pathLst>
            </a:custGeom>
            <a:solidFill>
              <a:srgbClr val="F0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0"/>
            <p:cNvSpPr/>
            <p:nvPr/>
          </p:nvSpPr>
          <p:spPr>
            <a:xfrm>
              <a:off x="4928094" y="2840070"/>
              <a:ext cx="105518" cy="55939"/>
            </a:xfrm>
            <a:custGeom>
              <a:avLst/>
              <a:gdLst/>
              <a:ahLst/>
              <a:cxnLst/>
              <a:rect l="l" t="t" r="r" b="b"/>
              <a:pathLst>
                <a:path w="65539" h="34745" extrusionOk="0">
                  <a:moveTo>
                    <a:pt x="48569" y="1"/>
                  </a:moveTo>
                  <a:cubicBezTo>
                    <a:pt x="46706" y="1"/>
                    <a:pt x="44813" y="269"/>
                    <a:pt x="42938" y="833"/>
                  </a:cubicBezTo>
                  <a:cubicBezTo>
                    <a:pt x="38556" y="2167"/>
                    <a:pt x="35008" y="4882"/>
                    <a:pt x="32579" y="8359"/>
                  </a:cubicBezTo>
                  <a:cubicBezTo>
                    <a:pt x="30031" y="7369"/>
                    <a:pt x="27289" y="6835"/>
                    <a:pt x="24487" y="6835"/>
                  </a:cubicBezTo>
                  <a:cubicBezTo>
                    <a:pt x="22366" y="6835"/>
                    <a:pt x="20210" y="7141"/>
                    <a:pt x="18076" y="7787"/>
                  </a:cubicBezTo>
                  <a:cubicBezTo>
                    <a:pt x="6597" y="11288"/>
                    <a:pt x="1" y="23219"/>
                    <a:pt x="3073" y="34745"/>
                  </a:cubicBezTo>
                  <a:lnTo>
                    <a:pt x="34056" y="34745"/>
                  </a:lnTo>
                  <a:cubicBezTo>
                    <a:pt x="35342" y="32768"/>
                    <a:pt x="36294" y="30601"/>
                    <a:pt x="36866" y="28315"/>
                  </a:cubicBezTo>
                  <a:cubicBezTo>
                    <a:pt x="39371" y="29446"/>
                    <a:pt x="42117" y="30061"/>
                    <a:pt x="44928" y="30061"/>
                  </a:cubicBezTo>
                  <a:cubicBezTo>
                    <a:pt x="46794" y="30061"/>
                    <a:pt x="48688" y="29790"/>
                    <a:pt x="50559" y="29220"/>
                  </a:cubicBezTo>
                  <a:cubicBezTo>
                    <a:pt x="59894" y="26386"/>
                    <a:pt x="65538" y="17218"/>
                    <a:pt x="64229" y="7859"/>
                  </a:cubicBezTo>
                  <a:cubicBezTo>
                    <a:pt x="60553" y="2940"/>
                    <a:pt x="54730" y="1"/>
                    <a:pt x="4856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0"/>
            <p:cNvSpPr/>
            <p:nvPr/>
          </p:nvSpPr>
          <p:spPr>
            <a:xfrm>
              <a:off x="4879746" y="2745146"/>
              <a:ext cx="199300" cy="66140"/>
            </a:xfrm>
            <a:custGeom>
              <a:avLst/>
              <a:gdLst/>
              <a:ahLst/>
              <a:cxnLst/>
              <a:rect l="l" t="t" r="r" b="b"/>
              <a:pathLst>
                <a:path w="123789" h="41081" extrusionOk="0">
                  <a:moveTo>
                    <a:pt x="110092" y="1"/>
                  </a:moveTo>
                  <a:cubicBezTo>
                    <a:pt x="109660" y="1"/>
                    <a:pt x="109224" y="22"/>
                    <a:pt x="108785" y="66"/>
                  </a:cubicBezTo>
                  <a:cubicBezTo>
                    <a:pt x="104356" y="495"/>
                    <a:pt x="100641" y="3090"/>
                    <a:pt x="98617" y="6710"/>
                  </a:cubicBezTo>
                  <a:cubicBezTo>
                    <a:pt x="95475" y="4092"/>
                    <a:pt x="91450" y="2524"/>
                    <a:pt x="87107" y="2524"/>
                  </a:cubicBezTo>
                  <a:cubicBezTo>
                    <a:pt x="86512" y="2524"/>
                    <a:pt x="85910" y="2554"/>
                    <a:pt x="85304" y="2614"/>
                  </a:cubicBezTo>
                  <a:cubicBezTo>
                    <a:pt x="81422" y="2971"/>
                    <a:pt x="77922" y="4591"/>
                    <a:pt x="75183" y="6972"/>
                  </a:cubicBezTo>
                  <a:cubicBezTo>
                    <a:pt x="72323" y="3094"/>
                    <a:pt x="67710" y="635"/>
                    <a:pt x="62633" y="635"/>
                  </a:cubicBezTo>
                  <a:cubicBezTo>
                    <a:pt x="62129" y="635"/>
                    <a:pt x="61620" y="659"/>
                    <a:pt x="61109" y="709"/>
                  </a:cubicBezTo>
                  <a:cubicBezTo>
                    <a:pt x="55060" y="1304"/>
                    <a:pt x="50178" y="5257"/>
                    <a:pt x="48058" y="10520"/>
                  </a:cubicBezTo>
                  <a:cubicBezTo>
                    <a:pt x="44625" y="6926"/>
                    <a:pt x="39883" y="4972"/>
                    <a:pt x="35036" y="4972"/>
                  </a:cubicBezTo>
                  <a:cubicBezTo>
                    <a:pt x="31983" y="4972"/>
                    <a:pt x="28889" y="5748"/>
                    <a:pt x="26054" y="7377"/>
                  </a:cubicBezTo>
                  <a:cubicBezTo>
                    <a:pt x="24649" y="8187"/>
                    <a:pt x="23410" y="9163"/>
                    <a:pt x="22315" y="10235"/>
                  </a:cubicBezTo>
                  <a:cubicBezTo>
                    <a:pt x="20205" y="6950"/>
                    <a:pt x="16506" y="4818"/>
                    <a:pt x="12415" y="4818"/>
                  </a:cubicBezTo>
                  <a:cubicBezTo>
                    <a:pt x="12027" y="4818"/>
                    <a:pt x="11635" y="4837"/>
                    <a:pt x="11241" y="4876"/>
                  </a:cubicBezTo>
                  <a:cubicBezTo>
                    <a:pt x="4740" y="5496"/>
                    <a:pt x="1" y="11259"/>
                    <a:pt x="620" y="17760"/>
                  </a:cubicBezTo>
                  <a:cubicBezTo>
                    <a:pt x="1224" y="23844"/>
                    <a:pt x="6345" y="28415"/>
                    <a:pt x="12332" y="28415"/>
                  </a:cubicBezTo>
                  <a:cubicBezTo>
                    <a:pt x="12719" y="28415"/>
                    <a:pt x="13110" y="28396"/>
                    <a:pt x="13504" y="28357"/>
                  </a:cubicBezTo>
                  <a:cubicBezTo>
                    <a:pt x="14932" y="28214"/>
                    <a:pt x="16290" y="27833"/>
                    <a:pt x="17504" y="27238"/>
                  </a:cubicBezTo>
                  <a:cubicBezTo>
                    <a:pt x="17885" y="28881"/>
                    <a:pt x="18528" y="30501"/>
                    <a:pt x="19410" y="32025"/>
                  </a:cubicBezTo>
                  <a:cubicBezTo>
                    <a:pt x="22752" y="37831"/>
                    <a:pt x="28824" y="41080"/>
                    <a:pt x="35070" y="41080"/>
                  </a:cubicBezTo>
                  <a:cubicBezTo>
                    <a:pt x="38123" y="41080"/>
                    <a:pt x="41219" y="40303"/>
                    <a:pt x="44058" y="38669"/>
                  </a:cubicBezTo>
                  <a:cubicBezTo>
                    <a:pt x="48249" y="36264"/>
                    <a:pt x="51107" y="32406"/>
                    <a:pt x="52369" y="28119"/>
                  </a:cubicBezTo>
                  <a:cubicBezTo>
                    <a:pt x="55130" y="30522"/>
                    <a:pt x="58732" y="31955"/>
                    <a:pt x="62611" y="31955"/>
                  </a:cubicBezTo>
                  <a:cubicBezTo>
                    <a:pt x="63114" y="31955"/>
                    <a:pt x="63622" y="31931"/>
                    <a:pt x="64133" y="31882"/>
                  </a:cubicBezTo>
                  <a:cubicBezTo>
                    <a:pt x="66777" y="31620"/>
                    <a:pt x="69206" y="30715"/>
                    <a:pt x="71278" y="29334"/>
                  </a:cubicBezTo>
                  <a:cubicBezTo>
                    <a:pt x="74387" y="34939"/>
                    <a:pt x="80375" y="38612"/>
                    <a:pt x="87039" y="38612"/>
                  </a:cubicBezTo>
                  <a:cubicBezTo>
                    <a:pt x="87623" y="38612"/>
                    <a:pt x="88212" y="38584"/>
                    <a:pt x="88805" y="38526"/>
                  </a:cubicBezTo>
                  <a:cubicBezTo>
                    <a:pt x="96616" y="37788"/>
                    <a:pt x="102760" y="32168"/>
                    <a:pt x="104570" y="24976"/>
                  </a:cubicBezTo>
                  <a:cubicBezTo>
                    <a:pt x="106270" y="25747"/>
                    <a:pt x="108151" y="26173"/>
                    <a:pt x="110103" y="26173"/>
                  </a:cubicBezTo>
                  <a:cubicBezTo>
                    <a:pt x="110503" y="26173"/>
                    <a:pt x="110905" y="26155"/>
                    <a:pt x="111310" y="26119"/>
                  </a:cubicBezTo>
                  <a:cubicBezTo>
                    <a:pt x="118525" y="25404"/>
                    <a:pt x="123788" y="18998"/>
                    <a:pt x="123074" y="11806"/>
                  </a:cubicBezTo>
                  <a:cubicBezTo>
                    <a:pt x="122426" y="5053"/>
                    <a:pt x="116738" y="1"/>
                    <a:pt x="110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0"/>
            <p:cNvSpPr/>
            <p:nvPr/>
          </p:nvSpPr>
          <p:spPr>
            <a:xfrm>
              <a:off x="4880245" y="2754454"/>
              <a:ext cx="198801" cy="56833"/>
            </a:xfrm>
            <a:custGeom>
              <a:avLst/>
              <a:gdLst/>
              <a:ahLst/>
              <a:cxnLst/>
              <a:rect l="l" t="t" r="r" b="b"/>
              <a:pathLst>
                <a:path w="123479" h="35300" extrusionOk="0">
                  <a:moveTo>
                    <a:pt x="120621" y="0"/>
                  </a:moveTo>
                  <a:cubicBezTo>
                    <a:pt x="118501" y="3144"/>
                    <a:pt x="115072" y="5335"/>
                    <a:pt x="111023" y="5740"/>
                  </a:cubicBezTo>
                  <a:cubicBezTo>
                    <a:pt x="110597" y="5782"/>
                    <a:pt x="110174" y="5802"/>
                    <a:pt x="109754" y="5802"/>
                  </a:cubicBezTo>
                  <a:cubicBezTo>
                    <a:pt x="107807" y="5802"/>
                    <a:pt x="105945" y="5361"/>
                    <a:pt x="104260" y="4596"/>
                  </a:cubicBezTo>
                  <a:cubicBezTo>
                    <a:pt x="102450" y="11788"/>
                    <a:pt x="96306" y="17409"/>
                    <a:pt x="88495" y="18171"/>
                  </a:cubicBezTo>
                  <a:cubicBezTo>
                    <a:pt x="87905" y="18228"/>
                    <a:pt x="87319" y="18256"/>
                    <a:pt x="86738" y="18256"/>
                  </a:cubicBezTo>
                  <a:cubicBezTo>
                    <a:pt x="80070" y="18256"/>
                    <a:pt x="74078" y="14562"/>
                    <a:pt x="70968" y="8955"/>
                  </a:cubicBezTo>
                  <a:cubicBezTo>
                    <a:pt x="68896" y="10336"/>
                    <a:pt x="66467" y="11241"/>
                    <a:pt x="63823" y="11503"/>
                  </a:cubicBezTo>
                  <a:cubicBezTo>
                    <a:pt x="63312" y="11552"/>
                    <a:pt x="62804" y="11576"/>
                    <a:pt x="62301" y="11576"/>
                  </a:cubicBezTo>
                  <a:cubicBezTo>
                    <a:pt x="58422" y="11576"/>
                    <a:pt x="54820" y="10143"/>
                    <a:pt x="52059" y="7740"/>
                  </a:cubicBezTo>
                  <a:cubicBezTo>
                    <a:pt x="50797" y="12050"/>
                    <a:pt x="47939" y="15884"/>
                    <a:pt x="43748" y="18290"/>
                  </a:cubicBezTo>
                  <a:cubicBezTo>
                    <a:pt x="40909" y="19924"/>
                    <a:pt x="37813" y="20701"/>
                    <a:pt x="34760" y="20701"/>
                  </a:cubicBezTo>
                  <a:cubicBezTo>
                    <a:pt x="28514" y="20701"/>
                    <a:pt x="22442" y="17452"/>
                    <a:pt x="19100" y="11646"/>
                  </a:cubicBezTo>
                  <a:cubicBezTo>
                    <a:pt x="18218" y="10121"/>
                    <a:pt x="17599" y="8502"/>
                    <a:pt x="17194" y="6859"/>
                  </a:cubicBezTo>
                  <a:cubicBezTo>
                    <a:pt x="15980" y="7454"/>
                    <a:pt x="14646" y="7835"/>
                    <a:pt x="13217" y="7978"/>
                  </a:cubicBezTo>
                  <a:cubicBezTo>
                    <a:pt x="12825" y="8016"/>
                    <a:pt x="12435" y="8035"/>
                    <a:pt x="12049" y="8035"/>
                  </a:cubicBezTo>
                  <a:cubicBezTo>
                    <a:pt x="8336" y="8035"/>
                    <a:pt x="4965" y="6307"/>
                    <a:pt x="2787" y="3525"/>
                  </a:cubicBezTo>
                  <a:cubicBezTo>
                    <a:pt x="977" y="5835"/>
                    <a:pt x="0" y="8812"/>
                    <a:pt x="310" y="11979"/>
                  </a:cubicBezTo>
                  <a:cubicBezTo>
                    <a:pt x="914" y="18063"/>
                    <a:pt x="6035" y="22634"/>
                    <a:pt x="12042" y="22634"/>
                  </a:cubicBezTo>
                  <a:cubicBezTo>
                    <a:pt x="12430" y="22634"/>
                    <a:pt x="12823" y="22615"/>
                    <a:pt x="13217" y="22576"/>
                  </a:cubicBezTo>
                  <a:cubicBezTo>
                    <a:pt x="14646" y="22433"/>
                    <a:pt x="15980" y="22052"/>
                    <a:pt x="17194" y="21457"/>
                  </a:cubicBezTo>
                  <a:cubicBezTo>
                    <a:pt x="17599" y="23100"/>
                    <a:pt x="18218" y="24720"/>
                    <a:pt x="19100" y="26244"/>
                  </a:cubicBezTo>
                  <a:cubicBezTo>
                    <a:pt x="22442" y="32050"/>
                    <a:pt x="28514" y="35299"/>
                    <a:pt x="34760" y="35299"/>
                  </a:cubicBezTo>
                  <a:cubicBezTo>
                    <a:pt x="37813" y="35299"/>
                    <a:pt x="40909" y="34522"/>
                    <a:pt x="43748" y="32888"/>
                  </a:cubicBezTo>
                  <a:cubicBezTo>
                    <a:pt x="47939" y="30483"/>
                    <a:pt x="50797" y="26649"/>
                    <a:pt x="52059" y="22338"/>
                  </a:cubicBezTo>
                  <a:cubicBezTo>
                    <a:pt x="54820" y="24741"/>
                    <a:pt x="58422" y="26174"/>
                    <a:pt x="62301" y="26174"/>
                  </a:cubicBezTo>
                  <a:cubicBezTo>
                    <a:pt x="62804" y="26174"/>
                    <a:pt x="63312" y="26150"/>
                    <a:pt x="63823" y="26101"/>
                  </a:cubicBezTo>
                  <a:cubicBezTo>
                    <a:pt x="66467" y="25839"/>
                    <a:pt x="68896" y="24934"/>
                    <a:pt x="70968" y="23553"/>
                  </a:cubicBezTo>
                  <a:cubicBezTo>
                    <a:pt x="74070" y="29147"/>
                    <a:pt x="80040" y="32836"/>
                    <a:pt x="86688" y="32836"/>
                  </a:cubicBezTo>
                  <a:cubicBezTo>
                    <a:pt x="87285" y="32836"/>
                    <a:pt x="87888" y="32806"/>
                    <a:pt x="88495" y="32745"/>
                  </a:cubicBezTo>
                  <a:cubicBezTo>
                    <a:pt x="96306" y="32007"/>
                    <a:pt x="102450" y="26387"/>
                    <a:pt x="104260" y="19195"/>
                  </a:cubicBezTo>
                  <a:cubicBezTo>
                    <a:pt x="105960" y="19966"/>
                    <a:pt x="107841" y="20392"/>
                    <a:pt x="109807" y="20392"/>
                  </a:cubicBezTo>
                  <a:cubicBezTo>
                    <a:pt x="110209" y="20392"/>
                    <a:pt x="110615" y="20374"/>
                    <a:pt x="111023" y="20338"/>
                  </a:cubicBezTo>
                  <a:cubicBezTo>
                    <a:pt x="118215" y="19623"/>
                    <a:pt x="123478" y="13217"/>
                    <a:pt x="122764" y="6049"/>
                  </a:cubicBezTo>
                  <a:cubicBezTo>
                    <a:pt x="122550" y="3811"/>
                    <a:pt x="121788" y="1739"/>
                    <a:pt x="12062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0"/>
            <p:cNvSpPr/>
            <p:nvPr/>
          </p:nvSpPr>
          <p:spPr>
            <a:xfrm>
              <a:off x="4838031" y="2845015"/>
              <a:ext cx="273874" cy="54792"/>
            </a:xfrm>
            <a:custGeom>
              <a:avLst/>
              <a:gdLst/>
              <a:ahLst/>
              <a:cxnLst/>
              <a:rect l="l" t="t" r="r" b="b"/>
              <a:pathLst>
                <a:path w="170108" h="34032" extrusionOk="0">
                  <a:moveTo>
                    <a:pt x="143269" y="1"/>
                  </a:moveTo>
                  <a:cubicBezTo>
                    <a:pt x="135648" y="1"/>
                    <a:pt x="129170" y="4597"/>
                    <a:pt x="126646" y="11051"/>
                  </a:cubicBezTo>
                  <a:cubicBezTo>
                    <a:pt x="122050" y="11098"/>
                    <a:pt x="118073" y="13623"/>
                    <a:pt x="116096" y="17314"/>
                  </a:cubicBezTo>
                  <a:cubicBezTo>
                    <a:pt x="114763" y="12765"/>
                    <a:pt x="110381" y="9431"/>
                    <a:pt x="105213" y="9431"/>
                  </a:cubicBezTo>
                  <a:cubicBezTo>
                    <a:pt x="99402" y="9431"/>
                    <a:pt x="94616" y="13623"/>
                    <a:pt x="93973" y="19005"/>
                  </a:cubicBezTo>
                  <a:cubicBezTo>
                    <a:pt x="92496" y="17766"/>
                    <a:pt x="90591" y="17004"/>
                    <a:pt x="88471" y="17004"/>
                  </a:cubicBezTo>
                  <a:cubicBezTo>
                    <a:pt x="85185" y="17004"/>
                    <a:pt x="82327" y="18862"/>
                    <a:pt x="80994" y="21553"/>
                  </a:cubicBezTo>
                  <a:lnTo>
                    <a:pt x="59680" y="21553"/>
                  </a:lnTo>
                  <a:cubicBezTo>
                    <a:pt x="59656" y="18647"/>
                    <a:pt x="57203" y="16314"/>
                    <a:pt x="54179" y="16314"/>
                  </a:cubicBezTo>
                  <a:cubicBezTo>
                    <a:pt x="53107" y="16314"/>
                    <a:pt x="52131" y="16623"/>
                    <a:pt x="51273" y="17123"/>
                  </a:cubicBezTo>
                  <a:cubicBezTo>
                    <a:pt x="49797" y="11194"/>
                    <a:pt x="44224" y="6812"/>
                    <a:pt x="37604" y="6812"/>
                  </a:cubicBezTo>
                  <a:cubicBezTo>
                    <a:pt x="31555" y="6812"/>
                    <a:pt x="26411" y="10455"/>
                    <a:pt x="24410" y="15575"/>
                  </a:cubicBezTo>
                  <a:cubicBezTo>
                    <a:pt x="23744" y="15409"/>
                    <a:pt x="23053" y="15313"/>
                    <a:pt x="22315" y="15313"/>
                  </a:cubicBezTo>
                  <a:cubicBezTo>
                    <a:pt x="18362" y="15313"/>
                    <a:pt x="15051" y="17981"/>
                    <a:pt x="14218" y="21553"/>
                  </a:cubicBezTo>
                  <a:lnTo>
                    <a:pt x="6502" y="21553"/>
                  </a:lnTo>
                  <a:cubicBezTo>
                    <a:pt x="2906" y="21553"/>
                    <a:pt x="1" y="24315"/>
                    <a:pt x="24" y="27745"/>
                  </a:cubicBezTo>
                  <a:cubicBezTo>
                    <a:pt x="24" y="31174"/>
                    <a:pt x="2906" y="33960"/>
                    <a:pt x="6502" y="33960"/>
                  </a:cubicBezTo>
                  <a:cubicBezTo>
                    <a:pt x="6502" y="33960"/>
                    <a:pt x="157819" y="34032"/>
                    <a:pt x="160677" y="34032"/>
                  </a:cubicBezTo>
                  <a:cubicBezTo>
                    <a:pt x="165868" y="34032"/>
                    <a:pt x="170107" y="29983"/>
                    <a:pt x="170107" y="24982"/>
                  </a:cubicBezTo>
                  <a:cubicBezTo>
                    <a:pt x="170107" y="20100"/>
                    <a:pt x="166059" y="16147"/>
                    <a:pt x="160987" y="15980"/>
                  </a:cubicBezTo>
                  <a:cubicBezTo>
                    <a:pt x="160439" y="7074"/>
                    <a:pt x="152723" y="1"/>
                    <a:pt x="143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0"/>
            <p:cNvSpPr/>
            <p:nvPr/>
          </p:nvSpPr>
          <p:spPr>
            <a:xfrm>
              <a:off x="4838031" y="2855636"/>
              <a:ext cx="79521" cy="43365"/>
            </a:xfrm>
            <a:custGeom>
              <a:avLst/>
              <a:gdLst/>
              <a:ahLst/>
              <a:cxnLst/>
              <a:rect l="l" t="t" r="r" b="b"/>
              <a:pathLst>
                <a:path w="49392" h="26935" extrusionOk="0">
                  <a:moveTo>
                    <a:pt x="37604" y="0"/>
                  </a:moveTo>
                  <a:cubicBezTo>
                    <a:pt x="31555" y="0"/>
                    <a:pt x="26387" y="3620"/>
                    <a:pt x="24410" y="8693"/>
                  </a:cubicBezTo>
                  <a:cubicBezTo>
                    <a:pt x="23744" y="8526"/>
                    <a:pt x="23029" y="8431"/>
                    <a:pt x="22315" y="8431"/>
                  </a:cubicBezTo>
                  <a:cubicBezTo>
                    <a:pt x="18362" y="8431"/>
                    <a:pt x="15028" y="11074"/>
                    <a:pt x="14218" y="14599"/>
                  </a:cubicBezTo>
                  <a:lnTo>
                    <a:pt x="6502" y="14599"/>
                  </a:lnTo>
                  <a:cubicBezTo>
                    <a:pt x="4716" y="14599"/>
                    <a:pt x="3073" y="15289"/>
                    <a:pt x="1906" y="16408"/>
                  </a:cubicBezTo>
                  <a:cubicBezTo>
                    <a:pt x="739" y="17528"/>
                    <a:pt x="1" y="19076"/>
                    <a:pt x="1" y="20767"/>
                  </a:cubicBezTo>
                  <a:cubicBezTo>
                    <a:pt x="1" y="24172"/>
                    <a:pt x="2906" y="26934"/>
                    <a:pt x="6502" y="26934"/>
                  </a:cubicBezTo>
                  <a:lnTo>
                    <a:pt x="11884" y="26934"/>
                  </a:lnTo>
                  <a:cubicBezTo>
                    <a:pt x="11884" y="26911"/>
                    <a:pt x="11884" y="26863"/>
                    <a:pt x="11884" y="26839"/>
                  </a:cubicBezTo>
                  <a:cubicBezTo>
                    <a:pt x="11884" y="25148"/>
                    <a:pt x="12598" y="23600"/>
                    <a:pt x="13765" y="22481"/>
                  </a:cubicBezTo>
                  <a:cubicBezTo>
                    <a:pt x="14956" y="21362"/>
                    <a:pt x="16575" y="20671"/>
                    <a:pt x="18362" y="20671"/>
                  </a:cubicBezTo>
                  <a:lnTo>
                    <a:pt x="26077" y="20671"/>
                  </a:lnTo>
                  <a:cubicBezTo>
                    <a:pt x="26911" y="17147"/>
                    <a:pt x="30221" y="14503"/>
                    <a:pt x="34174" y="14503"/>
                  </a:cubicBezTo>
                  <a:cubicBezTo>
                    <a:pt x="34889" y="14503"/>
                    <a:pt x="35603" y="14599"/>
                    <a:pt x="36270" y="14765"/>
                  </a:cubicBezTo>
                  <a:cubicBezTo>
                    <a:pt x="38247" y="9693"/>
                    <a:pt x="43367" y="6097"/>
                    <a:pt x="49392" y="6049"/>
                  </a:cubicBezTo>
                  <a:cubicBezTo>
                    <a:pt x="46868" y="2406"/>
                    <a:pt x="42533" y="0"/>
                    <a:pt x="3760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50"/>
            <p:cNvSpPr/>
            <p:nvPr/>
          </p:nvSpPr>
          <p:spPr>
            <a:xfrm>
              <a:off x="4841214" y="2685787"/>
              <a:ext cx="276097" cy="91661"/>
            </a:xfrm>
            <a:custGeom>
              <a:avLst/>
              <a:gdLst/>
              <a:ahLst/>
              <a:cxnLst/>
              <a:rect l="l" t="t" r="r" b="b"/>
              <a:pathLst>
                <a:path w="171489" h="56932" extrusionOk="0">
                  <a:moveTo>
                    <a:pt x="122895" y="1"/>
                  </a:moveTo>
                  <a:cubicBezTo>
                    <a:pt x="118667" y="1"/>
                    <a:pt x="114383" y="1074"/>
                    <a:pt x="110452" y="3333"/>
                  </a:cubicBezTo>
                  <a:cubicBezTo>
                    <a:pt x="104641" y="6691"/>
                    <a:pt x="100688" y="12001"/>
                    <a:pt x="98926" y="17955"/>
                  </a:cubicBezTo>
                  <a:cubicBezTo>
                    <a:pt x="95105" y="14638"/>
                    <a:pt x="90156" y="12654"/>
                    <a:pt x="84813" y="12654"/>
                  </a:cubicBezTo>
                  <a:cubicBezTo>
                    <a:pt x="84094" y="12654"/>
                    <a:pt x="83368" y="12690"/>
                    <a:pt x="82636" y="12763"/>
                  </a:cubicBezTo>
                  <a:cubicBezTo>
                    <a:pt x="78969" y="13120"/>
                    <a:pt x="75611" y="14383"/>
                    <a:pt x="72730" y="16288"/>
                  </a:cubicBezTo>
                  <a:cubicBezTo>
                    <a:pt x="68418" y="8518"/>
                    <a:pt x="60143" y="3403"/>
                    <a:pt x="50900" y="3403"/>
                  </a:cubicBezTo>
                  <a:cubicBezTo>
                    <a:pt x="50086" y="3403"/>
                    <a:pt x="49265" y="3442"/>
                    <a:pt x="48439" y="3523"/>
                  </a:cubicBezTo>
                  <a:cubicBezTo>
                    <a:pt x="37627" y="4595"/>
                    <a:pt x="29102" y="12358"/>
                    <a:pt x="26601" y="22337"/>
                  </a:cubicBezTo>
                  <a:cubicBezTo>
                    <a:pt x="24281" y="21255"/>
                    <a:pt x="21684" y="20661"/>
                    <a:pt x="18986" y="20661"/>
                  </a:cubicBezTo>
                  <a:cubicBezTo>
                    <a:pt x="18416" y="20661"/>
                    <a:pt x="17843" y="20687"/>
                    <a:pt x="17266" y="20741"/>
                  </a:cubicBezTo>
                  <a:cubicBezTo>
                    <a:pt x="7287" y="21717"/>
                    <a:pt x="0" y="30576"/>
                    <a:pt x="977" y="40555"/>
                  </a:cubicBezTo>
                  <a:cubicBezTo>
                    <a:pt x="1894" y="49910"/>
                    <a:pt x="9775" y="56931"/>
                    <a:pt x="18984" y="56931"/>
                  </a:cubicBezTo>
                  <a:cubicBezTo>
                    <a:pt x="19573" y="56931"/>
                    <a:pt x="20168" y="56902"/>
                    <a:pt x="20766" y="56844"/>
                  </a:cubicBezTo>
                  <a:cubicBezTo>
                    <a:pt x="26934" y="56248"/>
                    <a:pt x="32055" y="52629"/>
                    <a:pt x="34865" y="47628"/>
                  </a:cubicBezTo>
                  <a:cubicBezTo>
                    <a:pt x="39234" y="51282"/>
                    <a:pt x="44844" y="53436"/>
                    <a:pt x="50862" y="53436"/>
                  </a:cubicBezTo>
                  <a:cubicBezTo>
                    <a:pt x="51667" y="53436"/>
                    <a:pt x="52479" y="53398"/>
                    <a:pt x="53297" y="53319"/>
                  </a:cubicBezTo>
                  <a:cubicBezTo>
                    <a:pt x="58703" y="52795"/>
                    <a:pt x="63513" y="50580"/>
                    <a:pt x="67324" y="47246"/>
                  </a:cubicBezTo>
                  <a:cubicBezTo>
                    <a:pt x="71300" y="52605"/>
                    <a:pt x="77668" y="56023"/>
                    <a:pt x="84685" y="56023"/>
                  </a:cubicBezTo>
                  <a:cubicBezTo>
                    <a:pt x="85401" y="56023"/>
                    <a:pt x="86124" y="55988"/>
                    <a:pt x="86852" y="55915"/>
                  </a:cubicBezTo>
                  <a:cubicBezTo>
                    <a:pt x="95211" y="55105"/>
                    <a:pt x="101974" y="49652"/>
                    <a:pt x="104879" y="42341"/>
                  </a:cubicBezTo>
                  <a:cubicBezTo>
                    <a:pt x="109658" y="47324"/>
                    <a:pt x="116230" y="50038"/>
                    <a:pt x="122945" y="50038"/>
                  </a:cubicBezTo>
                  <a:cubicBezTo>
                    <a:pt x="127172" y="50038"/>
                    <a:pt x="131457" y="48962"/>
                    <a:pt x="135386" y="46699"/>
                  </a:cubicBezTo>
                  <a:cubicBezTo>
                    <a:pt x="137338" y="45579"/>
                    <a:pt x="139053" y="44246"/>
                    <a:pt x="140577" y="42746"/>
                  </a:cubicBezTo>
                  <a:cubicBezTo>
                    <a:pt x="143517" y="47296"/>
                    <a:pt x="148627" y="50255"/>
                    <a:pt x="154323" y="50255"/>
                  </a:cubicBezTo>
                  <a:cubicBezTo>
                    <a:pt x="154856" y="50255"/>
                    <a:pt x="155395" y="50229"/>
                    <a:pt x="155937" y="50176"/>
                  </a:cubicBezTo>
                  <a:cubicBezTo>
                    <a:pt x="164916" y="49295"/>
                    <a:pt x="171488" y="41293"/>
                    <a:pt x="170607" y="32315"/>
                  </a:cubicBezTo>
                  <a:cubicBezTo>
                    <a:pt x="169779" y="23877"/>
                    <a:pt x="162682" y="17542"/>
                    <a:pt x="154358" y="17542"/>
                  </a:cubicBezTo>
                  <a:cubicBezTo>
                    <a:pt x="153826" y="17542"/>
                    <a:pt x="153288" y="17568"/>
                    <a:pt x="152746" y="17621"/>
                  </a:cubicBezTo>
                  <a:cubicBezTo>
                    <a:pt x="150770" y="17812"/>
                    <a:pt x="148912" y="18360"/>
                    <a:pt x="147221" y="19169"/>
                  </a:cubicBezTo>
                  <a:cubicBezTo>
                    <a:pt x="146674" y="16907"/>
                    <a:pt x="145816" y="14668"/>
                    <a:pt x="144602" y="12549"/>
                  </a:cubicBezTo>
                  <a:cubicBezTo>
                    <a:pt x="139962" y="4501"/>
                    <a:pt x="131549" y="1"/>
                    <a:pt x="1228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50"/>
            <p:cNvSpPr/>
            <p:nvPr/>
          </p:nvSpPr>
          <p:spPr>
            <a:xfrm>
              <a:off x="4842288" y="2729339"/>
              <a:ext cx="275023" cy="48102"/>
            </a:xfrm>
            <a:custGeom>
              <a:avLst/>
              <a:gdLst/>
              <a:ahLst/>
              <a:cxnLst/>
              <a:rect l="l" t="t" r="r" b="b"/>
              <a:pathLst>
                <a:path w="170822" h="29877" extrusionOk="0">
                  <a:moveTo>
                    <a:pt x="168511" y="1"/>
                  </a:moveTo>
                  <a:cubicBezTo>
                    <a:pt x="166154" y="5097"/>
                    <a:pt x="161248" y="8836"/>
                    <a:pt x="155247" y="9408"/>
                  </a:cubicBezTo>
                  <a:cubicBezTo>
                    <a:pt x="154706" y="9461"/>
                    <a:pt x="154169" y="9487"/>
                    <a:pt x="153637" y="9487"/>
                  </a:cubicBezTo>
                  <a:cubicBezTo>
                    <a:pt x="147960" y="9487"/>
                    <a:pt x="142850" y="6528"/>
                    <a:pt x="139910" y="1977"/>
                  </a:cubicBezTo>
                  <a:cubicBezTo>
                    <a:pt x="138386" y="3478"/>
                    <a:pt x="136671" y="4811"/>
                    <a:pt x="134719" y="5931"/>
                  </a:cubicBezTo>
                  <a:cubicBezTo>
                    <a:pt x="130787" y="8196"/>
                    <a:pt x="126500" y="9272"/>
                    <a:pt x="122269" y="9272"/>
                  </a:cubicBezTo>
                  <a:cubicBezTo>
                    <a:pt x="115558" y="9272"/>
                    <a:pt x="108989" y="6563"/>
                    <a:pt x="104212" y="1596"/>
                  </a:cubicBezTo>
                  <a:cubicBezTo>
                    <a:pt x="101307" y="8884"/>
                    <a:pt x="94544" y="14337"/>
                    <a:pt x="86161" y="15171"/>
                  </a:cubicBezTo>
                  <a:cubicBezTo>
                    <a:pt x="85452" y="15239"/>
                    <a:pt x="84747" y="15273"/>
                    <a:pt x="84049" y="15273"/>
                  </a:cubicBezTo>
                  <a:cubicBezTo>
                    <a:pt x="77014" y="15273"/>
                    <a:pt x="70641" y="11851"/>
                    <a:pt x="66633" y="6478"/>
                  </a:cubicBezTo>
                  <a:cubicBezTo>
                    <a:pt x="62846" y="9812"/>
                    <a:pt x="58012" y="12027"/>
                    <a:pt x="52630" y="12551"/>
                  </a:cubicBezTo>
                  <a:cubicBezTo>
                    <a:pt x="51812" y="12630"/>
                    <a:pt x="51000" y="12668"/>
                    <a:pt x="50195" y="12668"/>
                  </a:cubicBezTo>
                  <a:cubicBezTo>
                    <a:pt x="44177" y="12668"/>
                    <a:pt x="38567" y="10514"/>
                    <a:pt x="34198" y="6859"/>
                  </a:cubicBezTo>
                  <a:cubicBezTo>
                    <a:pt x="31388" y="11884"/>
                    <a:pt x="26267" y="15480"/>
                    <a:pt x="20099" y="16076"/>
                  </a:cubicBezTo>
                  <a:cubicBezTo>
                    <a:pt x="19495" y="16136"/>
                    <a:pt x="18895" y="16165"/>
                    <a:pt x="18300" y="16165"/>
                  </a:cubicBezTo>
                  <a:cubicBezTo>
                    <a:pt x="10874" y="16165"/>
                    <a:pt x="4284" y="11585"/>
                    <a:pt x="1572" y="4883"/>
                  </a:cubicBezTo>
                  <a:cubicBezTo>
                    <a:pt x="476" y="7526"/>
                    <a:pt x="0" y="10455"/>
                    <a:pt x="310" y="13504"/>
                  </a:cubicBezTo>
                  <a:cubicBezTo>
                    <a:pt x="1228" y="22871"/>
                    <a:pt x="9127" y="29876"/>
                    <a:pt x="18351" y="29876"/>
                  </a:cubicBezTo>
                  <a:cubicBezTo>
                    <a:pt x="18929" y="29876"/>
                    <a:pt x="19512" y="29849"/>
                    <a:pt x="20099" y="29793"/>
                  </a:cubicBezTo>
                  <a:cubicBezTo>
                    <a:pt x="26267" y="29173"/>
                    <a:pt x="31388" y="25578"/>
                    <a:pt x="34174" y="20577"/>
                  </a:cubicBezTo>
                  <a:cubicBezTo>
                    <a:pt x="38551" y="24200"/>
                    <a:pt x="44126" y="26368"/>
                    <a:pt x="50137" y="26368"/>
                  </a:cubicBezTo>
                  <a:cubicBezTo>
                    <a:pt x="50961" y="26368"/>
                    <a:pt x="51792" y="26328"/>
                    <a:pt x="52630" y="26244"/>
                  </a:cubicBezTo>
                  <a:cubicBezTo>
                    <a:pt x="58012" y="25720"/>
                    <a:pt x="62846" y="23506"/>
                    <a:pt x="66633" y="20195"/>
                  </a:cubicBezTo>
                  <a:cubicBezTo>
                    <a:pt x="70639" y="25566"/>
                    <a:pt x="77008" y="28967"/>
                    <a:pt x="84038" y="28967"/>
                  </a:cubicBezTo>
                  <a:cubicBezTo>
                    <a:pt x="84740" y="28967"/>
                    <a:pt x="85448" y="28933"/>
                    <a:pt x="86161" y="28864"/>
                  </a:cubicBezTo>
                  <a:cubicBezTo>
                    <a:pt x="94520" y="28054"/>
                    <a:pt x="101307" y="22601"/>
                    <a:pt x="104212" y="15290"/>
                  </a:cubicBezTo>
                  <a:cubicBezTo>
                    <a:pt x="108994" y="20261"/>
                    <a:pt x="115571" y="22970"/>
                    <a:pt x="122290" y="22970"/>
                  </a:cubicBezTo>
                  <a:cubicBezTo>
                    <a:pt x="126514" y="22970"/>
                    <a:pt x="130794" y="21900"/>
                    <a:pt x="134719" y="19648"/>
                  </a:cubicBezTo>
                  <a:cubicBezTo>
                    <a:pt x="136648" y="18528"/>
                    <a:pt x="138386" y="17171"/>
                    <a:pt x="139910" y="15671"/>
                  </a:cubicBezTo>
                  <a:cubicBezTo>
                    <a:pt x="142850" y="20244"/>
                    <a:pt x="147960" y="23204"/>
                    <a:pt x="153638" y="23204"/>
                  </a:cubicBezTo>
                  <a:cubicBezTo>
                    <a:pt x="154170" y="23204"/>
                    <a:pt x="154706" y="23178"/>
                    <a:pt x="155247" y="23125"/>
                  </a:cubicBezTo>
                  <a:cubicBezTo>
                    <a:pt x="164249" y="22244"/>
                    <a:pt x="170821" y="14242"/>
                    <a:pt x="169940" y="5264"/>
                  </a:cubicBezTo>
                  <a:cubicBezTo>
                    <a:pt x="169750" y="3383"/>
                    <a:pt x="169273" y="1620"/>
                    <a:pt x="16851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0"/>
            <p:cNvSpPr/>
            <p:nvPr/>
          </p:nvSpPr>
          <p:spPr>
            <a:xfrm>
              <a:off x="4895466" y="2703713"/>
              <a:ext cx="208387" cy="39891"/>
            </a:xfrm>
            <a:custGeom>
              <a:avLst/>
              <a:gdLst/>
              <a:ahLst/>
              <a:cxnLst/>
              <a:rect l="l" t="t" r="r" b="b"/>
              <a:pathLst>
                <a:path w="129433" h="24777" extrusionOk="0">
                  <a:moveTo>
                    <a:pt x="15706" y="1"/>
                  </a:moveTo>
                  <a:cubicBezTo>
                    <a:pt x="15631" y="1"/>
                    <a:pt x="15556" y="4"/>
                    <a:pt x="15480" y="10"/>
                  </a:cubicBezTo>
                  <a:cubicBezTo>
                    <a:pt x="8217" y="724"/>
                    <a:pt x="2120" y="5963"/>
                    <a:pt x="358" y="13060"/>
                  </a:cubicBezTo>
                  <a:cubicBezTo>
                    <a:pt x="1" y="14441"/>
                    <a:pt x="834" y="15870"/>
                    <a:pt x="2239" y="16227"/>
                  </a:cubicBezTo>
                  <a:cubicBezTo>
                    <a:pt x="2454" y="16275"/>
                    <a:pt x="2668" y="16299"/>
                    <a:pt x="2882" y="16299"/>
                  </a:cubicBezTo>
                  <a:cubicBezTo>
                    <a:pt x="4049" y="16299"/>
                    <a:pt x="5097" y="15513"/>
                    <a:pt x="5407" y="14322"/>
                  </a:cubicBezTo>
                  <a:cubicBezTo>
                    <a:pt x="6645" y="9369"/>
                    <a:pt x="10908" y="5702"/>
                    <a:pt x="16004" y="5201"/>
                  </a:cubicBezTo>
                  <a:cubicBezTo>
                    <a:pt x="17433" y="5059"/>
                    <a:pt x="18481" y="3796"/>
                    <a:pt x="18338" y="2368"/>
                  </a:cubicBezTo>
                  <a:cubicBezTo>
                    <a:pt x="18203" y="992"/>
                    <a:pt x="17042" y="1"/>
                    <a:pt x="15706" y="1"/>
                  </a:cubicBezTo>
                  <a:close/>
                  <a:moveTo>
                    <a:pt x="120669" y="14084"/>
                  </a:moveTo>
                  <a:cubicBezTo>
                    <a:pt x="119216" y="14084"/>
                    <a:pt x="118049" y="15251"/>
                    <a:pt x="118049" y="16680"/>
                  </a:cubicBezTo>
                  <a:cubicBezTo>
                    <a:pt x="118049" y="18109"/>
                    <a:pt x="119216" y="19276"/>
                    <a:pt x="120669" y="19276"/>
                  </a:cubicBezTo>
                  <a:cubicBezTo>
                    <a:pt x="122455" y="19276"/>
                    <a:pt x="123931" y="20633"/>
                    <a:pt x="124098" y="22419"/>
                  </a:cubicBezTo>
                  <a:cubicBezTo>
                    <a:pt x="124241" y="23777"/>
                    <a:pt x="125360" y="24777"/>
                    <a:pt x="126694" y="24777"/>
                  </a:cubicBezTo>
                  <a:lnTo>
                    <a:pt x="126956" y="24777"/>
                  </a:lnTo>
                  <a:cubicBezTo>
                    <a:pt x="128385" y="24634"/>
                    <a:pt x="129432" y="23348"/>
                    <a:pt x="129290" y="21919"/>
                  </a:cubicBezTo>
                  <a:cubicBezTo>
                    <a:pt x="128837" y="17442"/>
                    <a:pt x="125146" y="14084"/>
                    <a:pt x="120669" y="140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0"/>
            <p:cNvSpPr/>
            <p:nvPr/>
          </p:nvSpPr>
          <p:spPr>
            <a:xfrm>
              <a:off x="4944389" y="2825422"/>
              <a:ext cx="9510" cy="8131"/>
            </a:xfrm>
            <a:custGeom>
              <a:avLst/>
              <a:gdLst/>
              <a:ahLst/>
              <a:cxnLst/>
              <a:rect l="l" t="t" r="r" b="b"/>
              <a:pathLst>
                <a:path w="5907" h="5050" extrusionOk="0">
                  <a:moveTo>
                    <a:pt x="2930" y="1"/>
                  </a:moveTo>
                  <a:cubicBezTo>
                    <a:pt x="1287" y="1"/>
                    <a:pt x="1" y="1596"/>
                    <a:pt x="525" y="3311"/>
                  </a:cubicBezTo>
                  <a:cubicBezTo>
                    <a:pt x="858" y="4359"/>
                    <a:pt x="1859" y="5049"/>
                    <a:pt x="2978" y="5049"/>
                  </a:cubicBezTo>
                  <a:cubicBezTo>
                    <a:pt x="4621" y="5049"/>
                    <a:pt x="5907" y="3454"/>
                    <a:pt x="5383" y="1715"/>
                  </a:cubicBezTo>
                  <a:cubicBezTo>
                    <a:pt x="5050" y="667"/>
                    <a:pt x="4026" y="1"/>
                    <a:pt x="29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0"/>
            <p:cNvSpPr/>
            <p:nvPr/>
          </p:nvSpPr>
          <p:spPr>
            <a:xfrm>
              <a:off x="4952595" y="2835200"/>
              <a:ext cx="9549" cy="8129"/>
            </a:xfrm>
            <a:custGeom>
              <a:avLst/>
              <a:gdLst/>
              <a:ahLst/>
              <a:cxnLst/>
              <a:rect l="l" t="t" r="r" b="b"/>
              <a:pathLst>
                <a:path w="5931" h="5049" extrusionOk="0">
                  <a:moveTo>
                    <a:pt x="2953" y="0"/>
                  </a:moveTo>
                  <a:cubicBezTo>
                    <a:pt x="1286" y="0"/>
                    <a:pt x="0" y="1572"/>
                    <a:pt x="548" y="3311"/>
                  </a:cubicBezTo>
                  <a:cubicBezTo>
                    <a:pt x="858" y="4358"/>
                    <a:pt x="1882" y="5049"/>
                    <a:pt x="2977" y="5049"/>
                  </a:cubicBezTo>
                  <a:cubicBezTo>
                    <a:pt x="4644" y="5049"/>
                    <a:pt x="5930" y="3453"/>
                    <a:pt x="5382" y="1715"/>
                  </a:cubicBezTo>
                  <a:cubicBezTo>
                    <a:pt x="5073" y="667"/>
                    <a:pt x="4049" y="0"/>
                    <a:pt x="29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0"/>
            <p:cNvSpPr/>
            <p:nvPr/>
          </p:nvSpPr>
          <p:spPr>
            <a:xfrm>
              <a:off x="4986642" y="2805064"/>
              <a:ext cx="8475" cy="8398"/>
            </a:xfrm>
            <a:custGeom>
              <a:avLst/>
              <a:gdLst/>
              <a:ahLst/>
              <a:cxnLst/>
              <a:rect l="l" t="t" r="r" b="b"/>
              <a:pathLst>
                <a:path w="5264" h="5216" extrusionOk="0">
                  <a:moveTo>
                    <a:pt x="2644" y="0"/>
                  </a:moveTo>
                  <a:cubicBezTo>
                    <a:pt x="1215" y="0"/>
                    <a:pt x="24" y="1143"/>
                    <a:pt x="1" y="2596"/>
                  </a:cubicBezTo>
                  <a:cubicBezTo>
                    <a:pt x="1" y="4025"/>
                    <a:pt x="1144" y="5216"/>
                    <a:pt x="2596" y="5216"/>
                  </a:cubicBezTo>
                  <a:lnTo>
                    <a:pt x="2644" y="5216"/>
                  </a:lnTo>
                  <a:cubicBezTo>
                    <a:pt x="4073" y="5216"/>
                    <a:pt x="5240" y="4073"/>
                    <a:pt x="5264" y="2644"/>
                  </a:cubicBezTo>
                  <a:cubicBezTo>
                    <a:pt x="5264" y="1191"/>
                    <a:pt x="4120" y="24"/>
                    <a:pt x="2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50"/>
            <p:cNvSpPr/>
            <p:nvPr/>
          </p:nvSpPr>
          <p:spPr>
            <a:xfrm>
              <a:off x="4936300" y="2861234"/>
              <a:ext cx="9510" cy="8168"/>
            </a:xfrm>
            <a:custGeom>
              <a:avLst/>
              <a:gdLst/>
              <a:ahLst/>
              <a:cxnLst/>
              <a:rect l="l" t="t" r="r" b="b"/>
              <a:pathLst>
                <a:path w="5907" h="5073" extrusionOk="0">
                  <a:moveTo>
                    <a:pt x="2929" y="0"/>
                  </a:moveTo>
                  <a:cubicBezTo>
                    <a:pt x="1286" y="0"/>
                    <a:pt x="0" y="1596"/>
                    <a:pt x="524" y="3334"/>
                  </a:cubicBezTo>
                  <a:cubicBezTo>
                    <a:pt x="857" y="4382"/>
                    <a:pt x="1858" y="5073"/>
                    <a:pt x="2977" y="5073"/>
                  </a:cubicBezTo>
                  <a:cubicBezTo>
                    <a:pt x="4620" y="5073"/>
                    <a:pt x="5906" y="3477"/>
                    <a:pt x="5382" y="1739"/>
                  </a:cubicBezTo>
                  <a:cubicBezTo>
                    <a:pt x="5049" y="691"/>
                    <a:pt x="4049" y="0"/>
                    <a:pt x="2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50"/>
            <p:cNvSpPr/>
            <p:nvPr/>
          </p:nvSpPr>
          <p:spPr>
            <a:xfrm>
              <a:off x="5000560" y="2842791"/>
              <a:ext cx="8897" cy="8131"/>
            </a:xfrm>
            <a:custGeom>
              <a:avLst/>
              <a:gdLst/>
              <a:ahLst/>
              <a:cxnLst/>
              <a:rect l="l" t="t" r="r" b="b"/>
              <a:pathLst>
                <a:path w="5526" h="5050" extrusionOk="0">
                  <a:moveTo>
                    <a:pt x="2548" y="1"/>
                  </a:moveTo>
                  <a:cubicBezTo>
                    <a:pt x="1167" y="1"/>
                    <a:pt x="24" y="1120"/>
                    <a:pt x="24" y="2501"/>
                  </a:cubicBezTo>
                  <a:cubicBezTo>
                    <a:pt x="0" y="3906"/>
                    <a:pt x="1119" y="5049"/>
                    <a:pt x="2525" y="5049"/>
                  </a:cubicBezTo>
                  <a:lnTo>
                    <a:pt x="2596" y="5049"/>
                  </a:lnTo>
                  <a:cubicBezTo>
                    <a:pt x="4239" y="5049"/>
                    <a:pt x="5525" y="3454"/>
                    <a:pt x="4977" y="1715"/>
                  </a:cubicBezTo>
                  <a:cubicBezTo>
                    <a:pt x="4668" y="667"/>
                    <a:pt x="3668" y="1"/>
                    <a:pt x="2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50"/>
          <p:cNvGrpSpPr/>
          <p:nvPr/>
        </p:nvGrpSpPr>
        <p:grpSpPr>
          <a:xfrm>
            <a:off x="5552298" y="2687170"/>
            <a:ext cx="256796" cy="250093"/>
            <a:chOff x="5637755" y="2656875"/>
            <a:chExt cx="279126" cy="271840"/>
          </a:xfrm>
        </p:grpSpPr>
        <p:sp>
          <p:nvSpPr>
            <p:cNvPr id="7068" name="Google Shape;7068;p50"/>
            <p:cNvSpPr/>
            <p:nvPr/>
          </p:nvSpPr>
          <p:spPr>
            <a:xfrm>
              <a:off x="5637755" y="2656875"/>
              <a:ext cx="279126" cy="250906"/>
            </a:xfrm>
            <a:custGeom>
              <a:avLst/>
              <a:gdLst/>
              <a:ahLst/>
              <a:cxnLst/>
              <a:rect l="l" t="t" r="r" b="b"/>
              <a:pathLst>
                <a:path w="173370" h="155842" extrusionOk="0">
                  <a:moveTo>
                    <a:pt x="84589" y="1"/>
                  </a:moveTo>
                  <a:cubicBezTo>
                    <a:pt x="74111" y="1"/>
                    <a:pt x="64942" y="5550"/>
                    <a:pt x="59846" y="13861"/>
                  </a:cubicBezTo>
                  <a:cubicBezTo>
                    <a:pt x="57607" y="12789"/>
                    <a:pt x="55083" y="12194"/>
                    <a:pt x="52440" y="12194"/>
                  </a:cubicBezTo>
                  <a:cubicBezTo>
                    <a:pt x="43604" y="12194"/>
                    <a:pt x="36341" y="18862"/>
                    <a:pt x="35365" y="27435"/>
                  </a:cubicBezTo>
                  <a:cubicBezTo>
                    <a:pt x="33293" y="26792"/>
                    <a:pt x="31078" y="26435"/>
                    <a:pt x="28768" y="26435"/>
                  </a:cubicBezTo>
                  <a:cubicBezTo>
                    <a:pt x="16623" y="26435"/>
                    <a:pt x="6763" y="36294"/>
                    <a:pt x="6763" y="48439"/>
                  </a:cubicBezTo>
                  <a:cubicBezTo>
                    <a:pt x="6763" y="53393"/>
                    <a:pt x="8383" y="57965"/>
                    <a:pt x="11145" y="61632"/>
                  </a:cubicBezTo>
                  <a:cubicBezTo>
                    <a:pt x="4477" y="65419"/>
                    <a:pt x="0" y="72587"/>
                    <a:pt x="0" y="80803"/>
                  </a:cubicBezTo>
                  <a:cubicBezTo>
                    <a:pt x="0" y="88090"/>
                    <a:pt x="3525" y="94568"/>
                    <a:pt x="8978" y="98568"/>
                  </a:cubicBezTo>
                  <a:cubicBezTo>
                    <a:pt x="5049" y="102736"/>
                    <a:pt x="2644" y="108332"/>
                    <a:pt x="2644" y="114524"/>
                  </a:cubicBezTo>
                  <a:cubicBezTo>
                    <a:pt x="2644" y="127336"/>
                    <a:pt x="13050" y="137743"/>
                    <a:pt x="25863" y="137743"/>
                  </a:cubicBezTo>
                  <a:cubicBezTo>
                    <a:pt x="31007" y="137743"/>
                    <a:pt x="35770" y="136052"/>
                    <a:pt x="39627" y="133218"/>
                  </a:cubicBezTo>
                  <a:cubicBezTo>
                    <a:pt x="40532" y="145864"/>
                    <a:pt x="51082" y="155842"/>
                    <a:pt x="63942" y="155842"/>
                  </a:cubicBezTo>
                  <a:cubicBezTo>
                    <a:pt x="70658" y="155842"/>
                    <a:pt x="76754" y="153127"/>
                    <a:pt x="81160" y="148745"/>
                  </a:cubicBezTo>
                  <a:cubicBezTo>
                    <a:pt x="83422" y="149507"/>
                    <a:pt x="85828" y="149936"/>
                    <a:pt x="88352" y="149936"/>
                  </a:cubicBezTo>
                  <a:cubicBezTo>
                    <a:pt x="93401" y="149936"/>
                    <a:pt x="98068" y="148245"/>
                    <a:pt x="101831" y="145435"/>
                  </a:cubicBezTo>
                  <a:cubicBezTo>
                    <a:pt x="105903" y="150889"/>
                    <a:pt x="112428" y="154389"/>
                    <a:pt x="119763" y="154389"/>
                  </a:cubicBezTo>
                  <a:cubicBezTo>
                    <a:pt x="132123" y="154389"/>
                    <a:pt x="142173" y="144363"/>
                    <a:pt x="142173" y="131980"/>
                  </a:cubicBezTo>
                  <a:cubicBezTo>
                    <a:pt x="142173" y="130646"/>
                    <a:pt x="142054" y="129337"/>
                    <a:pt x="141815" y="128074"/>
                  </a:cubicBezTo>
                  <a:cubicBezTo>
                    <a:pt x="147936" y="125407"/>
                    <a:pt x="152222" y="119287"/>
                    <a:pt x="152222" y="112166"/>
                  </a:cubicBezTo>
                  <a:cubicBezTo>
                    <a:pt x="152222" y="108094"/>
                    <a:pt x="150817" y="104331"/>
                    <a:pt x="148436" y="101355"/>
                  </a:cubicBezTo>
                  <a:cubicBezTo>
                    <a:pt x="157438" y="100354"/>
                    <a:pt x="164439" y="92710"/>
                    <a:pt x="164439" y="83446"/>
                  </a:cubicBezTo>
                  <a:cubicBezTo>
                    <a:pt x="164439" y="78826"/>
                    <a:pt x="162677" y="74611"/>
                    <a:pt x="159819" y="71420"/>
                  </a:cubicBezTo>
                  <a:cubicBezTo>
                    <a:pt x="166225" y="69586"/>
                    <a:pt x="171274" y="64085"/>
                    <a:pt x="172179" y="57060"/>
                  </a:cubicBezTo>
                  <a:cubicBezTo>
                    <a:pt x="173370" y="47629"/>
                    <a:pt x="166725" y="39032"/>
                    <a:pt x="157295" y="37818"/>
                  </a:cubicBezTo>
                  <a:cubicBezTo>
                    <a:pt x="156548" y="37718"/>
                    <a:pt x="155789" y="37677"/>
                    <a:pt x="155043" y="37677"/>
                  </a:cubicBezTo>
                  <a:cubicBezTo>
                    <a:pt x="154719" y="37677"/>
                    <a:pt x="154397" y="37684"/>
                    <a:pt x="154080" y="37699"/>
                  </a:cubicBezTo>
                  <a:cubicBezTo>
                    <a:pt x="153365" y="28864"/>
                    <a:pt x="145983" y="21910"/>
                    <a:pt x="136957" y="21910"/>
                  </a:cubicBezTo>
                  <a:cubicBezTo>
                    <a:pt x="132933" y="21910"/>
                    <a:pt x="129265" y="23291"/>
                    <a:pt x="126336" y="25577"/>
                  </a:cubicBezTo>
                  <a:cubicBezTo>
                    <a:pt x="122788" y="21505"/>
                    <a:pt x="117572" y="18909"/>
                    <a:pt x="111762" y="18838"/>
                  </a:cubicBezTo>
                  <a:cubicBezTo>
                    <a:pt x="107642" y="7836"/>
                    <a:pt x="97020" y="1"/>
                    <a:pt x="84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50"/>
            <p:cNvSpPr/>
            <p:nvPr/>
          </p:nvSpPr>
          <p:spPr>
            <a:xfrm>
              <a:off x="5637755" y="2776346"/>
              <a:ext cx="243698" cy="131434"/>
            </a:xfrm>
            <a:custGeom>
              <a:avLst/>
              <a:gdLst/>
              <a:ahLst/>
              <a:cxnLst/>
              <a:rect l="l" t="t" r="r" b="b"/>
              <a:pathLst>
                <a:path w="151365" h="81636" extrusionOk="0">
                  <a:moveTo>
                    <a:pt x="1000" y="0"/>
                  </a:moveTo>
                  <a:cubicBezTo>
                    <a:pt x="334" y="2072"/>
                    <a:pt x="0" y="4287"/>
                    <a:pt x="0" y="6597"/>
                  </a:cubicBezTo>
                  <a:cubicBezTo>
                    <a:pt x="0" y="13884"/>
                    <a:pt x="3525" y="20362"/>
                    <a:pt x="8978" y="24362"/>
                  </a:cubicBezTo>
                  <a:cubicBezTo>
                    <a:pt x="5049" y="28530"/>
                    <a:pt x="2644" y="34150"/>
                    <a:pt x="2644" y="40318"/>
                  </a:cubicBezTo>
                  <a:cubicBezTo>
                    <a:pt x="2644" y="53130"/>
                    <a:pt x="13027" y="63537"/>
                    <a:pt x="25863" y="63537"/>
                  </a:cubicBezTo>
                  <a:cubicBezTo>
                    <a:pt x="31007" y="63537"/>
                    <a:pt x="35770" y="61846"/>
                    <a:pt x="39604" y="59012"/>
                  </a:cubicBezTo>
                  <a:cubicBezTo>
                    <a:pt x="40509" y="71658"/>
                    <a:pt x="51058" y="81636"/>
                    <a:pt x="63942" y="81636"/>
                  </a:cubicBezTo>
                  <a:cubicBezTo>
                    <a:pt x="70658" y="81636"/>
                    <a:pt x="76730" y="78921"/>
                    <a:pt x="81160" y="74539"/>
                  </a:cubicBezTo>
                  <a:cubicBezTo>
                    <a:pt x="83422" y="75301"/>
                    <a:pt x="85828" y="75730"/>
                    <a:pt x="88352" y="75730"/>
                  </a:cubicBezTo>
                  <a:cubicBezTo>
                    <a:pt x="93401" y="75730"/>
                    <a:pt x="98068" y="74063"/>
                    <a:pt x="101831" y="71229"/>
                  </a:cubicBezTo>
                  <a:cubicBezTo>
                    <a:pt x="105903" y="76683"/>
                    <a:pt x="112428" y="80207"/>
                    <a:pt x="119739" y="80207"/>
                  </a:cubicBezTo>
                  <a:cubicBezTo>
                    <a:pt x="132123" y="80207"/>
                    <a:pt x="142173" y="70157"/>
                    <a:pt x="142173" y="57774"/>
                  </a:cubicBezTo>
                  <a:cubicBezTo>
                    <a:pt x="142173" y="56440"/>
                    <a:pt x="142054" y="55131"/>
                    <a:pt x="141815" y="53868"/>
                  </a:cubicBezTo>
                  <a:cubicBezTo>
                    <a:pt x="146340" y="51892"/>
                    <a:pt x="149841" y="48058"/>
                    <a:pt x="151365" y="43342"/>
                  </a:cubicBezTo>
                  <a:lnTo>
                    <a:pt x="151365" y="43342"/>
                  </a:lnTo>
                  <a:cubicBezTo>
                    <a:pt x="149055" y="43985"/>
                    <a:pt x="146602" y="44319"/>
                    <a:pt x="144078" y="44319"/>
                  </a:cubicBezTo>
                  <a:cubicBezTo>
                    <a:pt x="135100" y="44319"/>
                    <a:pt x="127122" y="40008"/>
                    <a:pt x="122121" y="33340"/>
                  </a:cubicBezTo>
                  <a:cubicBezTo>
                    <a:pt x="117525" y="36793"/>
                    <a:pt x="111809" y="38842"/>
                    <a:pt x="105617" y="38842"/>
                  </a:cubicBezTo>
                  <a:cubicBezTo>
                    <a:pt x="102545" y="38842"/>
                    <a:pt x="99569" y="38341"/>
                    <a:pt x="96806" y="37389"/>
                  </a:cubicBezTo>
                  <a:cubicBezTo>
                    <a:pt x="91400" y="42771"/>
                    <a:pt x="83946" y="46105"/>
                    <a:pt x="75730" y="46105"/>
                  </a:cubicBezTo>
                  <a:cubicBezTo>
                    <a:pt x="59965" y="46105"/>
                    <a:pt x="47034" y="33864"/>
                    <a:pt x="45914" y="18385"/>
                  </a:cubicBezTo>
                  <a:cubicBezTo>
                    <a:pt x="41223" y="21862"/>
                    <a:pt x="35388" y="23910"/>
                    <a:pt x="29078" y="23910"/>
                  </a:cubicBezTo>
                  <a:cubicBezTo>
                    <a:pt x="14908" y="23910"/>
                    <a:pt x="3167" y="13551"/>
                    <a:pt x="100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50"/>
            <p:cNvSpPr/>
            <p:nvPr/>
          </p:nvSpPr>
          <p:spPr>
            <a:xfrm>
              <a:off x="5854076" y="2671215"/>
              <a:ext cx="49768" cy="35275"/>
            </a:xfrm>
            <a:custGeom>
              <a:avLst/>
              <a:gdLst/>
              <a:ahLst/>
              <a:cxnLst/>
              <a:rect l="l" t="t" r="r" b="b"/>
              <a:pathLst>
                <a:path w="30912" h="21910" extrusionOk="0">
                  <a:moveTo>
                    <a:pt x="2596" y="0"/>
                  </a:moveTo>
                  <a:cubicBezTo>
                    <a:pt x="1144" y="0"/>
                    <a:pt x="0" y="1167"/>
                    <a:pt x="0" y="2596"/>
                  </a:cubicBezTo>
                  <a:cubicBezTo>
                    <a:pt x="0" y="4025"/>
                    <a:pt x="1144" y="5192"/>
                    <a:pt x="2596" y="5192"/>
                  </a:cubicBezTo>
                  <a:cubicBezTo>
                    <a:pt x="8907" y="5192"/>
                    <a:pt x="14956" y="7573"/>
                    <a:pt x="19576" y="11860"/>
                  </a:cubicBezTo>
                  <a:cubicBezTo>
                    <a:pt x="22172" y="14265"/>
                    <a:pt x="24172" y="17123"/>
                    <a:pt x="25553" y="20338"/>
                  </a:cubicBezTo>
                  <a:cubicBezTo>
                    <a:pt x="25982" y="21338"/>
                    <a:pt x="26935" y="21910"/>
                    <a:pt x="27959" y="21910"/>
                  </a:cubicBezTo>
                  <a:cubicBezTo>
                    <a:pt x="28292" y="21910"/>
                    <a:pt x="28649" y="21862"/>
                    <a:pt x="28983" y="21695"/>
                  </a:cubicBezTo>
                  <a:cubicBezTo>
                    <a:pt x="30292" y="21147"/>
                    <a:pt x="30912" y="19600"/>
                    <a:pt x="30340" y="18290"/>
                  </a:cubicBezTo>
                  <a:cubicBezTo>
                    <a:pt x="28673" y="14384"/>
                    <a:pt x="26244" y="10955"/>
                    <a:pt x="23124" y="8050"/>
                  </a:cubicBezTo>
                  <a:cubicBezTo>
                    <a:pt x="17528" y="2858"/>
                    <a:pt x="10241" y="0"/>
                    <a:pt x="2596" y="0"/>
                  </a:cubicBezTo>
                  <a:close/>
                </a:path>
              </a:pathLst>
            </a:custGeom>
            <a:solidFill>
              <a:srgbClr val="A4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0"/>
            <p:cNvSpPr/>
            <p:nvPr/>
          </p:nvSpPr>
          <p:spPr>
            <a:xfrm>
              <a:off x="5697835" y="2905237"/>
              <a:ext cx="47084" cy="23479"/>
            </a:xfrm>
            <a:custGeom>
              <a:avLst/>
              <a:gdLst/>
              <a:ahLst/>
              <a:cxnLst/>
              <a:rect l="l" t="t" r="r" b="b"/>
              <a:pathLst>
                <a:path w="29245" h="14583" extrusionOk="0">
                  <a:moveTo>
                    <a:pt x="2876" y="1"/>
                  </a:moveTo>
                  <a:cubicBezTo>
                    <a:pt x="2181" y="1"/>
                    <a:pt x="1488" y="281"/>
                    <a:pt x="977" y="842"/>
                  </a:cubicBezTo>
                  <a:cubicBezTo>
                    <a:pt x="0" y="1890"/>
                    <a:pt x="48" y="3533"/>
                    <a:pt x="1096" y="4509"/>
                  </a:cubicBezTo>
                  <a:cubicBezTo>
                    <a:pt x="8050" y="11010"/>
                    <a:pt x="17123" y="14583"/>
                    <a:pt x="26625" y="14583"/>
                  </a:cubicBezTo>
                  <a:cubicBezTo>
                    <a:pt x="28078" y="14583"/>
                    <a:pt x="29245" y="13416"/>
                    <a:pt x="29245" y="11987"/>
                  </a:cubicBezTo>
                  <a:cubicBezTo>
                    <a:pt x="29245" y="10558"/>
                    <a:pt x="28078" y="9391"/>
                    <a:pt x="26625" y="9391"/>
                  </a:cubicBezTo>
                  <a:cubicBezTo>
                    <a:pt x="18433" y="9391"/>
                    <a:pt x="10622" y="6295"/>
                    <a:pt x="4644" y="699"/>
                  </a:cubicBezTo>
                  <a:cubicBezTo>
                    <a:pt x="4145" y="233"/>
                    <a:pt x="3510" y="1"/>
                    <a:pt x="28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0"/>
            <p:cNvSpPr/>
            <p:nvPr/>
          </p:nvSpPr>
          <p:spPr>
            <a:xfrm>
              <a:off x="5818342" y="2713199"/>
              <a:ext cx="63724" cy="79713"/>
            </a:xfrm>
            <a:custGeom>
              <a:avLst/>
              <a:gdLst/>
              <a:ahLst/>
              <a:cxnLst/>
              <a:rect l="l" t="t" r="r" b="b"/>
              <a:pathLst>
                <a:path w="39580" h="49511" extrusionOk="0">
                  <a:moveTo>
                    <a:pt x="10574" y="0"/>
                  </a:moveTo>
                  <a:cubicBezTo>
                    <a:pt x="7192" y="0"/>
                    <a:pt x="3977" y="1096"/>
                    <a:pt x="1310" y="3191"/>
                  </a:cubicBezTo>
                  <a:cubicBezTo>
                    <a:pt x="191" y="4096"/>
                    <a:pt x="0" y="5715"/>
                    <a:pt x="882" y="6859"/>
                  </a:cubicBezTo>
                  <a:cubicBezTo>
                    <a:pt x="1390" y="7504"/>
                    <a:pt x="2152" y="7841"/>
                    <a:pt x="2921" y="7841"/>
                  </a:cubicBezTo>
                  <a:cubicBezTo>
                    <a:pt x="3484" y="7841"/>
                    <a:pt x="4052" y="7660"/>
                    <a:pt x="4525" y="7287"/>
                  </a:cubicBezTo>
                  <a:cubicBezTo>
                    <a:pt x="6264" y="5906"/>
                    <a:pt x="8359" y="5192"/>
                    <a:pt x="10574" y="5192"/>
                  </a:cubicBezTo>
                  <a:cubicBezTo>
                    <a:pt x="15646" y="5192"/>
                    <a:pt x="19909" y="9145"/>
                    <a:pt x="20314" y="14170"/>
                  </a:cubicBezTo>
                  <a:cubicBezTo>
                    <a:pt x="20429" y="15552"/>
                    <a:pt x="21571" y="16578"/>
                    <a:pt x="22939" y="16578"/>
                  </a:cubicBezTo>
                  <a:cubicBezTo>
                    <a:pt x="22985" y="16578"/>
                    <a:pt x="23031" y="16577"/>
                    <a:pt x="23077" y="16575"/>
                  </a:cubicBezTo>
                  <a:cubicBezTo>
                    <a:pt x="23296" y="16558"/>
                    <a:pt x="23512" y="16550"/>
                    <a:pt x="23728" y="16550"/>
                  </a:cubicBezTo>
                  <a:cubicBezTo>
                    <a:pt x="24121" y="16550"/>
                    <a:pt x="24510" y="16576"/>
                    <a:pt x="24910" y="16622"/>
                  </a:cubicBezTo>
                  <a:cubicBezTo>
                    <a:pt x="30245" y="17313"/>
                    <a:pt x="34055" y="22219"/>
                    <a:pt x="33364" y="27577"/>
                  </a:cubicBezTo>
                  <a:cubicBezTo>
                    <a:pt x="32864" y="31459"/>
                    <a:pt x="30102" y="34674"/>
                    <a:pt x="26339" y="35745"/>
                  </a:cubicBezTo>
                  <a:cubicBezTo>
                    <a:pt x="25482" y="35984"/>
                    <a:pt x="24791" y="36650"/>
                    <a:pt x="24553" y="37508"/>
                  </a:cubicBezTo>
                  <a:cubicBezTo>
                    <a:pt x="24291" y="38389"/>
                    <a:pt x="24505" y="39318"/>
                    <a:pt x="25101" y="39984"/>
                  </a:cubicBezTo>
                  <a:cubicBezTo>
                    <a:pt x="26815" y="41890"/>
                    <a:pt x="27768" y="44342"/>
                    <a:pt x="27768" y="46914"/>
                  </a:cubicBezTo>
                  <a:cubicBezTo>
                    <a:pt x="27768" y="48343"/>
                    <a:pt x="28935" y="49510"/>
                    <a:pt x="30364" y="49510"/>
                  </a:cubicBezTo>
                  <a:cubicBezTo>
                    <a:pt x="31817" y="49510"/>
                    <a:pt x="32983" y="48343"/>
                    <a:pt x="32960" y="46914"/>
                  </a:cubicBezTo>
                  <a:cubicBezTo>
                    <a:pt x="32960" y="44247"/>
                    <a:pt x="32293" y="41675"/>
                    <a:pt x="31031" y="39389"/>
                  </a:cubicBezTo>
                  <a:cubicBezTo>
                    <a:pt x="35079" y="37079"/>
                    <a:pt x="37913" y="33007"/>
                    <a:pt x="38508" y="28244"/>
                  </a:cubicBezTo>
                  <a:cubicBezTo>
                    <a:pt x="39580" y="20052"/>
                    <a:pt x="33745" y="12526"/>
                    <a:pt x="25553" y="11479"/>
                  </a:cubicBezTo>
                  <a:cubicBezTo>
                    <a:pt x="25410" y="11455"/>
                    <a:pt x="25268" y="11431"/>
                    <a:pt x="25125" y="11431"/>
                  </a:cubicBezTo>
                  <a:cubicBezTo>
                    <a:pt x="23505" y="4858"/>
                    <a:pt x="17528" y="0"/>
                    <a:pt x="105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0"/>
            <p:cNvSpPr/>
            <p:nvPr/>
          </p:nvSpPr>
          <p:spPr>
            <a:xfrm>
              <a:off x="5718157" y="2842245"/>
              <a:ext cx="101490" cy="34633"/>
            </a:xfrm>
            <a:custGeom>
              <a:avLst/>
              <a:gdLst/>
              <a:ahLst/>
              <a:cxnLst/>
              <a:rect l="l" t="t" r="r" b="b"/>
              <a:pathLst>
                <a:path w="63037" h="21511" extrusionOk="0">
                  <a:moveTo>
                    <a:pt x="2677" y="0"/>
                  </a:moveTo>
                  <a:cubicBezTo>
                    <a:pt x="2619" y="0"/>
                    <a:pt x="2560" y="2"/>
                    <a:pt x="2501" y="6"/>
                  </a:cubicBezTo>
                  <a:cubicBezTo>
                    <a:pt x="1072" y="125"/>
                    <a:pt x="0" y="1364"/>
                    <a:pt x="95" y="2792"/>
                  </a:cubicBezTo>
                  <a:cubicBezTo>
                    <a:pt x="857" y="13295"/>
                    <a:pt x="9693" y="21511"/>
                    <a:pt x="20219" y="21511"/>
                  </a:cubicBezTo>
                  <a:cubicBezTo>
                    <a:pt x="25053" y="21511"/>
                    <a:pt x="29649" y="19820"/>
                    <a:pt x="33293" y="16700"/>
                  </a:cubicBezTo>
                  <a:cubicBezTo>
                    <a:pt x="34769" y="17081"/>
                    <a:pt x="36293" y="17248"/>
                    <a:pt x="37818" y="17248"/>
                  </a:cubicBezTo>
                  <a:cubicBezTo>
                    <a:pt x="41080" y="17248"/>
                    <a:pt x="44224" y="16438"/>
                    <a:pt x="47034" y="14843"/>
                  </a:cubicBezTo>
                  <a:cubicBezTo>
                    <a:pt x="50534" y="18439"/>
                    <a:pt x="55297" y="20487"/>
                    <a:pt x="60417" y="20487"/>
                  </a:cubicBezTo>
                  <a:cubicBezTo>
                    <a:pt x="61870" y="20487"/>
                    <a:pt x="63037" y="19320"/>
                    <a:pt x="63037" y="17867"/>
                  </a:cubicBezTo>
                  <a:cubicBezTo>
                    <a:pt x="63037" y="16438"/>
                    <a:pt x="61870" y="15271"/>
                    <a:pt x="60417" y="15271"/>
                  </a:cubicBezTo>
                  <a:cubicBezTo>
                    <a:pt x="56131" y="15271"/>
                    <a:pt x="52178" y="13295"/>
                    <a:pt x="49582" y="9842"/>
                  </a:cubicBezTo>
                  <a:cubicBezTo>
                    <a:pt x="49177" y="9294"/>
                    <a:pt x="48558" y="8937"/>
                    <a:pt x="47867" y="8841"/>
                  </a:cubicBezTo>
                  <a:cubicBezTo>
                    <a:pt x="47746" y="8824"/>
                    <a:pt x="47623" y="8815"/>
                    <a:pt x="47500" y="8815"/>
                  </a:cubicBezTo>
                  <a:cubicBezTo>
                    <a:pt x="46946" y="8815"/>
                    <a:pt x="46386" y="8991"/>
                    <a:pt x="45938" y="9341"/>
                  </a:cubicBezTo>
                  <a:cubicBezTo>
                    <a:pt x="43581" y="11104"/>
                    <a:pt x="40771" y="12056"/>
                    <a:pt x="37818" y="12056"/>
                  </a:cubicBezTo>
                  <a:cubicBezTo>
                    <a:pt x="36317" y="12056"/>
                    <a:pt x="34865" y="11818"/>
                    <a:pt x="33459" y="11342"/>
                  </a:cubicBezTo>
                  <a:cubicBezTo>
                    <a:pt x="33190" y="11252"/>
                    <a:pt x="32911" y="11208"/>
                    <a:pt x="32633" y="11208"/>
                  </a:cubicBezTo>
                  <a:cubicBezTo>
                    <a:pt x="31953" y="11208"/>
                    <a:pt x="31283" y="11471"/>
                    <a:pt x="30792" y="11961"/>
                  </a:cubicBezTo>
                  <a:cubicBezTo>
                    <a:pt x="27958" y="14771"/>
                    <a:pt x="24219" y="16319"/>
                    <a:pt x="20219" y="16319"/>
                  </a:cubicBezTo>
                  <a:cubicBezTo>
                    <a:pt x="12407" y="16319"/>
                    <a:pt x="5858" y="10223"/>
                    <a:pt x="5287" y="2435"/>
                  </a:cubicBezTo>
                  <a:cubicBezTo>
                    <a:pt x="5196" y="1043"/>
                    <a:pt x="4032" y="0"/>
                    <a:pt x="26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0"/>
            <p:cNvSpPr/>
            <p:nvPr/>
          </p:nvSpPr>
          <p:spPr>
            <a:xfrm>
              <a:off x="5672338" y="2718412"/>
              <a:ext cx="41755" cy="71431"/>
            </a:xfrm>
            <a:custGeom>
              <a:avLst/>
              <a:gdLst/>
              <a:ahLst/>
              <a:cxnLst/>
              <a:rect l="l" t="t" r="r" b="b"/>
              <a:pathLst>
                <a:path w="25935" h="44367" extrusionOk="0">
                  <a:moveTo>
                    <a:pt x="23339" y="1"/>
                  </a:moveTo>
                  <a:cubicBezTo>
                    <a:pt x="13170" y="1"/>
                    <a:pt x="4883" y="8288"/>
                    <a:pt x="4883" y="18457"/>
                  </a:cubicBezTo>
                  <a:cubicBezTo>
                    <a:pt x="4883" y="21577"/>
                    <a:pt x="5645" y="24553"/>
                    <a:pt x="7098" y="27221"/>
                  </a:cubicBezTo>
                  <a:cubicBezTo>
                    <a:pt x="2668" y="30698"/>
                    <a:pt x="1" y="36056"/>
                    <a:pt x="1" y="41771"/>
                  </a:cubicBezTo>
                  <a:cubicBezTo>
                    <a:pt x="1" y="43200"/>
                    <a:pt x="1168" y="44367"/>
                    <a:pt x="2620" y="44367"/>
                  </a:cubicBezTo>
                  <a:cubicBezTo>
                    <a:pt x="4049" y="44367"/>
                    <a:pt x="5216" y="43200"/>
                    <a:pt x="5216" y="41771"/>
                  </a:cubicBezTo>
                  <a:cubicBezTo>
                    <a:pt x="5216" y="37008"/>
                    <a:pt x="7788" y="32579"/>
                    <a:pt x="11932" y="30221"/>
                  </a:cubicBezTo>
                  <a:cubicBezTo>
                    <a:pt x="12575" y="29840"/>
                    <a:pt x="13027" y="29221"/>
                    <a:pt x="13194" y="28483"/>
                  </a:cubicBezTo>
                  <a:cubicBezTo>
                    <a:pt x="13337" y="27768"/>
                    <a:pt x="13170" y="27006"/>
                    <a:pt x="12718" y="26411"/>
                  </a:cubicBezTo>
                  <a:cubicBezTo>
                    <a:pt x="11003" y="24101"/>
                    <a:pt x="10074" y="21362"/>
                    <a:pt x="10074" y="18481"/>
                  </a:cubicBezTo>
                  <a:cubicBezTo>
                    <a:pt x="10074" y="11170"/>
                    <a:pt x="16028" y="5216"/>
                    <a:pt x="23339" y="5216"/>
                  </a:cubicBezTo>
                  <a:cubicBezTo>
                    <a:pt x="24768" y="5216"/>
                    <a:pt x="25935" y="4049"/>
                    <a:pt x="25935" y="2620"/>
                  </a:cubicBezTo>
                  <a:cubicBezTo>
                    <a:pt x="25935" y="1168"/>
                    <a:pt x="24768" y="1"/>
                    <a:pt x="23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0"/>
            <p:cNvSpPr/>
            <p:nvPr/>
          </p:nvSpPr>
          <p:spPr>
            <a:xfrm>
              <a:off x="5823058" y="2873502"/>
              <a:ext cx="9510" cy="8131"/>
            </a:xfrm>
            <a:custGeom>
              <a:avLst/>
              <a:gdLst/>
              <a:ahLst/>
              <a:cxnLst/>
              <a:rect l="l" t="t" r="r" b="b"/>
              <a:pathLst>
                <a:path w="5907" h="5050" extrusionOk="0">
                  <a:moveTo>
                    <a:pt x="2930" y="1"/>
                  </a:moveTo>
                  <a:cubicBezTo>
                    <a:pt x="1287" y="1"/>
                    <a:pt x="1" y="1596"/>
                    <a:pt x="524" y="3335"/>
                  </a:cubicBezTo>
                  <a:cubicBezTo>
                    <a:pt x="858" y="4383"/>
                    <a:pt x="1882" y="5050"/>
                    <a:pt x="2977" y="5050"/>
                  </a:cubicBezTo>
                  <a:cubicBezTo>
                    <a:pt x="4621" y="5050"/>
                    <a:pt x="5907" y="3454"/>
                    <a:pt x="5383" y="1739"/>
                  </a:cubicBezTo>
                  <a:cubicBezTo>
                    <a:pt x="5049" y="692"/>
                    <a:pt x="4049" y="1"/>
                    <a:pt x="29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0"/>
            <p:cNvSpPr/>
            <p:nvPr/>
          </p:nvSpPr>
          <p:spPr>
            <a:xfrm>
              <a:off x="5831225" y="2864262"/>
              <a:ext cx="9547" cy="8169"/>
            </a:xfrm>
            <a:custGeom>
              <a:avLst/>
              <a:gdLst/>
              <a:ahLst/>
              <a:cxnLst/>
              <a:rect l="l" t="t" r="r" b="b"/>
              <a:pathLst>
                <a:path w="5930" h="5074" extrusionOk="0">
                  <a:moveTo>
                    <a:pt x="2953" y="1"/>
                  </a:moveTo>
                  <a:cubicBezTo>
                    <a:pt x="1286" y="1"/>
                    <a:pt x="0" y="1596"/>
                    <a:pt x="548" y="3335"/>
                  </a:cubicBezTo>
                  <a:cubicBezTo>
                    <a:pt x="857" y="4382"/>
                    <a:pt x="1881" y="5073"/>
                    <a:pt x="2977" y="5073"/>
                  </a:cubicBezTo>
                  <a:cubicBezTo>
                    <a:pt x="4644" y="5073"/>
                    <a:pt x="5930" y="3478"/>
                    <a:pt x="5382" y="1739"/>
                  </a:cubicBezTo>
                  <a:cubicBezTo>
                    <a:pt x="5073" y="691"/>
                    <a:pt x="4048" y="1"/>
                    <a:pt x="29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50"/>
            <p:cNvSpPr/>
            <p:nvPr/>
          </p:nvSpPr>
          <p:spPr>
            <a:xfrm>
              <a:off x="5667239" y="2825730"/>
              <a:ext cx="9510" cy="8129"/>
            </a:xfrm>
            <a:custGeom>
              <a:avLst/>
              <a:gdLst/>
              <a:ahLst/>
              <a:cxnLst/>
              <a:rect l="l" t="t" r="r" b="b"/>
              <a:pathLst>
                <a:path w="5907" h="5049" extrusionOk="0">
                  <a:moveTo>
                    <a:pt x="2930" y="0"/>
                  </a:moveTo>
                  <a:cubicBezTo>
                    <a:pt x="1286" y="0"/>
                    <a:pt x="0" y="1572"/>
                    <a:pt x="524" y="3310"/>
                  </a:cubicBezTo>
                  <a:cubicBezTo>
                    <a:pt x="834" y="4358"/>
                    <a:pt x="1858" y="5049"/>
                    <a:pt x="2953" y="5049"/>
                  </a:cubicBezTo>
                  <a:cubicBezTo>
                    <a:pt x="4620" y="5049"/>
                    <a:pt x="5906" y="3453"/>
                    <a:pt x="5383" y="1715"/>
                  </a:cubicBezTo>
                  <a:cubicBezTo>
                    <a:pt x="5049" y="667"/>
                    <a:pt x="4025" y="0"/>
                    <a:pt x="29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50"/>
            <p:cNvSpPr/>
            <p:nvPr/>
          </p:nvSpPr>
          <p:spPr>
            <a:xfrm>
              <a:off x="5884634" y="2868595"/>
              <a:ext cx="9510" cy="8169"/>
            </a:xfrm>
            <a:custGeom>
              <a:avLst/>
              <a:gdLst/>
              <a:ahLst/>
              <a:cxnLst/>
              <a:rect l="l" t="t" r="r" b="b"/>
              <a:pathLst>
                <a:path w="5907" h="5074" extrusionOk="0">
                  <a:moveTo>
                    <a:pt x="2930" y="1"/>
                  </a:moveTo>
                  <a:cubicBezTo>
                    <a:pt x="1287" y="1"/>
                    <a:pt x="1" y="1596"/>
                    <a:pt x="525" y="3335"/>
                  </a:cubicBezTo>
                  <a:cubicBezTo>
                    <a:pt x="858" y="4382"/>
                    <a:pt x="1882" y="5073"/>
                    <a:pt x="2977" y="5073"/>
                  </a:cubicBezTo>
                  <a:cubicBezTo>
                    <a:pt x="4621" y="5073"/>
                    <a:pt x="5907" y="3478"/>
                    <a:pt x="5383" y="1739"/>
                  </a:cubicBezTo>
                  <a:cubicBezTo>
                    <a:pt x="5049" y="691"/>
                    <a:pt x="4049" y="1"/>
                    <a:pt x="29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0"/>
            <p:cNvSpPr/>
            <p:nvPr/>
          </p:nvSpPr>
          <p:spPr>
            <a:xfrm>
              <a:off x="5878269" y="2882743"/>
              <a:ext cx="8245" cy="8129"/>
            </a:xfrm>
            <a:custGeom>
              <a:avLst/>
              <a:gdLst/>
              <a:ahLst/>
              <a:cxnLst/>
              <a:rect l="l" t="t" r="r" b="b"/>
              <a:pathLst>
                <a:path w="5121" h="5049" extrusionOk="0">
                  <a:moveTo>
                    <a:pt x="2549" y="0"/>
                  </a:moveTo>
                  <a:cubicBezTo>
                    <a:pt x="1167" y="0"/>
                    <a:pt x="24" y="1119"/>
                    <a:pt x="24" y="2501"/>
                  </a:cubicBezTo>
                  <a:cubicBezTo>
                    <a:pt x="0" y="3882"/>
                    <a:pt x="1120" y="5025"/>
                    <a:pt x="2525" y="5049"/>
                  </a:cubicBezTo>
                  <a:lnTo>
                    <a:pt x="2572" y="5049"/>
                  </a:lnTo>
                  <a:cubicBezTo>
                    <a:pt x="3954" y="5049"/>
                    <a:pt x="5097" y="3930"/>
                    <a:pt x="5097" y="2548"/>
                  </a:cubicBezTo>
                  <a:cubicBezTo>
                    <a:pt x="5121" y="1143"/>
                    <a:pt x="4001" y="0"/>
                    <a:pt x="2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0"/>
            <p:cNvSpPr/>
            <p:nvPr/>
          </p:nvSpPr>
          <p:spPr>
            <a:xfrm>
              <a:off x="5677322" y="2678576"/>
              <a:ext cx="8206" cy="8169"/>
            </a:xfrm>
            <a:custGeom>
              <a:avLst/>
              <a:gdLst/>
              <a:ahLst/>
              <a:cxnLst/>
              <a:rect l="l" t="t" r="r" b="b"/>
              <a:pathLst>
                <a:path w="5097" h="5074" extrusionOk="0">
                  <a:moveTo>
                    <a:pt x="2525" y="1"/>
                  </a:moveTo>
                  <a:cubicBezTo>
                    <a:pt x="1144" y="1"/>
                    <a:pt x="25" y="1120"/>
                    <a:pt x="1" y="2525"/>
                  </a:cubicBezTo>
                  <a:cubicBezTo>
                    <a:pt x="1" y="3906"/>
                    <a:pt x="1120" y="5049"/>
                    <a:pt x="2501" y="5073"/>
                  </a:cubicBezTo>
                  <a:lnTo>
                    <a:pt x="2573" y="5073"/>
                  </a:lnTo>
                  <a:cubicBezTo>
                    <a:pt x="3954" y="5073"/>
                    <a:pt x="5073" y="3954"/>
                    <a:pt x="5097" y="2549"/>
                  </a:cubicBezTo>
                  <a:cubicBezTo>
                    <a:pt x="5097" y="1168"/>
                    <a:pt x="3978" y="25"/>
                    <a:pt x="2596" y="1"/>
                  </a:cubicBezTo>
                  <a:close/>
                </a:path>
              </a:pathLst>
            </a:custGeom>
            <a:solidFill>
              <a:srgbClr val="A4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50"/>
            <p:cNvSpPr/>
            <p:nvPr/>
          </p:nvSpPr>
          <p:spPr>
            <a:xfrm>
              <a:off x="5661335" y="2678576"/>
              <a:ext cx="8245" cy="8169"/>
            </a:xfrm>
            <a:custGeom>
              <a:avLst/>
              <a:gdLst/>
              <a:ahLst/>
              <a:cxnLst/>
              <a:rect l="l" t="t" r="r" b="b"/>
              <a:pathLst>
                <a:path w="5121" h="5074" extrusionOk="0">
                  <a:moveTo>
                    <a:pt x="2548" y="1"/>
                  </a:moveTo>
                  <a:cubicBezTo>
                    <a:pt x="1143" y="1"/>
                    <a:pt x="24" y="1120"/>
                    <a:pt x="0" y="2525"/>
                  </a:cubicBezTo>
                  <a:cubicBezTo>
                    <a:pt x="0" y="3906"/>
                    <a:pt x="1119" y="5049"/>
                    <a:pt x="2524" y="5073"/>
                  </a:cubicBezTo>
                  <a:lnTo>
                    <a:pt x="2572" y="5073"/>
                  </a:lnTo>
                  <a:cubicBezTo>
                    <a:pt x="3953" y="5073"/>
                    <a:pt x="5096" y="3954"/>
                    <a:pt x="5096" y="2549"/>
                  </a:cubicBezTo>
                  <a:cubicBezTo>
                    <a:pt x="5120" y="1168"/>
                    <a:pt x="4001" y="25"/>
                    <a:pt x="2596" y="1"/>
                  </a:cubicBezTo>
                  <a:close/>
                </a:path>
              </a:pathLst>
            </a:custGeom>
            <a:solidFill>
              <a:srgbClr val="A4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50"/>
            <p:cNvSpPr/>
            <p:nvPr/>
          </p:nvSpPr>
          <p:spPr>
            <a:xfrm>
              <a:off x="5671763" y="2663930"/>
              <a:ext cx="9549" cy="8131"/>
            </a:xfrm>
            <a:custGeom>
              <a:avLst/>
              <a:gdLst/>
              <a:ahLst/>
              <a:cxnLst/>
              <a:rect l="l" t="t" r="r" b="b"/>
              <a:pathLst>
                <a:path w="5931" h="5050" extrusionOk="0">
                  <a:moveTo>
                    <a:pt x="2954" y="1"/>
                  </a:moveTo>
                  <a:cubicBezTo>
                    <a:pt x="1287" y="1"/>
                    <a:pt x="1" y="1596"/>
                    <a:pt x="548" y="3335"/>
                  </a:cubicBezTo>
                  <a:cubicBezTo>
                    <a:pt x="858" y="4382"/>
                    <a:pt x="1882" y="5049"/>
                    <a:pt x="2977" y="5049"/>
                  </a:cubicBezTo>
                  <a:cubicBezTo>
                    <a:pt x="4644" y="5049"/>
                    <a:pt x="5930" y="3477"/>
                    <a:pt x="5383" y="1739"/>
                  </a:cubicBezTo>
                  <a:cubicBezTo>
                    <a:pt x="5073" y="691"/>
                    <a:pt x="4049" y="1"/>
                    <a:pt x="29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0"/>
            <p:cNvSpPr/>
            <p:nvPr/>
          </p:nvSpPr>
          <p:spPr>
            <a:xfrm>
              <a:off x="5671724" y="2893057"/>
              <a:ext cx="9549" cy="8129"/>
            </a:xfrm>
            <a:custGeom>
              <a:avLst/>
              <a:gdLst/>
              <a:ahLst/>
              <a:cxnLst/>
              <a:rect l="l" t="t" r="r" b="b"/>
              <a:pathLst>
                <a:path w="5931" h="5049" extrusionOk="0">
                  <a:moveTo>
                    <a:pt x="2954" y="0"/>
                  </a:moveTo>
                  <a:cubicBezTo>
                    <a:pt x="1311" y="0"/>
                    <a:pt x="1" y="1572"/>
                    <a:pt x="549" y="3334"/>
                  </a:cubicBezTo>
                  <a:cubicBezTo>
                    <a:pt x="882" y="4382"/>
                    <a:pt x="1882" y="5049"/>
                    <a:pt x="2978" y="5049"/>
                  </a:cubicBezTo>
                  <a:lnTo>
                    <a:pt x="3001" y="5049"/>
                  </a:lnTo>
                  <a:cubicBezTo>
                    <a:pt x="4645" y="5049"/>
                    <a:pt x="5931" y="3453"/>
                    <a:pt x="5407" y="1715"/>
                  </a:cubicBezTo>
                  <a:cubicBezTo>
                    <a:pt x="5073" y="667"/>
                    <a:pt x="4073" y="0"/>
                    <a:pt x="29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50"/>
          <p:cNvGrpSpPr/>
          <p:nvPr/>
        </p:nvGrpSpPr>
        <p:grpSpPr>
          <a:xfrm>
            <a:off x="6297354" y="2684595"/>
            <a:ext cx="236020" cy="255245"/>
            <a:chOff x="6447599" y="2654075"/>
            <a:chExt cx="256544" cy="277440"/>
          </a:xfrm>
        </p:grpSpPr>
        <p:sp>
          <p:nvSpPr>
            <p:cNvPr id="7085" name="Google Shape;7085;p50"/>
            <p:cNvSpPr/>
            <p:nvPr/>
          </p:nvSpPr>
          <p:spPr>
            <a:xfrm>
              <a:off x="6675308" y="2871509"/>
              <a:ext cx="27071" cy="46970"/>
            </a:xfrm>
            <a:custGeom>
              <a:avLst/>
              <a:gdLst/>
              <a:ahLst/>
              <a:cxnLst/>
              <a:rect l="l" t="t" r="r" b="b"/>
              <a:pathLst>
                <a:path w="16814" h="29174" extrusionOk="0">
                  <a:moveTo>
                    <a:pt x="7383" y="1"/>
                  </a:moveTo>
                  <a:cubicBezTo>
                    <a:pt x="4383" y="1"/>
                    <a:pt x="1716" y="1382"/>
                    <a:pt x="1" y="3549"/>
                  </a:cubicBezTo>
                  <a:cubicBezTo>
                    <a:pt x="6312" y="14718"/>
                    <a:pt x="10479" y="23767"/>
                    <a:pt x="12789" y="29173"/>
                  </a:cubicBezTo>
                  <a:cubicBezTo>
                    <a:pt x="15218" y="27482"/>
                    <a:pt x="16814" y="24648"/>
                    <a:pt x="16814" y="21457"/>
                  </a:cubicBezTo>
                  <a:cubicBezTo>
                    <a:pt x="16814" y="19171"/>
                    <a:pt x="15980" y="17075"/>
                    <a:pt x="14623" y="15456"/>
                  </a:cubicBezTo>
                  <a:cubicBezTo>
                    <a:pt x="15980" y="13813"/>
                    <a:pt x="16814" y="11717"/>
                    <a:pt x="16790" y="9431"/>
                  </a:cubicBezTo>
                  <a:cubicBezTo>
                    <a:pt x="16790" y="4216"/>
                    <a:pt x="12575" y="1"/>
                    <a:pt x="73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0"/>
            <p:cNvSpPr/>
            <p:nvPr/>
          </p:nvSpPr>
          <p:spPr>
            <a:xfrm>
              <a:off x="6675308" y="2871509"/>
              <a:ext cx="27071" cy="18597"/>
            </a:xfrm>
            <a:custGeom>
              <a:avLst/>
              <a:gdLst/>
              <a:ahLst/>
              <a:cxnLst/>
              <a:rect l="l" t="t" r="r" b="b"/>
              <a:pathLst>
                <a:path w="16814" h="11551" extrusionOk="0">
                  <a:moveTo>
                    <a:pt x="7383" y="1"/>
                  </a:moveTo>
                  <a:cubicBezTo>
                    <a:pt x="4383" y="1"/>
                    <a:pt x="1716" y="1382"/>
                    <a:pt x="1" y="3573"/>
                  </a:cubicBezTo>
                  <a:cubicBezTo>
                    <a:pt x="1001" y="5311"/>
                    <a:pt x="1930" y="7026"/>
                    <a:pt x="2811" y="8669"/>
                  </a:cubicBezTo>
                  <a:cubicBezTo>
                    <a:pt x="4383" y="7502"/>
                    <a:pt x="6312" y="6835"/>
                    <a:pt x="8407" y="6835"/>
                  </a:cubicBezTo>
                  <a:cubicBezTo>
                    <a:pt x="11884" y="6835"/>
                    <a:pt x="14933" y="8717"/>
                    <a:pt x="16552" y="11551"/>
                  </a:cubicBezTo>
                  <a:cubicBezTo>
                    <a:pt x="16719" y="10860"/>
                    <a:pt x="16814" y="10145"/>
                    <a:pt x="16814" y="9431"/>
                  </a:cubicBezTo>
                  <a:cubicBezTo>
                    <a:pt x="16814" y="4216"/>
                    <a:pt x="12575" y="1"/>
                    <a:pt x="738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50"/>
            <p:cNvSpPr/>
            <p:nvPr/>
          </p:nvSpPr>
          <p:spPr>
            <a:xfrm>
              <a:off x="6447599" y="2672806"/>
              <a:ext cx="114489" cy="68997"/>
            </a:xfrm>
            <a:custGeom>
              <a:avLst/>
              <a:gdLst/>
              <a:ahLst/>
              <a:cxnLst/>
              <a:rect l="l" t="t" r="r" b="b"/>
              <a:pathLst>
                <a:path w="71111" h="42855" extrusionOk="0">
                  <a:moveTo>
                    <a:pt x="2906" y="0"/>
                  </a:moveTo>
                  <a:cubicBezTo>
                    <a:pt x="1882" y="0"/>
                    <a:pt x="909" y="627"/>
                    <a:pt x="525" y="1632"/>
                  </a:cubicBezTo>
                  <a:cubicBezTo>
                    <a:pt x="1" y="2942"/>
                    <a:pt x="644" y="4442"/>
                    <a:pt x="1977" y="4942"/>
                  </a:cubicBezTo>
                  <a:cubicBezTo>
                    <a:pt x="25030" y="13968"/>
                    <a:pt x="46772" y="26542"/>
                    <a:pt x="66634" y="42307"/>
                  </a:cubicBezTo>
                  <a:cubicBezTo>
                    <a:pt x="67110" y="42664"/>
                    <a:pt x="67658" y="42855"/>
                    <a:pt x="68229" y="42855"/>
                  </a:cubicBezTo>
                  <a:cubicBezTo>
                    <a:pt x="68967" y="42855"/>
                    <a:pt x="69730" y="42521"/>
                    <a:pt x="70230" y="41902"/>
                  </a:cubicBezTo>
                  <a:cubicBezTo>
                    <a:pt x="71111" y="40783"/>
                    <a:pt x="70920" y="39163"/>
                    <a:pt x="69825" y="38282"/>
                  </a:cubicBezTo>
                  <a:cubicBezTo>
                    <a:pt x="49559" y="22208"/>
                    <a:pt x="27364" y="9395"/>
                    <a:pt x="3835" y="179"/>
                  </a:cubicBezTo>
                  <a:cubicBezTo>
                    <a:pt x="3530" y="57"/>
                    <a:pt x="3216" y="0"/>
                    <a:pt x="29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50"/>
            <p:cNvSpPr/>
            <p:nvPr/>
          </p:nvSpPr>
          <p:spPr>
            <a:xfrm>
              <a:off x="6607137" y="2784680"/>
              <a:ext cx="97006" cy="146835"/>
            </a:xfrm>
            <a:custGeom>
              <a:avLst/>
              <a:gdLst/>
              <a:ahLst/>
              <a:cxnLst/>
              <a:rect l="l" t="t" r="r" b="b"/>
              <a:pathLst>
                <a:path w="60252" h="91202" extrusionOk="0">
                  <a:moveTo>
                    <a:pt x="2849" y="0"/>
                  </a:moveTo>
                  <a:cubicBezTo>
                    <a:pt x="2240" y="0"/>
                    <a:pt x="1630" y="216"/>
                    <a:pt x="1144" y="659"/>
                  </a:cubicBezTo>
                  <a:cubicBezTo>
                    <a:pt x="96" y="1611"/>
                    <a:pt x="1" y="3231"/>
                    <a:pt x="953" y="4279"/>
                  </a:cubicBezTo>
                  <a:cubicBezTo>
                    <a:pt x="14075" y="18805"/>
                    <a:pt x="25911" y="34856"/>
                    <a:pt x="36199" y="52026"/>
                  </a:cubicBezTo>
                  <a:cubicBezTo>
                    <a:pt x="37532" y="54265"/>
                    <a:pt x="38842" y="56527"/>
                    <a:pt x="40104" y="58766"/>
                  </a:cubicBezTo>
                  <a:cubicBezTo>
                    <a:pt x="46296" y="69720"/>
                    <a:pt x="50416" y="78603"/>
                    <a:pt x="52774" y="84128"/>
                  </a:cubicBezTo>
                  <a:cubicBezTo>
                    <a:pt x="54226" y="87534"/>
                    <a:pt x="54941" y="89486"/>
                    <a:pt x="54965" y="89510"/>
                  </a:cubicBezTo>
                  <a:cubicBezTo>
                    <a:pt x="55346" y="90558"/>
                    <a:pt x="56322" y="91201"/>
                    <a:pt x="57370" y="91201"/>
                  </a:cubicBezTo>
                  <a:cubicBezTo>
                    <a:pt x="57656" y="91201"/>
                    <a:pt x="57941" y="91153"/>
                    <a:pt x="58227" y="91034"/>
                  </a:cubicBezTo>
                  <a:cubicBezTo>
                    <a:pt x="59561" y="90558"/>
                    <a:pt x="60251" y="89082"/>
                    <a:pt x="59775" y="87772"/>
                  </a:cubicBezTo>
                  <a:cubicBezTo>
                    <a:pt x="59751" y="87676"/>
                    <a:pt x="59013" y="85676"/>
                    <a:pt x="57489" y="82104"/>
                  </a:cubicBezTo>
                  <a:cubicBezTo>
                    <a:pt x="55060" y="76460"/>
                    <a:pt x="50869" y="67410"/>
                    <a:pt x="44558" y="56242"/>
                  </a:cubicBezTo>
                  <a:cubicBezTo>
                    <a:pt x="43296" y="53979"/>
                    <a:pt x="41962" y="51669"/>
                    <a:pt x="40581" y="49407"/>
                  </a:cubicBezTo>
                  <a:cubicBezTo>
                    <a:pt x="30150" y="31951"/>
                    <a:pt x="18076" y="15614"/>
                    <a:pt x="4764" y="849"/>
                  </a:cubicBezTo>
                  <a:cubicBezTo>
                    <a:pt x="4253" y="288"/>
                    <a:pt x="3552" y="0"/>
                    <a:pt x="28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0"/>
            <p:cNvSpPr/>
            <p:nvPr/>
          </p:nvSpPr>
          <p:spPr>
            <a:xfrm>
              <a:off x="6546060" y="2654075"/>
              <a:ext cx="72427" cy="55790"/>
            </a:xfrm>
            <a:custGeom>
              <a:avLst/>
              <a:gdLst/>
              <a:ahLst/>
              <a:cxnLst/>
              <a:rect l="l" t="t" r="r" b="b"/>
              <a:pathLst>
                <a:path w="44986" h="34652" extrusionOk="0">
                  <a:moveTo>
                    <a:pt x="25626" y="0"/>
                  </a:moveTo>
                  <a:cubicBezTo>
                    <a:pt x="23837" y="0"/>
                    <a:pt x="22021" y="406"/>
                    <a:pt x="20314" y="1263"/>
                  </a:cubicBezTo>
                  <a:cubicBezTo>
                    <a:pt x="15742" y="3526"/>
                    <a:pt x="13289" y="8336"/>
                    <a:pt x="13789" y="13123"/>
                  </a:cubicBezTo>
                  <a:cubicBezTo>
                    <a:pt x="13003" y="13528"/>
                    <a:pt x="12336" y="14052"/>
                    <a:pt x="11741" y="14647"/>
                  </a:cubicBezTo>
                  <a:cubicBezTo>
                    <a:pt x="11414" y="14607"/>
                    <a:pt x="11083" y="14587"/>
                    <a:pt x="10751" y="14587"/>
                  </a:cubicBezTo>
                  <a:cubicBezTo>
                    <a:pt x="9489" y="14587"/>
                    <a:pt x="8204" y="14877"/>
                    <a:pt x="6978" y="15481"/>
                  </a:cubicBezTo>
                  <a:cubicBezTo>
                    <a:pt x="2953" y="17505"/>
                    <a:pt x="1215" y="22315"/>
                    <a:pt x="2977" y="26388"/>
                  </a:cubicBezTo>
                  <a:cubicBezTo>
                    <a:pt x="834" y="27555"/>
                    <a:pt x="0" y="30198"/>
                    <a:pt x="1096" y="32365"/>
                  </a:cubicBezTo>
                  <a:cubicBezTo>
                    <a:pt x="1644" y="33508"/>
                    <a:pt x="2620" y="34294"/>
                    <a:pt x="3739" y="34651"/>
                  </a:cubicBezTo>
                  <a:cubicBezTo>
                    <a:pt x="15384" y="26126"/>
                    <a:pt x="28959" y="18577"/>
                    <a:pt x="44676" y="13099"/>
                  </a:cubicBezTo>
                  <a:cubicBezTo>
                    <a:pt x="44986" y="11718"/>
                    <a:pt x="44843" y="10218"/>
                    <a:pt x="44152" y="8836"/>
                  </a:cubicBezTo>
                  <a:cubicBezTo>
                    <a:pt x="43049" y="6629"/>
                    <a:pt x="40834" y="5359"/>
                    <a:pt x="38521" y="5359"/>
                  </a:cubicBezTo>
                  <a:cubicBezTo>
                    <a:pt x="37639" y="5359"/>
                    <a:pt x="36743" y="5543"/>
                    <a:pt x="35889" y="5931"/>
                  </a:cubicBezTo>
                  <a:cubicBezTo>
                    <a:pt x="33729" y="2160"/>
                    <a:pt x="29751" y="0"/>
                    <a:pt x="25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0"/>
            <p:cNvSpPr/>
            <p:nvPr/>
          </p:nvSpPr>
          <p:spPr>
            <a:xfrm>
              <a:off x="6568988" y="2654075"/>
              <a:ext cx="49499" cy="24810"/>
            </a:xfrm>
            <a:custGeom>
              <a:avLst/>
              <a:gdLst/>
              <a:ahLst/>
              <a:cxnLst/>
              <a:rect l="l" t="t" r="r" b="b"/>
              <a:pathLst>
                <a:path w="30745" h="15410" extrusionOk="0">
                  <a:moveTo>
                    <a:pt x="11386" y="0"/>
                  </a:moveTo>
                  <a:cubicBezTo>
                    <a:pt x="9596" y="0"/>
                    <a:pt x="7780" y="406"/>
                    <a:pt x="6073" y="1263"/>
                  </a:cubicBezTo>
                  <a:cubicBezTo>
                    <a:pt x="3001" y="2788"/>
                    <a:pt x="905" y="5455"/>
                    <a:pt x="0" y="8479"/>
                  </a:cubicBezTo>
                  <a:cubicBezTo>
                    <a:pt x="191" y="8384"/>
                    <a:pt x="381" y="8289"/>
                    <a:pt x="572" y="8193"/>
                  </a:cubicBezTo>
                  <a:cubicBezTo>
                    <a:pt x="2279" y="7336"/>
                    <a:pt x="4095" y="6930"/>
                    <a:pt x="5884" y="6930"/>
                  </a:cubicBezTo>
                  <a:cubicBezTo>
                    <a:pt x="10011" y="6930"/>
                    <a:pt x="13994" y="9090"/>
                    <a:pt x="16170" y="12861"/>
                  </a:cubicBezTo>
                  <a:cubicBezTo>
                    <a:pt x="17013" y="12471"/>
                    <a:pt x="17902" y="12285"/>
                    <a:pt x="18781" y="12285"/>
                  </a:cubicBezTo>
                  <a:cubicBezTo>
                    <a:pt x="20957" y="12285"/>
                    <a:pt x="23066" y="13424"/>
                    <a:pt x="24220" y="15409"/>
                  </a:cubicBezTo>
                  <a:cubicBezTo>
                    <a:pt x="26244" y="14600"/>
                    <a:pt x="28316" y="13837"/>
                    <a:pt x="30435" y="13099"/>
                  </a:cubicBezTo>
                  <a:cubicBezTo>
                    <a:pt x="30745" y="11718"/>
                    <a:pt x="30602" y="10218"/>
                    <a:pt x="29935" y="8860"/>
                  </a:cubicBezTo>
                  <a:cubicBezTo>
                    <a:pt x="28814" y="6635"/>
                    <a:pt x="26593" y="5359"/>
                    <a:pt x="24286" y="5359"/>
                  </a:cubicBezTo>
                  <a:cubicBezTo>
                    <a:pt x="23408" y="5359"/>
                    <a:pt x="22518" y="5544"/>
                    <a:pt x="21672" y="5931"/>
                  </a:cubicBezTo>
                  <a:cubicBezTo>
                    <a:pt x="19495" y="2160"/>
                    <a:pt x="15512" y="0"/>
                    <a:pt x="1138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0"/>
            <p:cNvSpPr/>
            <p:nvPr/>
          </p:nvSpPr>
          <p:spPr>
            <a:xfrm>
              <a:off x="6496830" y="2763302"/>
              <a:ext cx="47046" cy="55832"/>
            </a:xfrm>
            <a:custGeom>
              <a:avLst/>
              <a:gdLst/>
              <a:ahLst/>
              <a:cxnLst/>
              <a:rect l="l" t="t" r="r" b="b"/>
              <a:pathLst>
                <a:path w="29221" h="34678" extrusionOk="0">
                  <a:moveTo>
                    <a:pt x="24088" y="1"/>
                  </a:moveTo>
                  <a:cubicBezTo>
                    <a:pt x="22592" y="1"/>
                    <a:pt x="21116" y="651"/>
                    <a:pt x="20100" y="1887"/>
                  </a:cubicBezTo>
                  <a:cubicBezTo>
                    <a:pt x="18448" y="783"/>
                    <a:pt x="16562" y="246"/>
                    <a:pt x="14688" y="246"/>
                  </a:cubicBezTo>
                  <a:cubicBezTo>
                    <a:pt x="11753" y="246"/>
                    <a:pt x="8849" y="1563"/>
                    <a:pt x="6931" y="4078"/>
                  </a:cubicBezTo>
                  <a:cubicBezTo>
                    <a:pt x="4406" y="7388"/>
                    <a:pt x="4335" y="11817"/>
                    <a:pt x="6430" y="15151"/>
                  </a:cubicBezTo>
                  <a:cubicBezTo>
                    <a:pt x="6002" y="15747"/>
                    <a:pt x="5668" y="16366"/>
                    <a:pt x="5454" y="17009"/>
                  </a:cubicBezTo>
                  <a:cubicBezTo>
                    <a:pt x="4239" y="17461"/>
                    <a:pt x="3096" y="18223"/>
                    <a:pt x="2263" y="19343"/>
                  </a:cubicBezTo>
                  <a:cubicBezTo>
                    <a:pt x="1" y="22296"/>
                    <a:pt x="477" y="26439"/>
                    <a:pt x="3239" y="28845"/>
                  </a:cubicBezTo>
                  <a:cubicBezTo>
                    <a:pt x="2096" y="30464"/>
                    <a:pt x="2406" y="32703"/>
                    <a:pt x="4001" y="33917"/>
                  </a:cubicBezTo>
                  <a:cubicBezTo>
                    <a:pt x="4670" y="34427"/>
                    <a:pt x="5455" y="34677"/>
                    <a:pt x="6242" y="34677"/>
                  </a:cubicBezTo>
                  <a:cubicBezTo>
                    <a:pt x="6521" y="34677"/>
                    <a:pt x="6800" y="34646"/>
                    <a:pt x="7073" y="34584"/>
                  </a:cubicBezTo>
                  <a:cubicBezTo>
                    <a:pt x="12408" y="25677"/>
                    <a:pt x="19695" y="15128"/>
                    <a:pt x="29221" y="4554"/>
                  </a:cubicBezTo>
                  <a:cubicBezTo>
                    <a:pt x="29054" y="3220"/>
                    <a:pt x="28387" y="1958"/>
                    <a:pt x="27244" y="1077"/>
                  </a:cubicBezTo>
                  <a:cubicBezTo>
                    <a:pt x="26297" y="351"/>
                    <a:pt x="25187" y="1"/>
                    <a:pt x="240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50"/>
            <p:cNvSpPr/>
            <p:nvPr/>
          </p:nvSpPr>
          <p:spPr>
            <a:xfrm>
              <a:off x="6504268" y="2763334"/>
              <a:ext cx="39608" cy="18956"/>
            </a:xfrm>
            <a:custGeom>
              <a:avLst/>
              <a:gdLst/>
              <a:ahLst/>
              <a:cxnLst/>
              <a:rect l="l" t="t" r="r" b="b"/>
              <a:pathLst>
                <a:path w="24601" h="11774" extrusionOk="0">
                  <a:moveTo>
                    <a:pt x="19484" y="0"/>
                  </a:moveTo>
                  <a:cubicBezTo>
                    <a:pt x="17982" y="0"/>
                    <a:pt x="16500" y="650"/>
                    <a:pt x="15480" y="1891"/>
                  </a:cubicBezTo>
                  <a:cubicBezTo>
                    <a:pt x="13823" y="774"/>
                    <a:pt x="11930" y="231"/>
                    <a:pt x="10050" y="231"/>
                  </a:cubicBezTo>
                  <a:cubicBezTo>
                    <a:pt x="7121" y="231"/>
                    <a:pt x="4225" y="1548"/>
                    <a:pt x="2311" y="4058"/>
                  </a:cubicBezTo>
                  <a:cubicBezTo>
                    <a:pt x="572" y="6344"/>
                    <a:pt x="1" y="9154"/>
                    <a:pt x="501" y="11774"/>
                  </a:cubicBezTo>
                  <a:cubicBezTo>
                    <a:pt x="2406" y="9600"/>
                    <a:pt x="5098" y="8464"/>
                    <a:pt x="7822" y="8464"/>
                  </a:cubicBezTo>
                  <a:cubicBezTo>
                    <a:pt x="9694" y="8464"/>
                    <a:pt x="11583" y="9001"/>
                    <a:pt x="13241" y="10107"/>
                  </a:cubicBezTo>
                  <a:cubicBezTo>
                    <a:pt x="14244" y="8871"/>
                    <a:pt x="15721" y="8221"/>
                    <a:pt x="17218" y="8221"/>
                  </a:cubicBezTo>
                  <a:cubicBezTo>
                    <a:pt x="18316" y="8221"/>
                    <a:pt x="19424" y="8571"/>
                    <a:pt x="20362" y="9297"/>
                  </a:cubicBezTo>
                  <a:cubicBezTo>
                    <a:pt x="20386" y="9297"/>
                    <a:pt x="20410" y="9321"/>
                    <a:pt x="20433" y="9344"/>
                  </a:cubicBezTo>
                  <a:cubicBezTo>
                    <a:pt x="21767" y="7749"/>
                    <a:pt x="23148" y="6130"/>
                    <a:pt x="24601" y="4534"/>
                  </a:cubicBezTo>
                  <a:cubicBezTo>
                    <a:pt x="24434" y="3200"/>
                    <a:pt x="23767" y="1938"/>
                    <a:pt x="22624" y="1057"/>
                  </a:cubicBezTo>
                  <a:cubicBezTo>
                    <a:pt x="21681" y="345"/>
                    <a:pt x="20577" y="0"/>
                    <a:pt x="1948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50"/>
            <p:cNvSpPr/>
            <p:nvPr/>
          </p:nvSpPr>
          <p:spPr>
            <a:xfrm>
              <a:off x="6566113" y="2747226"/>
              <a:ext cx="53449" cy="48406"/>
            </a:xfrm>
            <a:custGeom>
              <a:avLst/>
              <a:gdLst/>
              <a:ahLst/>
              <a:cxnLst/>
              <a:rect l="l" t="t" r="r" b="b"/>
              <a:pathLst>
                <a:path w="33198" h="30066" extrusionOk="0">
                  <a:moveTo>
                    <a:pt x="22451" y="0"/>
                  </a:moveTo>
                  <a:cubicBezTo>
                    <a:pt x="20685" y="0"/>
                    <a:pt x="18922" y="687"/>
                    <a:pt x="17599" y="2060"/>
                  </a:cubicBezTo>
                  <a:cubicBezTo>
                    <a:pt x="16837" y="2822"/>
                    <a:pt x="16313" y="3727"/>
                    <a:pt x="16027" y="4680"/>
                  </a:cubicBezTo>
                  <a:cubicBezTo>
                    <a:pt x="15861" y="5180"/>
                    <a:pt x="15504" y="5609"/>
                    <a:pt x="15075" y="5918"/>
                  </a:cubicBezTo>
                  <a:lnTo>
                    <a:pt x="15051" y="5918"/>
                  </a:lnTo>
                  <a:cubicBezTo>
                    <a:pt x="14649" y="6207"/>
                    <a:pt x="14172" y="6356"/>
                    <a:pt x="13684" y="6356"/>
                  </a:cubicBezTo>
                  <a:cubicBezTo>
                    <a:pt x="13449" y="6356"/>
                    <a:pt x="13212" y="6321"/>
                    <a:pt x="12979" y="6252"/>
                  </a:cubicBezTo>
                  <a:cubicBezTo>
                    <a:pt x="12127" y="6007"/>
                    <a:pt x="11246" y="5885"/>
                    <a:pt x="10363" y="5885"/>
                  </a:cubicBezTo>
                  <a:cubicBezTo>
                    <a:pt x="7892" y="5885"/>
                    <a:pt x="5415" y="6845"/>
                    <a:pt x="3572" y="8776"/>
                  </a:cubicBezTo>
                  <a:cubicBezTo>
                    <a:pt x="48" y="12396"/>
                    <a:pt x="0" y="18087"/>
                    <a:pt x="3358" y="21755"/>
                  </a:cubicBezTo>
                  <a:cubicBezTo>
                    <a:pt x="1548" y="23755"/>
                    <a:pt x="1643" y="26851"/>
                    <a:pt x="3596" y="28756"/>
                  </a:cubicBezTo>
                  <a:cubicBezTo>
                    <a:pt x="4287" y="29423"/>
                    <a:pt x="5120" y="29852"/>
                    <a:pt x="6002" y="30066"/>
                  </a:cubicBezTo>
                  <a:cubicBezTo>
                    <a:pt x="13455" y="21612"/>
                    <a:pt x="22314" y="13110"/>
                    <a:pt x="32769" y="5370"/>
                  </a:cubicBezTo>
                  <a:cubicBezTo>
                    <a:pt x="33198" y="4084"/>
                    <a:pt x="32888" y="2632"/>
                    <a:pt x="31864" y="1655"/>
                  </a:cubicBezTo>
                  <a:cubicBezTo>
                    <a:pt x="31170" y="974"/>
                    <a:pt x="30266" y="634"/>
                    <a:pt x="29361" y="634"/>
                  </a:cubicBezTo>
                  <a:cubicBezTo>
                    <a:pt x="28463" y="634"/>
                    <a:pt x="27562" y="968"/>
                    <a:pt x="26863" y="1632"/>
                  </a:cubicBezTo>
                  <a:cubicBezTo>
                    <a:pt x="25596" y="544"/>
                    <a:pt x="24023" y="0"/>
                    <a:pt x="224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0"/>
            <p:cNvSpPr/>
            <p:nvPr/>
          </p:nvSpPr>
          <p:spPr>
            <a:xfrm>
              <a:off x="6566266" y="2747226"/>
              <a:ext cx="53296" cy="32380"/>
            </a:xfrm>
            <a:custGeom>
              <a:avLst/>
              <a:gdLst/>
              <a:ahLst/>
              <a:cxnLst/>
              <a:rect l="l" t="t" r="r" b="b"/>
              <a:pathLst>
                <a:path w="33103" h="20112" extrusionOk="0">
                  <a:moveTo>
                    <a:pt x="22356" y="0"/>
                  </a:moveTo>
                  <a:cubicBezTo>
                    <a:pt x="20590" y="0"/>
                    <a:pt x="18827" y="687"/>
                    <a:pt x="17504" y="2060"/>
                  </a:cubicBezTo>
                  <a:cubicBezTo>
                    <a:pt x="16766" y="2822"/>
                    <a:pt x="16218" y="3727"/>
                    <a:pt x="15932" y="4680"/>
                  </a:cubicBezTo>
                  <a:cubicBezTo>
                    <a:pt x="15766" y="5180"/>
                    <a:pt x="15409" y="5609"/>
                    <a:pt x="14980" y="5918"/>
                  </a:cubicBezTo>
                  <a:lnTo>
                    <a:pt x="14956" y="5918"/>
                  </a:lnTo>
                  <a:cubicBezTo>
                    <a:pt x="14554" y="6207"/>
                    <a:pt x="14077" y="6356"/>
                    <a:pt x="13589" y="6356"/>
                  </a:cubicBezTo>
                  <a:cubicBezTo>
                    <a:pt x="13354" y="6356"/>
                    <a:pt x="13117" y="6321"/>
                    <a:pt x="12884" y="6252"/>
                  </a:cubicBezTo>
                  <a:cubicBezTo>
                    <a:pt x="12033" y="6009"/>
                    <a:pt x="11156" y="5889"/>
                    <a:pt x="10279" y="5889"/>
                  </a:cubicBezTo>
                  <a:cubicBezTo>
                    <a:pt x="7796" y="5889"/>
                    <a:pt x="5319" y="6857"/>
                    <a:pt x="3454" y="8776"/>
                  </a:cubicBezTo>
                  <a:cubicBezTo>
                    <a:pt x="453" y="11872"/>
                    <a:pt x="1" y="16539"/>
                    <a:pt x="2049" y="20112"/>
                  </a:cubicBezTo>
                  <a:cubicBezTo>
                    <a:pt x="2430" y="18468"/>
                    <a:pt x="3239" y="16920"/>
                    <a:pt x="4478" y="15634"/>
                  </a:cubicBezTo>
                  <a:cubicBezTo>
                    <a:pt x="6343" y="13716"/>
                    <a:pt x="8834" y="12747"/>
                    <a:pt x="11314" y="12747"/>
                  </a:cubicBezTo>
                  <a:cubicBezTo>
                    <a:pt x="12189" y="12747"/>
                    <a:pt x="13063" y="12868"/>
                    <a:pt x="13908" y="13110"/>
                  </a:cubicBezTo>
                  <a:cubicBezTo>
                    <a:pt x="14143" y="13181"/>
                    <a:pt x="14384" y="13215"/>
                    <a:pt x="14622" y="13215"/>
                  </a:cubicBezTo>
                  <a:cubicBezTo>
                    <a:pt x="15106" y="13215"/>
                    <a:pt x="15581" y="13072"/>
                    <a:pt x="15980" y="12801"/>
                  </a:cubicBezTo>
                  <a:cubicBezTo>
                    <a:pt x="16004" y="12801"/>
                    <a:pt x="16004" y="12777"/>
                    <a:pt x="16004" y="12777"/>
                  </a:cubicBezTo>
                  <a:cubicBezTo>
                    <a:pt x="16433" y="12491"/>
                    <a:pt x="16790" y="12062"/>
                    <a:pt x="16956" y="11562"/>
                  </a:cubicBezTo>
                  <a:cubicBezTo>
                    <a:pt x="17266" y="10586"/>
                    <a:pt x="17766" y="9705"/>
                    <a:pt x="18528" y="8919"/>
                  </a:cubicBezTo>
                  <a:cubicBezTo>
                    <a:pt x="19855" y="7554"/>
                    <a:pt x="21623" y="6867"/>
                    <a:pt x="23394" y="6867"/>
                  </a:cubicBezTo>
                  <a:cubicBezTo>
                    <a:pt x="24961" y="6867"/>
                    <a:pt x="26529" y="7406"/>
                    <a:pt x="27792" y="8490"/>
                  </a:cubicBezTo>
                  <a:cubicBezTo>
                    <a:pt x="28364" y="7942"/>
                    <a:pt x="29102" y="7609"/>
                    <a:pt x="29840" y="7514"/>
                  </a:cubicBezTo>
                  <a:cubicBezTo>
                    <a:pt x="30769" y="6799"/>
                    <a:pt x="31721" y="6085"/>
                    <a:pt x="32674" y="5370"/>
                  </a:cubicBezTo>
                  <a:cubicBezTo>
                    <a:pt x="33103" y="4084"/>
                    <a:pt x="32793" y="2632"/>
                    <a:pt x="31769" y="1632"/>
                  </a:cubicBezTo>
                  <a:cubicBezTo>
                    <a:pt x="31082" y="956"/>
                    <a:pt x="30187" y="622"/>
                    <a:pt x="29289" y="622"/>
                  </a:cubicBezTo>
                  <a:cubicBezTo>
                    <a:pt x="28384" y="622"/>
                    <a:pt x="27474" y="962"/>
                    <a:pt x="26768" y="1632"/>
                  </a:cubicBezTo>
                  <a:cubicBezTo>
                    <a:pt x="25501" y="544"/>
                    <a:pt x="23928" y="0"/>
                    <a:pt x="2235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0"/>
            <p:cNvSpPr/>
            <p:nvPr/>
          </p:nvSpPr>
          <p:spPr>
            <a:xfrm>
              <a:off x="6450399" y="2666420"/>
              <a:ext cx="186800" cy="172231"/>
            </a:xfrm>
            <a:custGeom>
              <a:avLst/>
              <a:gdLst/>
              <a:ahLst/>
              <a:cxnLst/>
              <a:rect l="l" t="t" r="r" b="b"/>
              <a:pathLst>
                <a:path w="116025" h="106976" extrusionOk="0">
                  <a:moveTo>
                    <a:pt x="113172" y="1"/>
                  </a:moveTo>
                  <a:cubicBezTo>
                    <a:pt x="112941" y="1"/>
                    <a:pt x="112708" y="32"/>
                    <a:pt x="112476" y="97"/>
                  </a:cubicBezTo>
                  <a:cubicBezTo>
                    <a:pt x="109380" y="978"/>
                    <a:pt x="106260" y="1954"/>
                    <a:pt x="103236" y="3002"/>
                  </a:cubicBezTo>
                  <a:cubicBezTo>
                    <a:pt x="88471" y="8170"/>
                    <a:pt x="74468" y="15528"/>
                    <a:pt x="61632" y="24911"/>
                  </a:cubicBezTo>
                  <a:cubicBezTo>
                    <a:pt x="38699" y="41653"/>
                    <a:pt x="23315" y="62109"/>
                    <a:pt x="14456" y="76327"/>
                  </a:cubicBezTo>
                  <a:cubicBezTo>
                    <a:pt x="4811" y="91734"/>
                    <a:pt x="667" y="103070"/>
                    <a:pt x="500" y="103546"/>
                  </a:cubicBezTo>
                  <a:cubicBezTo>
                    <a:pt x="0" y="104880"/>
                    <a:pt x="691" y="106356"/>
                    <a:pt x="2024" y="106833"/>
                  </a:cubicBezTo>
                  <a:cubicBezTo>
                    <a:pt x="2310" y="106928"/>
                    <a:pt x="2620" y="106976"/>
                    <a:pt x="2906" y="106976"/>
                  </a:cubicBezTo>
                  <a:cubicBezTo>
                    <a:pt x="3953" y="106976"/>
                    <a:pt x="4930" y="106333"/>
                    <a:pt x="5311" y="105285"/>
                  </a:cubicBezTo>
                  <a:cubicBezTo>
                    <a:pt x="5358" y="105190"/>
                    <a:pt x="9502" y="93902"/>
                    <a:pt x="18885" y="78922"/>
                  </a:cubicBezTo>
                  <a:cubicBezTo>
                    <a:pt x="27506" y="65134"/>
                    <a:pt x="42438" y="45273"/>
                    <a:pt x="64657" y="29055"/>
                  </a:cubicBezTo>
                  <a:cubicBezTo>
                    <a:pt x="77088" y="19958"/>
                    <a:pt x="90638" y="12837"/>
                    <a:pt x="104927" y="7836"/>
                  </a:cubicBezTo>
                  <a:cubicBezTo>
                    <a:pt x="107856" y="6812"/>
                    <a:pt x="110880" y="5884"/>
                    <a:pt x="113857" y="5026"/>
                  </a:cubicBezTo>
                  <a:cubicBezTo>
                    <a:pt x="115238" y="4645"/>
                    <a:pt x="116024" y="3240"/>
                    <a:pt x="115643" y="1859"/>
                  </a:cubicBezTo>
                  <a:cubicBezTo>
                    <a:pt x="115327" y="733"/>
                    <a:pt x="114291" y="1"/>
                    <a:pt x="113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0"/>
            <p:cNvSpPr/>
            <p:nvPr/>
          </p:nvSpPr>
          <p:spPr>
            <a:xfrm>
              <a:off x="6484523" y="2724535"/>
              <a:ext cx="111536" cy="136623"/>
            </a:xfrm>
            <a:custGeom>
              <a:avLst/>
              <a:gdLst/>
              <a:ahLst/>
              <a:cxnLst/>
              <a:rect l="l" t="t" r="r" b="b"/>
              <a:pathLst>
                <a:path w="69277" h="84859" extrusionOk="0">
                  <a:moveTo>
                    <a:pt x="66360" y="0"/>
                  </a:moveTo>
                  <a:cubicBezTo>
                    <a:pt x="65854" y="0"/>
                    <a:pt x="65343" y="150"/>
                    <a:pt x="64895" y="461"/>
                  </a:cubicBezTo>
                  <a:cubicBezTo>
                    <a:pt x="54178" y="7891"/>
                    <a:pt x="44104" y="16797"/>
                    <a:pt x="34960" y="26918"/>
                  </a:cubicBezTo>
                  <a:cubicBezTo>
                    <a:pt x="26601" y="36182"/>
                    <a:pt x="19052" y="46422"/>
                    <a:pt x="12526" y="57329"/>
                  </a:cubicBezTo>
                  <a:cubicBezTo>
                    <a:pt x="4239" y="71165"/>
                    <a:pt x="619" y="81001"/>
                    <a:pt x="476" y="81429"/>
                  </a:cubicBezTo>
                  <a:cubicBezTo>
                    <a:pt x="0" y="82763"/>
                    <a:pt x="691" y="84216"/>
                    <a:pt x="2024" y="84716"/>
                  </a:cubicBezTo>
                  <a:cubicBezTo>
                    <a:pt x="2310" y="84811"/>
                    <a:pt x="2596" y="84859"/>
                    <a:pt x="2882" y="84859"/>
                  </a:cubicBezTo>
                  <a:cubicBezTo>
                    <a:pt x="3929" y="84859"/>
                    <a:pt x="4906" y="84216"/>
                    <a:pt x="5311" y="83168"/>
                  </a:cubicBezTo>
                  <a:cubicBezTo>
                    <a:pt x="5335" y="83073"/>
                    <a:pt x="8907" y="73333"/>
                    <a:pt x="16908" y="59973"/>
                  </a:cubicBezTo>
                  <a:cubicBezTo>
                    <a:pt x="23291" y="49328"/>
                    <a:pt x="30649" y="39373"/>
                    <a:pt x="38770" y="30348"/>
                  </a:cubicBezTo>
                  <a:cubicBezTo>
                    <a:pt x="47653" y="20536"/>
                    <a:pt x="57417" y="11891"/>
                    <a:pt x="67824" y="4652"/>
                  </a:cubicBezTo>
                  <a:cubicBezTo>
                    <a:pt x="68991" y="3842"/>
                    <a:pt x="69276" y="2247"/>
                    <a:pt x="68467" y="1104"/>
                  </a:cubicBezTo>
                  <a:cubicBezTo>
                    <a:pt x="67968" y="385"/>
                    <a:pt x="67171" y="0"/>
                    <a:pt x="663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0"/>
            <p:cNvSpPr/>
            <p:nvPr/>
          </p:nvSpPr>
          <p:spPr>
            <a:xfrm>
              <a:off x="6518608" y="2860318"/>
              <a:ext cx="15989" cy="23347"/>
            </a:xfrm>
            <a:custGeom>
              <a:avLst/>
              <a:gdLst/>
              <a:ahLst/>
              <a:cxnLst/>
              <a:rect l="l" t="t" r="r" b="b"/>
              <a:pathLst>
                <a:path w="9931" h="14501" extrusionOk="0">
                  <a:moveTo>
                    <a:pt x="6993" y="0"/>
                  </a:moveTo>
                  <a:cubicBezTo>
                    <a:pt x="6041" y="0"/>
                    <a:pt x="5135" y="530"/>
                    <a:pt x="4692" y="1450"/>
                  </a:cubicBezTo>
                  <a:cubicBezTo>
                    <a:pt x="1858" y="7309"/>
                    <a:pt x="548" y="10929"/>
                    <a:pt x="500" y="11071"/>
                  </a:cubicBezTo>
                  <a:cubicBezTo>
                    <a:pt x="0" y="12405"/>
                    <a:pt x="691" y="13858"/>
                    <a:pt x="2024" y="14334"/>
                  </a:cubicBezTo>
                  <a:cubicBezTo>
                    <a:pt x="2310" y="14453"/>
                    <a:pt x="2620" y="14501"/>
                    <a:pt x="2906" y="14501"/>
                  </a:cubicBezTo>
                  <a:cubicBezTo>
                    <a:pt x="3953" y="14501"/>
                    <a:pt x="4930" y="13858"/>
                    <a:pt x="5311" y="12810"/>
                  </a:cubicBezTo>
                  <a:cubicBezTo>
                    <a:pt x="5311" y="12786"/>
                    <a:pt x="6597" y="9285"/>
                    <a:pt x="9312" y="3689"/>
                  </a:cubicBezTo>
                  <a:cubicBezTo>
                    <a:pt x="9931" y="2403"/>
                    <a:pt x="9383" y="879"/>
                    <a:pt x="8121" y="260"/>
                  </a:cubicBezTo>
                  <a:cubicBezTo>
                    <a:pt x="7755" y="84"/>
                    <a:pt x="7370" y="0"/>
                    <a:pt x="6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50"/>
            <p:cNvSpPr/>
            <p:nvPr/>
          </p:nvSpPr>
          <p:spPr>
            <a:xfrm>
              <a:off x="6533485" y="2729532"/>
              <a:ext cx="125875" cy="123152"/>
            </a:xfrm>
            <a:custGeom>
              <a:avLst/>
              <a:gdLst/>
              <a:ahLst/>
              <a:cxnLst/>
              <a:rect l="l" t="t" r="r" b="b"/>
              <a:pathLst>
                <a:path w="78183" h="76492" extrusionOk="0">
                  <a:moveTo>
                    <a:pt x="75271" y="0"/>
                  </a:moveTo>
                  <a:cubicBezTo>
                    <a:pt x="74872" y="0"/>
                    <a:pt x="74467" y="92"/>
                    <a:pt x="74087" y="286"/>
                  </a:cubicBezTo>
                  <a:cubicBezTo>
                    <a:pt x="66276" y="4263"/>
                    <a:pt x="58679" y="8978"/>
                    <a:pt x="51511" y="14289"/>
                  </a:cubicBezTo>
                  <a:cubicBezTo>
                    <a:pt x="41818" y="21481"/>
                    <a:pt x="32674" y="29911"/>
                    <a:pt x="24339" y="39341"/>
                  </a:cubicBezTo>
                  <a:cubicBezTo>
                    <a:pt x="15384" y="49510"/>
                    <a:pt x="7430" y="60727"/>
                    <a:pt x="691" y="72681"/>
                  </a:cubicBezTo>
                  <a:cubicBezTo>
                    <a:pt x="0" y="73920"/>
                    <a:pt x="429" y="75491"/>
                    <a:pt x="1667" y="76182"/>
                  </a:cubicBezTo>
                  <a:cubicBezTo>
                    <a:pt x="2048" y="76396"/>
                    <a:pt x="2501" y="76492"/>
                    <a:pt x="2929" y="76492"/>
                  </a:cubicBezTo>
                  <a:cubicBezTo>
                    <a:pt x="3810" y="76492"/>
                    <a:pt x="4692" y="76039"/>
                    <a:pt x="5168" y="75206"/>
                  </a:cubicBezTo>
                  <a:cubicBezTo>
                    <a:pt x="11717" y="63560"/>
                    <a:pt x="19457" y="52630"/>
                    <a:pt x="28197" y="42747"/>
                  </a:cubicBezTo>
                  <a:cubicBezTo>
                    <a:pt x="36293" y="33578"/>
                    <a:pt x="45152" y="25386"/>
                    <a:pt x="54583" y="18408"/>
                  </a:cubicBezTo>
                  <a:cubicBezTo>
                    <a:pt x="61513" y="13265"/>
                    <a:pt x="68872" y="8716"/>
                    <a:pt x="76421" y="4834"/>
                  </a:cubicBezTo>
                  <a:cubicBezTo>
                    <a:pt x="77683" y="4191"/>
                    <a:pt x="78183" y="2643"/>
                    <a:pt x="77540" y="1381"/>
                  </a:cubicBezTo>
                  <a:cubicBezTo>
                    <a:pt x="77090" y="499"/>
                    <a:pt x="76198" y="0"/>
                    <a:pt x="75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50"/>
            <p:cNvSpPr/>
            <p:nvPr/>
          </p:nvSpPr>
          <p:spPr>
            <a:xfrm>
              <a:off x="6662119" y="2716603"/>
              <a:ext cx="27032" cy="15347"/>
            </a:xfrm>
            <a:custGeom>
              <a:avLst/>
              <a:gdLst/>
              <a:ahLst/>
              <a:cxnLst/>
              <a:rect l="l" t="t" r="r" b="b"/>
              <a:pathLst>
                <a:path w="16790" h="9532" extrusionOk="0">
                  <a:moveTo>
                    <a:pt x="13901" y="0"/>
                  </a:moveTo>
                  <a:cubicBezTo>
                    <a:pt x="13620" y="0"/>
                    <a:pt x="13333" y="48"/>
                    <a:pt x="13051" y="148"/>
                  </a:cubicBezTo>
                  <a:cubicBezTo>
                    <a:pt x="9288" y="1506"/>
                    <a:pt x="5526" y="3006"/>
                    <a:pt x="1882" y="4626"/>
                  </a:cubicBezTo>
                  <a:cubicBezTo>
                    <a:pt x="596" y="5197"/>
                    <a:pt x="1" y="6721"/>
                    <a:pt x="572" y="8007"/>
                  </a:cubicBezTo>
                  <a:cubicBezTo>
                    <a:pt x="1001" y="8960"/>
                    <a:pt x="1954" y="9531"/>
                    <a:pt x="2930" y="9531"/>
                  </a:cubicBezTo>
                  <a:cubicBezTo>
                    <a:pt x="3263" y="9531"/>
                    <a:pt x="3621" y="9460"/>
                    <a:pt x="3954" y="9317"/>
                  </a:cubicBezTo>
                  <a:cubicBezTo>
                    <a:pt x="7479" y="7745"/>
                    <a:pt x="11122" y="6293"/>
                    <a:pt x="14766" y="4983"/>
                  </a:cubicBezTo>
                  <a:cubicBezTo>
                    <a:pt x="16099" y="4506"/>
                    <a:pt x="16790" y="3030"/>
                    <a:pt x="16314" y="1696"/>
                  </a:cubicBezTo>
                  <a:cubicBezTo>
                    <a:pt x="15938" y="663"/>
                    <a:pt x="14955" y="0"/>
                    <a:pt x="139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0"/>
            <p:cNvSpPr/>
            <p:nvPr/>
          </p:nvSpPr>
          <p:spPr>
            <a:xfrm>
              <a:off x="6586587" y="2805103"/>
              <a:ext cx="9547" cy="8129"/>
            </a:xfrm>
            <a:custGeom>
              <a:avLst/>
              <a:gdLst/>
              <a:ahLst/>
              <a:cxnLst/>
              <a:rect l="l" t="t" r="r" b="b"/>
              <a:pathLst>
                <a:path w="5930" h="5049" extrusionOk="0">
                  <a:moveTo>
                    <a:pt x="2953" y="0"/>
                  </a:moveTo>
                  <a:cubicBezTo>
                    <a:pt x="1286" y="0"/>
                    <a:pt x="0" y="1596"/>
                    <a:pt x="548" y="3334"/>
                  </a:cubicBezTo>
                  <a:cubicBezTo>
                    <a:pt x="858" y="4382"/>
                    <a:pt x="1882" y="5049"/>
                    <a:pt x="2977" y="5049"/>
                  </a:cubicBezTo>
                  <a:cubicBezTo>
                    <a:pt x="4644" y="5049"/>
                    <a:pt x="5930" y="3453"/>
                    <a:pt x="5382" y="1715"/>
                  </a:cubicBezTo>
                  <a:cubicBezTo>
                    <a:pt x="5049" y="667"/>
                    <a:pt x="4049" y="0"/>
                    <a:pt x="29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0"/>
            <p:cNvSpPr/>
            <p:nvPr/>
          </p:nvSpPr>
          <p:spPr>
            <a:xfrm>
              <a:off x="6598089" y="2805103"/>
              <a:ext cx="9549" cy="8129"/>
            </a:xfrm>
            <a:custGeom>
              <a:avLst/>
              <a:gdLst/>
              <a:ahLst/>
              <a:cxnLst/>
              <a:rect l="l" t="t" r="r" b="b"/>
              <a:pathLst>
                <a:path w="5931" h="5049" extrusionOk="0">
                  <a:moveTo>
                    <a:pt x="2954" y="0"/>
                  </a:moveTo>
                  <a:cubicBezTo>
                    <a:pt x="1287" y="0"/>
                    <a:pt x="1" y="1596"/>
                    <a:pt x="548" y="3334"/>
                  </a:cubicBezTo>
                  <a:cubicBezTo>
                    <a:pt x="858" y="4382"/>
                    <a:pt x="1882" y="5049"/>
                    <a:pt x="2977" y="5049"/>
                  </a:cubicBezTo>
                  <a:cubicBezTo>
                    <a:pt x="4644" y="5049"/>
                    <a:pt x="5930" y="3453"/>
                    <a:pt x="5383" y="1715"/>
                  </a:cubicBezTo>
                  <a:cubicBezTo>
                    <a:pt x="5049" y="667"/>
                    <a:pt x="4049" y="0"/>
                    <a:pt x="2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0"/>
            <p:cNvSpPr/>
            <p:nvPr/>
          </p:nvSpPr>
          <p:spPr>
            <a:xfrm>
              <a:off x="6670900" y="2846357"/>
              <a:ext cx="9547" cy="8129"/>
            </a:xfrm>
            <a:custGeom>
              <a:avLst/>
              <a:gdLst/>
              <a:ahLst/>
              <a:cxnLst/>
              <a:rect l="l" t="t" r="r" b="b"/>
              <a:pathLst>
                <a:path w="5930" h="5049" extrusionOk="0">
                  <a:moveTo>
                    <a:pt x="2953" y="0"/>
                  </a:moveTo>
                  <a:cubicBezTo>
                    <a:pt x="1286" y="0"/>
                    <a:pt x="0" y="1596"/>
                    <a:pt x="548" y="3334"/>
                  </a:cubicBezTo>
                  <a:cubicBezTo>
                    <a:pt x="858" y="4382"/>
                    <a:pt x="1882" y="5049"/>
                    <a:pt x="2977" y="5049"/>
                  </a:cubicBezTo>
                  <a:cubicBezTo>
                    <a:pt x="4644" y="5049"/>
                    <a:pt x="5930" y="3453"/>
                    <a:pt x="5382" y="1715"/>
                  </a:cubicBezTo>
                  <a:cubicBezTo>
                    <a:pt x="5073" y="667"/>
                    <a:pt x="4049" y="0"/>
                    <a:pt x="29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0"/>
            <p:cNvSpPr/>
            <p:nvPr/>
          </p:nvSpPr>
          <p:spPr>
            <a:xfrm>
              <a:off x="6503502" y="2720407"/>
              <a:ext cx="9547" cy="8129"/>
            </a:xfrm>
            <a:custGeom>
              <a:avLst/>
              <a:gdLst/>
              <a:ahLst/>
              <a:cxnLst/>
              <a:rect l="l" t="t" r="r" b="b"/>
              <a:pathLst>
                <a:path w="5930" h="5049" extrusionOk="0">
                  <a:moveTo>
                    <a:pt x="2953" y="0"/>
                  </a:moveTo>
                  <a:cubicBezTo>
                    <a:pt x="1286" y="0"/>
                    <a:pt x="0" y="1596"/>
                    <a:pt x="548" y="3334"/>
                  </a:cubicBezTo>
                  <a:cubicBezTo>
                    <a:pt x="858" y="4382"/>
                    <a:pt x="1882" y="5049"/>
                    <a:pt x="2977" y="5049"/>
                  </a:cubicBezTo>
                  <a:cubicBezTo>
                    <a:pt x="4644" y="5049"/>
                    <a:pt x="5930" y="3453"/>
                    <a:pt x="5382" y="1715"/>
                  </a:cubicBezTo>
                  <a:cubicBezTo>
                    <a:pt x="5073" y="667"/>
                    <a:pt x="4049" y="0"/>
                    <a:pt x="29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0"/>
            <p:cNvSpPr/>
            <p:nvPr/>
          </p:nvSpPr>
          <p:spPr>
            <a:xfrm>
              <a:off x="6484407" y="2809435"/>
              <a:ext cx="9549" cy="8129"/>
            </a:xfrm>
            <a:custGeom>
              <a:avLst/>
              <a:gdLst/>
              <a:ahLst/>
              <a:cxnLst/>
              <a:rect l="l" t="t" r="r" b="b"/>
              <a:pathLst>
                <a:path w="5931" h="5049" extrusionOk="0">
                  <a:moveTo>
                    <a:pt x="2954" y="0"/>
                  </a:moveTo>
                  <a:cubicBezTo>
                    <a:pt x="1287" y="0"/>
                    <a:pt x="1" y="1596"/>
                    <a:pt x="548" y="3334"/>
                  </a:cubicBezTo>
                  <a:cubicBezTo>
                    <a:pt x="858" y="4382"/>
                    <a:pt x="1858" y="5049"/>
                    <a:pt x="2954" y="5049"/>
                  </a:cubicBezTo>
                  <a:lnTo>
                    <a:pt x="2977" y="5049"/>
                  </a:lnTo>
                  <a:cubicBezTo>
                    <a:pt x="4644" y="5049"/>
                    <a:pt x="5930" y="3453"/>
                    <a:pt x="5383" y="1715"/>
                  </a:cubicBezTo>
                  <a:cubicBezTo>
                    <a:pt x="5049" y="691"/>
                    <a:pt x="4049" y="0"/>
                    <a:pt x="2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0"/>
            <p:cNvSpPr/>
            <p:nvPr/>
          </p:nvSpPr>
          <p:spPr>
            <a:xfrm>
              <a:off x="6618908" y="2686280"/>
              <a:ext cx="8475" cy="8248"/>
            </a:xfrm>
            <a:custGeom>
              <a:avLst/>
              <a:gdLst/>
              <a:ahLst/>
              <a:cxnLst/>
              <a:rect l="l" t="t" r="r" b="b"/>
              <a:pathLst>
                <a:path w="5264" h="5123" extrusionOk="0">
                  <a:moveTo>
                    <a:pt x="2626" y="1"/>
                  </a:moveTo>
                  <a:cubicBezTo>
                    <a:pt x="1237" y="1"/>
                    <a:pt x="95" y="1080"/>
                    <a:pt x="48" y="2455"/>
                  </a:cubicBezTo>
                  <a:cubicBezTo>
                    <a:pt x="1" y="3884"/>
                    <a:pt x="1096" y="5075"/>
                    <a:pt x="2525" y="5122"/>
                  </a:cubicBezTo>
                  <a:lnTo>
                    <a:pt x="2644" y="5122"/>
                  </a:lnTo>
                  <a:cubicBezTo>
                    <a:pt x="4025" y="5122"/>
                    <a:pt x="5169" y="4051"/>
                    <a:pt x="5216" y="2670"/>
                  </a:cubicBezTo>
                  <a:cubicBezTo>
                    <a:pt x="5264" y="1241"/>
                    <a:pt x="4168" y="50"/>
                    <a:pt x="2740" y="2"/>
                  </a:cubicBezTo>
                  <a:lnTo>
                    <a:pt x="2716" y="2"/>
                  </a:lnTo>
                  <a:cubicBezTo>
                    <a:pt x="2686" y="1"/>
                    <a:pt x="2656" y="1"/>
                    <a:pt x="2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50"/>
            <p:cNvSpPr/>
            <p:nvPr/>
          </p:nvSpPr>
          <p:spPr>
            <a:xfrm>
              <a:off x="6607637" y="2688928"/>
              <a:ext cx="8897" cy="8131"/>
            </a:xfrm>
            <a:custGeom>
              <a:avLst/>
              <a:gdLst/>
              <a:ahLst/>
              <a:cxnLst/>
              <a:rect l="l" t="t" r="r" b="b"/>
              <a:pathLst>
                <a:path w="5526" h="5050" extrusionOk="0">
                  <a:moveTo>
                    <a:pt x="2525" y="1"/>
                  </a:moveTo>
                  <a:cubicBezTo>
                    <a:pt x="1143" y="1"/>
                    <a:pt x="24" y="1120"/>
                    <a:pt x="0" y="2501"/>
                  </a:cubicBezTo>
                  <a:cubicBezTo>
                    <a:pt x="0" y="3882"/>
                    <a:pt x="1120" y="5025"/>
                    <a:pt x="2501" y="5049"/>
                  </a:cubicBezTo>
                  <a:lnTo>
                    <a:pt x="2549" y="5049"/>
                  </a:lnTo>
                  <a:cubicBezTo>
                    <a:pt x="3644" y="5049"/>
                    <a:pt x="4644" y="4382"/>
                    <a:pt x="4978" y="3335"/>
                  </a:cubicBezTo>
                  <a:cubicBezTo>
                    <a:pt x="5525" y="1620"/>
                    <a:pt x="4239" y="1"/>
                    <a:pt x="2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50"/>
          <p:cNvGrpSpPr/>
          <p:nvPr/>
        </p:nvGrpSpPr>
        <p:grpSpPr>
          <a:xfrm>
            <a:off x="7022977" y="2703726"/>
            <a:ext cx="255744" cy="216959"/>
            <a:chOff x="7236319" y="2674870"/>
            <a:chExt cx="277982" cy="235825"/>
          </a:xfrm>
        </p:grpSpPr>
        <p:sp>
          <p:nvSpPr>
            <p:cNvPr id="7108" name="Google Shape;7108;p50"/>
            <p:cNvSpPr/>
            <p:nvPr/>
          </p:nvSpPr>
          <p:spPr>
            <a:xfrm>
              <a:off x="7298164" y="2722247"/>
              <a:ext cx="154286" cy="154286"/>
            </a:xfrm>
            <a:custGeom>
              <a:avLst/>
              <a:gdLst/>
              <a:ahLst/>
              <a:cxnLst/>
              <a:rect l="l" t="t" r="r" b="b"/>
              <a:pathLst>
                <a:path w="95830" h="95830" extrusionOk="0">
                  <a:moveTo>
                    <a:pt x="47915" y="0"/>
                  </a:moveTo>
                  <a:cubicBezTo>
                    <a:pt x="21457" y="0"/>
                    <a:pt x="0" y="21457"/>
                    <a:pt x="0" y="47915"/>
                  </a:cubicBezTo>
                  <a:cubicBezTo>
                    <a:pt x="0" y="74372"/>
                    <a:pt x="21457" y="95829"/>
                    <a:pt x="47915" y="95829"/>
                  </a:cubicBezTo>
                  <a:cubicBezTo>
                    <a:pt x="74373" y="95829"/>
                    <a:pt x="95830" y="74372"/>
                    <a:pt x="95830" y="47915"/>
                  </a:cubicBezTo>
                  <a:cubicBezTo>
                    <a:pt x="95830" y="21457"/>
                    <a:pt x="74373" y="0"/>
                    <a:pt x="479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0"/>
            <p:cNvSpPr/>
            <p:nvPr/>
          </p:nvSpPr>
          <p:spPr>
            <a:xfrm>
              <a:off x="7298164" y="2760818"/>
              <a:ext cx="154286" cy="115716"/>
            </a:xfrm>
            <a:custGeom>
              <a:avLst/>
              <a:gdLst/>
              <a:ahLst/>
              <a:cxnLst/>
              <a:rect l="l" t="t" r="r" b="b"/>
              <a:pathLst>
                <a:path w="95830" h="71873" extrusionOk="0">
                  <a:moveTo>
                    <a:pt x="6406" y="0"/>
                  </a:moveTo>
                  <a:cubicBezTo>
                    <a:pt x="2334" y="7050"/>
                    <a:pt x="0" y="15218"/>
                    <a:pt x="0" y="23958"/>
                  </a:cubicBezTo>
                  <a:cubicBezTo>
                    <a:pt x="0" y="50415"/>
                    <a:pt x="21457" y="71872"/>
                    <a:pt x="47915" y="71872"/>
                  </a:cubicBezTo>
                  <a:cubicBezTo>
                    <a:pt x="74373" y="71872"/>
                    <a:pt x="95830" y="50415"/>
                    <a:pt x="95830" y="23958"/>
                  </a:cubicBezTo>
                  <a:cubicBezTo>
                    <a:pt x="95830" y="15218"/>
                    <a:pt x="93496" y="7050"/>
                    <a:pt x="89424" y="0"/>
                  </a:cubicBezTo>
                  <a:cubicBezTo>
                    <a:pt x="81136" y="14313"/>
                    <a:pt x="65657" y="23958"/>
                    <a:pt x="47915" y="23958"/>
                  </a:cubicBezTo>
                  <a:cubicBezTo>
                    <a:pt x="30173" y="23958"/>
                    <a:pt x="14694" y="14313"/>
                    <a:pt x="640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0"/>
            <p:cNvSpPr/>
            <p:nvPr/>
          </p:nvSpPr>
          <p:spPr>
            <a:xfrm>
              <a:off x="7371511" y="2674870"/>
              <a:ext cx="8129" cy="24292"/>
            </a:xfrm>
            <a:custGeom>
              <a:avLst/>
              <a:gdLst/>
              <a:ahLst/>
              <a:cxnLst/>
              <a:rect l="l" t="t" r="r" b="b"/>
              <a:pathLst>
                <a:path w="5049" h="15088" extrusionOk="0">
                  <a:moveTo>
                    <a:pt x="2504" y="1"/>
                  </a:moveTo>
                  <a:cubicBezTo>
                    <a:pt x="2409" y="1"/>
                    <a:pt x="2313" y="6"/>
                    <a:pt x="2215" y="17"/>
                  </a:cubicBezTo>
                  <a:cubicBezTo>
                    <a:pt x="929" y="183"/>
                    <a:pt x="0" y="1350"/>
                    <a:pt x="0" y="2636"/>
                  </a:cubicBezTo>
                  <a:lnTo>
                    <a:pt x="0" y="12448"/>
                  </a:lnTo>
                  <a:cubicBezTo>
                    <a:pt x="0" y="13757"/>
                    <a:pt x="929" y="14924"/>
                    <a:pt x="2215" y="15067"/>
                  </a:cubicBezTo>
                  <a:cubicBezTo>
                    <a:pt x="2325" y="15081"/>
                    <a:pt x="2433" y="15087"/>
                    <a:pt x="2540" y="15087"/>
                  </a:cubicBezTo>
                  <a:cubicBezTo>
                    <a:pt x="3939" y="15087"/>
                    <a:pt x="5049" y="13961"/>
                    <a:pt x="5049" y="12567"/>
                  </a:cubicBezTo>
                  <a:lnTo>
                    <a:pt x="5049" y="2541"/>
                  </a:lnTo>
                  <a:cubicBezTo>
                    <a:pt x="5049" y="1135"/>
                    <a:pt x="3920" y="1"/>
                    <a:pt x="2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0"/>
            <p:cNvSpPr/>
            <p:nvPr/>
          </p:nvSpPr>
          <p:spPr>
            <a:xfrm>
              <a:off x="7310165" y="2690702"/>
              <a:ext cx="17906" cy="22765"/>
            </a:xfrm>
            <a:custGeom>
              <a:avLst/>
              <a:gdLst/>
              <a:ahLst/>
              <a:cxnLst/>
              <a:rect l="l" t="t" r="r" b="b"/>
              <a:pathLst>
                <a:path w="11122" h="14140" extrusionOk="0">
                  <a:moveTo>
                    <a:pt x="2997" y="0"/>
                  </a:moveTo>
                  <a:cubicBezTo>
                    <a:pt x="2553" y="0"/>
                    <a:pt x="2102" y="114"/>
                    <a:pt x="1691" y="351"/>
                  </a:cubicBezTo>
                  <a:cubicBezTo>
                    <a:pt x="429" y="1066"/>
                    <a:pt x="0" y="2661"/>
                    <a:pt x="738" y="3900"/>
                  </a:cubicBezTo>
                  <a:lnTo>
                    <a:pt x="5882" y="12830"/>
                  </a:lnTo>
                  <a:cubicBezTo>
                    <a:pt x="6382" y="13663"/>
                    <a:pt x="7240" y="14140"/>
                    <a:pt x="8145" y="14140"/>
                  </a:cubicBezTo>
                  <a:cubicBezTo>
                    <a:pt x="8597" y="14140"/>
                    <a:pt x="9050" y="14021"/>
                    <a:pt x="9455" y="13783"/>
                  </a:cubicBezTo>
                  <a:cubicBezTo>
                    <a:pt x="10693" y="13068"/>
                    <a:pt x="11122" y="11473"/>
                    <a:pt x="10407" y="10234"/>
                  </a:cubicBezTo>
                  <a:lnTo>
                    <a:pt x="5239" y="1304"/>
                  </a:lnTo>
                  <a:cubicBezTo>
                    <a:pt x="4762" y="461"/>
                    <a:pt x="3892" y="0"/>
                    <a:pt x="2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0"/>
            <p:cNvSpPr/>
            <p:nvPr/>
          </p:nvSpPr>
          <p:spPr>
            <a:xfrm>
              <a:off x="7266033" y="2734853"/>
              <a:ext cx="23965" cy="16688"/>
            </a:xfrm>
            <a:custGeom>
              <a:avLst/>
              <a:gdLst/>
              <a:ahLst/>
              <a:cxnLst/>
              <a:rect l="l" t="t" r="r" b="b"/>
              <a:pathLst>
                <a:path w="14885" h="10365" extrusionOk="0">
                  <a:moveTo>
                    <a:pt x="2957" y="1"/>
                  </a:moveTo>
                  <a:cubicBezTo>
                    <a:pt x="2063" y="1"/>
                    <a:pt x="1192" y="472"/>
                    <a:pt x="715" y="1315"/>
                  </a:cubicBezTo>
                  <a:cubicBezTo>
                    <a:pt x="1" y="2553"/>
                    <a:pt x="406" y="4149"/>
                    <a:pt x="1668" y="4863"/>
                  </a:cubicBezTo>
                  <a:lnTo>
                    <a:pt x="10598" y="10031"/>
                  </a:lnTo>
                  <a:cubicBezTo>
                    <a:pt x="11003" y="10269"/>
                    <a:pt x="11455" y="10364"/>
                    <a:pt x="11908" y="10364"/>
                  </a:cubicBezTo>
                  <a:cubicBezTo>
                    <a:pt x="12813" y="10364"/>
                    <a:pt x="13670" y="9912"/>
                    <a:pt x="14170" y="9078"/>
                  </a:cubicBezTo>
                  <a:cubicBezTo>
                    <a:pt x="14885" y="7816"/>
                    <a:pt x="14456" y="6245"/>
                    <a:pt x="13218" y="5506"/>
                  </a:cubicBezTo>
                  <a:lnTo>
                    <a:pt x="4263" y="362"/>
                  </a:lnTo>
                  <a:cubicBezTo>
                    <a:pt x="3852" y="117"/>
                    <a:pt x="3402" y="1"/>
                    <a:pt x="2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50"/>
            <p:cNvSpPr/>
            <p:nvPr/>
          </p:nvSpPr>
          <p:spPr>
            <a:xfrm>
              <a:off x="7475454" y="2795056"/>
              <a:ext cx="24387" cy="8131"/>
            </a:xfrm>
            <a:custGeom>
              <a:avLst/>
              <a:gdLst/>
              <a:ahLst/>
              <a:cxnLst/>
              <a:rect l="l" t="t" r="r" b="b"/>
              <a:pathLst>
                <a:path w="15147" h="5050" extrusionOk="0">
                  <a:moveTo>
                    <a:pt x="2572" y="1"/>
                  </a:moveTo>
                  <a:cubicBezTo>
                    <a:pt x="1144" y="1"/>
                    <a:pt x="0" y="1168"/>
                    <a:pt x="48" y="2596"/>
                  </a:cubicBezTo>
                  <a:cubicBezTo>
                    <a:pt x="72" y="3978"/>
                    <a:pt x="1310" y="5049"/>
                    <a:pt x="2691" y="5049"/>
                  </a:cubicBezTo>
                  <a:lnTo>
                    <a:pt x="12598" y="5049"/>
                  </a:lnTo>
                  <a:cubicBezTo>
                    <a:pt x="14003" y="5049"/>
                    <a:pt x="15146" y="3882"/>
                    <a:pt x="15123" y="2454"/>
                  </a:cubicBezTo>
                  <a:cubicBezTo>
                    <a:pt x="15075" y="1072"/>
                    <a:pt x="13860" y="1"/>
                    <a:pt x="12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50"/>
            <p:cNvSpPr/>
            <p:nvPr/>
          </p:nvSpPr>
          <p:spPr>
            <a:xfrm>
              <a:off x="7250774" y="2795056"/>
              <a:ext cx="24387" cy="8131"/>
            </a:xfrm>
            <a:custGeom>
              <a:avLst/>
              <a:gdLst/>
              <a:ahLst/>
              <a:cxnLst/>
              <a:rect l="l" t="t" r="r" b="b"/>
              <a:pathLst>
                <a:path w="15147" h="5050" extrusionOk="0">
                  <a:moveTo>
                    <a:pt x="2549" y="1"/>
                  </a:moveTo>
                  <a:cubicBezTo>
                    <a:pt x="1144" y="1"/>
                    <a:pt x="1" y="1168"/>
                    <a:pt x="24" y="2596"/>
                  </a:cubicBezTo>
                  <a:cubicBezTo>
                    <a:pt x="72" y="3978"/>
                    <a:pt x="1287" y="5049"/>
                    <a:pt x="2668" y="5049"/>
                  </a:cubicBezTo>
                  <a:lnTo>
                    <a:pt x="12575" y="5049"/>
                  </a:lnTo>
                  <a:cubicBezTo>
                    <a:pt x="14003" y="5049"/>
                    <a:pt x="15147" y="3882"/>
                    <a:pt x="15099" y="2454"/>
                  </a:cubicBezTo>
                  <a:cubicBezTo>
                    <a:pt x="15075" y="1072"/>
                    <a:pt x="13837" y="1"/>
                    <a:pt x="12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50"/>
            <p:cNvSpPr/>
            <p:nvPr/>
          </p:nvSpPr>
          <p:spPr>
            <a:xfrm>
              <a:off x="7460616" y="2734853"/>
              <a:ext cx="23965" cy="16688"/>
            </a:xfrm>
            <a:custGeom>
              <a:avLst/>
              <a:gdLst/>
              <a:ahLst/>
              <a:cxnLst/>
              <a:rect l="l" t="t" r="r" b="b"/>
              <a:pathLst>
                <a:path w="14885" h="10365" extrusionOk="0">
                  <a:moveTo>
                    <a:pt x="11928" y="1"/>
                  </a:moveTo>
                  <a:cubicBezTo>
                    <a:pt x="11483" y="1"/>
                    <a:pt x="11033" y="117"/>
                    <a:pt x="10621" y="362"/>
                  </a:cubicBezTo>
                  <a:lnTo>
                    <a:pt x="1667" y="5506"/>
                  </a:lnTo>
                  <a:cubicBezTo>
                    <a:pt x="429" y="6221"/>
                    <a:pt x="0" y="7816"/>
                    <a:pt x="715" y="9078"/>
                  </a:cubicBezTo>
                  <a:cubicBezTo>
                    <a:pt x="1215" y="9912"/>
                    <a:pt x="2072" y="10364"/>
                    <a:pt x="2977" y="10364"/>
                  </a:cubicBezTo>
                  <a:cubicBezTo>
                    <a:pt x="3430" y="10364"/>
                    <a:pt x="3882" y="10269"/>
                    <a:pt x="4287" y="10031"/>
                  </a:cubicBezTo>
                  <a:lnTo>
                    <a:pt x="13217" y="4863"/>
                  </a:lnTo>
                  <a:cubicBezTo>
                    <a:pt x="14456" y="4149"/>
                    <a:pt x="14884" y="2553"/>
                    <a:pt x="14170" y="1315"/>
                  </a:cubicBezTo>
                  <a:cubicBezTo>
                    <a:pt x="13693" y="472"/>
                    <a:pt x="12822" y="1"/>
                    <a:pt x="119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50"/>
            <p:cNvSpPr/>
            <p:nvPr/>
          </p:nvSpPr>
          <p:spPr>
            <a:xfrm>
              <a:off x="7422543" y="2690685"/>
              <a:ext cx="17868" cy="22783"/>
            </a:xfrm>
            <a:custGeom>
              <a:avLst/>
              <a:gdLst/>
              <a:ahLst/>
              <a:cxnLst/>
              <a:rect l="l" t="t" r="r" b="b"/>
              <a:pathLst>
                <a:path w="11098" h="14151" extrusionOk="0">
                  <a:moveTo>
                    <a:pt x="8124" y="1"/>
                  </a:moveTo>
                  <a:cubicBezTo>
                    <a:pt x="7230" y="1"/>
                    <a:pt x="6360" y="472"/>
                    <a:pt x="5883" y="1315"/>
                  </a:cubicBezTo>
                  <a:lnTo>
                    <a:pt x="715" y="10245"/>
                  </a:lnTo>
                  <a:cubicBezTo>
                    <a:pt x="0" y="11484"/>
                    <a:pt x="429" y="13079"/>
                    <a:pt x="1667" y="13794"/>
                  </a:cubicBezTo>
                  <a:cubicBezTo>
                    <a:pt x="2072" y="14032"/>
                    <a:pt x="2525" y="14151"/>
                    <a:pt x="2977" y="14151"/>
                  </a:cubicBezTo>
                  <a:cubicBezTo>
                    <a:pt x="3882" y="14151"/>
                    <a:pt x="4740" y="13674"/>
                    <a:pt x="5240" y="12841"/>
                  </a:cubicBezTo>
                  <a:lnTo>
                    <a:pt x="10384" y="3911"/>
                  </a:lnTo>
                  <a:cubicBezTo>
                    <a:pt x="11098" y="2672"/>
                    <a:pt x="10693" y="1077"/>
                    <a:pt x="9431" y="362"/>
                  </a:cubicBezTo>
                  <a:cubicBezTo>
                    <a:pt x="9020" y="117"/>
                    <a:pt x="8569" y="1"/>
                    <a:pt x="81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50"/>
            <p:cNvSpPr/>
            <p:nvPr/>
          </p:nvSpPr>
          <p:spPr>
            <a:xfrm>
              <a:off x="7236319" y="2822739"/>
              <a:ext cx="277976" cy="87956"/>
            </a:xfrm>
            <a:custGeom>
              <a:avLst/>
              <a:gdLst/>
              <a:ahLst/>
              <a:cxnLst/>
              <a:rect l="l" t="t" r="r" b="b"/>
              <a:pathLst>
                <a:path w="172656" h="54631" extrusionOk="0">
                  <a:moveTo>
                    <a:pt x="3477" y="1"/>
                  </a:moveTo>
                  <a:cubicBezTo>
                    <a:pt x="1548" y="1"/>
                    <a:pt x="0" y="1549"/>
                    <a:pt x="0" y="3478"/>
                  </a:cubicBezTo>
                  <a:lnTo>
                    <a:pt x="0" y="47677"/>
                  </a:lnTo>
                  <a:cubicBezTo>
                    <a:pt x="0" y="51511"/>
                    <a:pt x="3120" y="54631"/>
                    <a:pt x="6954" y="54631"/>
                  </a:cubicBezTo>
                  <a:lnTo>
                    <a:pt x="165702" y="54631"/>
                  </a:lnTo>
                  <a:cubicBezTo>
                    <a:pt x="169536" y="54631"/>
                    <a:pt x="172655" y="51511"/>
                    <a:pt x="172655" y="47677"/>
                  </a:cubicBezTo>
                  <a:lnTo>
                    <a:pt x="172655" y="3478"/>
                  </a:lnTo>
                  <a:cubicBezTo>
                    <a:pt x="172655" y="1549"/>
                    <a:pt x="171108" y="1"/>
                    <a:pt x="169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50"/>
            <p:cNvSpPr/>
            <p:nvPr/>
          </p:nvSpPr>
          <p:spPr>
            <a:xfrm>
              <a:off x="7236319" y="2867790"/>
              <a:ext cx="277976" cy="42905"/>
            </a:xfrm>
            <a:custGeom>
              <a:avLst/>
              <a:gdLst/>
              <a:ahLst/>
              <a:cxnLst/>
              <a:rect l="l" t="t" r="r" b="b"/>
              <a:pathLst>
                <a:path w="172656" h="26649" extrusionOk="0">
                  <a:moveTo>
                    <a:pt x="0" y="1"/>
                  </a:moveTo>
                  <a:lnTo>
                    <a:pt x="0" y="19695"/>
                  </a:lnTo>
                  <a:cubicBezTo>
                    <a:pt x="0" y="23529"/>
                    <a:pt x="3120" y="26649"/>
                    <a:pt x="6954" y="26649"/>
                  </a:cubicBezTo>
                  <a:lnTo>
                    <a:pt x="165702" y="26649"/>
                  </a:lnTo>
                  <a:cubicBezTo>
                    <a:pt x="169536" y="26649"/>
                    <a:pt x="172655" y="23529"/>
                    <a:pt x="172655" y="19695"/>
                  </a:cubicBezTo>
                  <a:lnTo>
                    <a:pt x="172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50"/>
            <p:cNvSpPr/>
            <p:nvPr/>
          </p:nvSpPr>
          <p:spPr>
            <a:xfrm>
              <a:off x="7236325" y="2826474"/>
              <a:ext cx="277976" cy="14176"/>
            </a:xfrm>
            <a:custGeom>
              <a:avLst/>
              <a:gdLst/>
              <a:ahLst/>
              <a:cxnLst/>
              <a:rect l="l" t="t" r="r" b="b"/>
              <a:pathLst>
                <a:path w="172656" h="11455" extrusionOk="0">
                  <a:moveTo>
                    <a:pt x="3477" y="0"/>
                  </a:moveTo>
                  <a:cubicBezTo>
                    <a:pt x="1548" y="0"/>
                    <a:pt x="0" y="1548"/>
                    <a:pt x="0" y="3477"/>
                  </a:cubicBezTo>
                  <a:lnTo>
                    <a:pt x="0" y="11455"/>
                  </a:lnTo>
                  <a:lnTo>
                    <a:pt x="172655" y="11455"/>
                  </a:lnTo>
                  <a:lnTo>
                    <a:pt x="172655" y="3477"/>
                  </a:lnTo>
                  <a:cubicBezTo>
                    <a:pt x="172655" y="1548"/>
                    <a:pt x="171108" y="0"/>
                    <a:pt x="169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50"/>
            <p:cNvSpPr/>
            <p:nvPr/>
          </p:nvSpPr>
          <p:spPr>
            <a:xfrm>
              <a:off x="7301728" y="2822739"/>
              <a:ext cx="147156" cy="53948"/>
            </a:xfrm>
            <a:custGeom>
              <a:avLst/>
              <a:gdLst/>
              <a:ahLst/>
              <a:cxnLst/>
              <a:rect l="l" t="t" r="r" b="b"/>
              <a:pathLst>
                <a:path w="91401" h="33508" extrusionOk="0">
                  <a:moveTo>
                    <a:pt x="1" y="1"/>
                  </a:moveTo>
                  <a:cubicBezTo>
                    <a:pt x="1263" y="4025"/>
                    <a:pt x="3049" y="7812"/>
                    <a:pt x="5264" y="11312"/>
                  </a:cubicBezTo>
                  <a:cubicBezTo>
                    <a:pt x="9741" y="18314"/>
                    <a:pt x="15957" y="24077"/>
                    <a:pt x="23339" y="27959"/>
                  </a:cubicBezTo>
                  <a:cubicBezTo>
                    <a:pt x="30007" y="31507"/>
                    <a:pt x="37628" y="33507"/>
                    <a:pt x="45701" y="33507"/>
                  </a:cubicBezTo>
                  <a:cubicBezTo>
                    <a:pt x="53774" y="33507"/>
                    <a:pt x="61395" y="31507"/>
                    <a:pt x="68063" y="27959"/>
                  </a:cubicBezTo>
                  <a:cubicBezTo>
                    <a:pt x="75445" y="24077"/>
                    <a:pt x="81661" y="18314"/>
                    <a:pt x="86138" y="11312"/>
                  </a:cubicBezTo>
                  <a:cubicBezTo>
                    <a:pt x="88353" y="7812"/>
                    <a:pt x="90139" y="4025"/>
                    <a:pt x="91401" y="1"/>
                  </a:cubicBezTo>
                  <a:close/>
                </a:path>
              </a:pathLst>
            </a:custGeom>
            <a:solidFill>
              <a:srgbClr val="F6C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0"/>
            <p:cNvSpPr/>
            <p:nvPr/>
          </p:nvSpPr>
          <p:spPr>
            <a:xfrm>
              <a:off x="7339304" y="2867790"/>
              <a:ext cx="72006" cy="8935"/>
            </a:xfrm>
            <a:custGeom>
              <a:avLst/>
              <a:gdLst/>
              <a:ahLst/>
              <a:cxnLst/>
              <a:rect l="l" t="t" r="r" b="b"/>
              <a:pathLst>
                <a:path w="44724" h="5550" extrusionOk="0">
                  <a:moveTo>
                    <a:pt x="0" y="1"/>
                  </a:moveTo>
                  <a:cubicBezTo>
                    <a:pt x="6668" y="3549"/>
                    <a:pt x="14289" y="5549"/>
                    <a:pt x="22362" y="5549"/>
                  </a:cubicBezTo>
                  <a:cubicBezTo>
                    <a:pt x="30435" y="5549"/>
                    <a:pt x="38056" y="3549"/>
                    <a:pt x="44724" y="1"/>
                  </a:cubicBezTo>
                  <a:close/>
                </a:path>
              </a:pathLst>
            </a:custGeom>
            <a:solidFill>
              <a:srgbClr val="FAB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0"/>
            <p:cNvSpPr/>
            <p:nvPr/>
          </p:nvSpPr>
          <p:spPr>
            <a:xfrm>
              <a:off x="7301728" y="2822202"/>
              <a:ext cx="147156" cy="18443"/>
            </a:xfrm>
            <a:custGeom>
              <a:avLst/>
              <a:gdLst/>
              <a:ahLst/>
              <a:cxnLst/>
              <a:rect l="l" t="t" r="r" b="b"/>
              <a:pathLst>
                <a:path w="91401" h="11455" extrusionOk="0">
                  <a:moveTo>
                    <a:pt x="1" y="0"/>
                  </a:moveTo>
                  <a:cubicBezTo>
                    <a:pt x="1263" y="4073"/>
                    <a:pt x="3049" y="7930"/>
                    <a:pt x="5264" y="11455"/>
                  </a:cubicBezTo>
                  <a:lnTo>
                    <a:pt x="86138" y="11455"/>
                  </a:lnTo>
                  <a:cubicBezTo>
                    <a:pt x="88353" y="7930"/>
                    <a:pt x="90139" y="4073"/>
                    <a:pt x="91401"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0"/>
            <p:cNvSpPr/>
            <p:nvPr/>
          </p:nvSpPr>
          <p:spPr>
            <a:xfrm>
              <a:off x="7280565" y="2846626"/>
              <a:ext cx="76990" cy="8129"/>
            </a:xfrm>
            <a:custGeom>
              <a:avLst/>
              <a:gdLst/>
              <a:ahLst/>
              <a:cxnLst/>
              <a:rect l="l" t="t" r="r" b="b"/>
              <a:pathLst>
                <a:path w="47820" h="5049" extrusionOk="0">
                  <a:moveTo>
                    <a:pt x="2787" y="0"/>
                  </a:moveTo>
                  <a:cubicBezTo>
                    <a:pt x="1239" y="0"/>
                    <a:pt x="0" y="1310"/>
                    <a:pt x="191" y="2834"/>
                  </a:cubicBezTo>
                  <a:cubicBezTo>
                    <a:pt x="358" y="4120"/>
                    <a:pt x="1525" y="5049"/>
                    <a:pt x="2811" y="5049"/>
                  </a:cubicBezTo>
                  <a:lnTo>
                    <a:pt x="45034" y="5049"/>
                  </a:lnTo>
                  <a:cubicBezTo>
                    <a:pt x="46582" y="5049"/>
                    <a:pt x="47820" y="3763"/>
                    <a:pt x="47629" y="2215"/>
                  </a:cubicBezTo>
                  <a:cubicBezTo>
                    <a:pt x="47463" y="929"/>
                    <a:pt x="46296" y="0"/>
                    <a:pt x="449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0"/>
            <p:cNvSpPr/>
            <p:nvPr/>
          </p:nvSpPr>
          <p:spPr>
            <a:xfrm>
              <a:off x="7395551" y="2850959"/>
              <a:ext cx="52758" cy="8168"/>
            </a:xfrm>
            <a:custGeom>
              <a:avLst/>
              <a:gdLst/>
              <a:ahLst/>
              <a:cxnLst/>
              <a:rect l="l" t="t" r="r" b="b"/>
              <a:pathLst>
                <a:path w="32769" h="5073" extrusionOk="0">
                  <a:moveTo>
                    <a:pt x="2572" y="0"/>
                  </a:moveTo>
                  <a:cubicBezTo>
                    <a:pt x="1143" y="0"/>
                    <a:pt x="0" y="1167"/>
                    <a:pt x="48" y="2596"/>
                  </a:cubicBezTo>
                  <a:cubicBezTo>
                    <a:pt x="71" y="4001"/>
                    <a:pt x="1310" y="5073"/>
                    <a:pt x="2691" y="5073"/>
                  </a:cubicBezTo>
                  <a:lnTo>
                    <a:pt x="30197" y="5073"/>
                  </a:lnTo>
                  <a:cubicBezTo>
                    <a:pt x="31626" y="5073"/>
                    <a:pt x="32769" y="3906"/>
                    <a:pt x="32721" y="2477"/>
                  </a:cubicBezTo>
                  <a:cubicBezTo>
                    <a:pt x="32697" y="1072"/>
                    <a:pt x="31483" y="0"/>
                    <a:pt x="300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0"/>
            <p:cNvSpPr/>
            <p:nvPr/>
          </p:nvSpPr>
          <p:spPr>
            <a:xfrm>
              <a:off x="7450800" y="2875419"/>
              <a:ext cx="22393" cy="8131"/>
            </a:xfrm>
            <a:custGeom>
              <a:avLst/>
              <a:gdLst/>
              <a:ahLst/>
              <a:cxnLst/>
              <a:rect l="l" t="t" r="r" b="b"/>
              <a:pathLst>
                <a:path w="13909" h="5050" extrusionOk="0">
                  <a:moveTo>
                    <a:pt x="2692" y="1"/>
                  </a:moveTo>
                  <a:cubicBezTo>
                    <a:pt x="1191" y="1"/>
                    <a:pt x="1" y="1287"/>
                    <a:pt x="191" y="2835"/>
                  </a:cubicBezTo>
                  <a:cubicBezTo>
                    <a:pt x="334" y="4120"/>
                    <a:pt x="1501" y="5049"/>
                    <a:pt x="2811" y="5049"/>
                  </a:cubicBezTo>
                  <a:lnTo>
                    <a:pt x="11336" y="5049"/>
                  </a:lnTo>
                  <a:cubicBezTo>
                    <a:pt x="12765" y="5049"/>
                    <a:pt x="13908" y="3882"/>
                    <a:pt x="13861" y="2453"/>
                  </a:cubicBezTo>
                  <a:cubicBezTo>
                    <a:pt x="13837" y="1072"/>
                    <a:pt x="12622" y="1"/>
                    <a:pt x="112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50"/>
          <p:cNvGrpSpPr/>
          <p:nvPr/>
        </p:nvGrpSpPr>
        <p:grpSpPr>
          <a:xfrm>
            <a:off x="7756394" y="2704526"/>
            <a:ext cx="260077" cy="215349"/>
            <a:chOff x="8033512" y="2675739"/>
            <a:chExt cx="282692" cy="234075"/>
          </a:xfrm>
        </p:grpSpPr>
        <p:sp>
          <p:nvSpPr>
            <p:cNvPr id="7127" name="Google Shape;7127;p50"/>
            <p:cNvSpPr/>
            <p:nvPr/>
          </p:nvSpPr>
          <p:spPr>
            <a:xfrm>
              <a:off x="8033512" y="2768678"/>
              <a:ext cx="122157" cy="70012"/>
            </a:xfrm>
            <a:custGeom>
              <a:avLst/>
              <a:gdLst/>
              <a:ahLst/>
              <a:cxnLst/>
              <a:rect l="l" t="t" r="r" b="b"/>
              <a:pathLst>
                <a:path w="75874" h="43486" extrusionOk="0">
                  <a:moveTo>
                    <a:pt x="36389" y="0"/>
                  </a:moveTo>
                  <a:cubicBezTo>
                    <a:pt x="24839" y="0"/>
                    <a:pt x="15384" y="9026"/>
                    <a:pt x="14694" y="20409"/>
                  </a:cubicBezTo>
                  <a:cubicBezTo>
                    <a:pt x="6192" y="20695"/>
                    <a:pt x="0" y="30221"/>
                    <a:pt x="5859" y="39294"/>
                  </a:cubicBezTo>
                  <a:cubicBezTo>
                    <a:pt x="7359" y="41604"/>
                    <a:pt x="10860" y="43485"/>
                    <a:pt x="13622" y="43485"/>
                  </a:cubicBezTo>
                  <a:lnTo>
                    <a:pt x="58465" y="43485"/>
                  </a:lnTo>
                  <a:cubicBezTo>
                    <a:pt x="61966" y="43485"/>
                    <a:pt x="66443" y="41104"/>
                    <a:pt x="68348" y="38151"/>
                  </a:cubicBezTo>
                  <a:cubicBezTo>
                    <a:pt x="75873" y="26482"/>
                    <a:pt x="67776" y="14241"/>
                    <a:pt x="56750" y="14122"/>
                  </a:cubicBezTo>
                  <a:cubicBezTo>
                    <a:pt x="53678" y="5883"/>
                    <a:pt x="45724" y="0"/>
                    <a:pt x="363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50"/>
            <p:cNvSpPr/>
            <p:nvPr/>
          </p:nvSpPr>
          <p:spPr>
            <a:xfrm>
              <a:off x="8097120" y="2721479"/>
              <a:ext cx="154402" cy="154288"/>
            </a:xfrm>
            <a:custGeom>
              <a:avLst/>
              <a:gdLst/>
              <a:ahLst/>
              <a:cxnLst/>
              <a:rect l="l" t="t" r="r" b="b"/>
              <a:pathLst>
                <a:path w="95902" h="95831" extrusionOk="0">
                  <a:moveTo>
                    <a:pt x="47915" y="1"/>
                  </a:moveTo>
                  <a:cubicBezTo>
                    <a:pt x="35317" y="1"/>
                    <a:pt x="23863" y="4835"/>
                    <a:pt x="15313" y="12789"/>
                  </a:cubicBezTo>
                  <a:cubicBezTo>
                    <a:pt x="5883" y="21529"/>
                    <a:pt x="1" y="34032"/>
                    <a:pt x="1" y="47915"/>
                  </a:cubicBezTo>
                  <a:cubicBezTo>
                    <a:pt x="1" y="74390"/>
                    <a:pt x="21458" y="95831"/>
                    <a:pt x="47941" y="95831"/>
                  </a:cubicBezTo>
                  <a:cubicBezTo>
                    <a:pt x="48044" y="95831"/>
                    <a:pt x="48146" y="95831"/>
                    <a:pt x="48249" y="95830"/>
                  </a:cubicBezTo>
                  <a:cubicBezTo>
                    <a:pt x="74373" y="95663"/>
                    <a:pt x="95711" y="74278"/>
                    <a:pt x="95830" y="48130"/>
                  </a:cubicBezTo>
                  <a:cubicBezTo>
                    <a:pt x="95901" y="34175"/>
                    <a:pt x="89972" y="21577"/>
                    <a:pt x="80493" y="12789"/>
                  </a:cubicBezTo>
                  <a:cubicBezTo>
                    <a:pt x="71944" y="4859"/>
                    <a:pt x="60489" y="1"/>
                    <a:pt x="479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0"/>
            <p:cNvSpPr/>
            <p:nvPr/>
          </p:nvSpPr>
          <p:spPr>
            <a:xfrm>
              <a:off x="8097120" y="2742070"/>
              <a:ext cx="154402" cy="133698"/>
            </a:xfrm>
            <a:custGeom>
              <a:avLst/>
              <a:gdLst/>
              <a:ahLst/>
              <a:cxnLst/>
              <a:rect l="l" t="t" r="r" b="b"/>
              <a:pathLst>
                <a:path w="95902" h="83042" extrusionOk="0">
                  <a:moveTo>
                    <a:pt x="15313" y="0"/>
                  </a:moveTo>
                  <a:cubicBezTo>
                    <a:pt x="5883" y="8740"/>
                    <a:pt x="1" y="21243"/>
                    <a:pt x="1" y="35126"/>
                  </a:cubicBezTo>
                  <a:cubicBezTo>
                    <a:pt x="1" y="61601"/>
                    <a:pt x="21458" y="83042"/>
                    <a:pt x="47941" y="83042"/>
                  </a:cubicBezTo>
                  <a:cubicBezTo>
                    <a:pt x="48044" y="83042"/>
                    <a:pt x="48146" y="83042"/>
                    <a:pt x="48249" y="83041"/>
                  </a:cubicBezTo>
                  <a:cubicBezTo>
                    <a:pt x="74373" y="82874"/>
                    <a:pt x="95711" y="61489"/>
                    <a:pt x="95830" y="35341"/>
                  </a:cubicBezTo>
                  <a:cubicBezTo>
                    <a:pt x="95901" y="21386"/>
                    <a:pt x="89972" y="8788"/>
                    <a:pt x="80493" y="0"/>
                  </a:cubicBezTo>
                  <a:cubicBezTo>
                    <a:pt x="70539" y="4430"/>
                    <a:pt x="59513" y="6883"/>
                    <a:pt x="47915" y="6883"/>
                  </a:cubicBezTo>
                  <a:cubicBezTo>
                    <a:pt x="36318" y="6883"/>
                    <a:pt x="25292" y="4430"/>
                    <a:pt x="1531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0"/>
            <p:cNvSpPr/>
            <p:nvPr/>
          </p:nvSpPr>
          <p:spPr>
            <a:xfrm>
              <a:off x="8156741" y="2751118"/>
              <a:ext cx="159462" cy="91369"/>
            </a:xfrm>
            <a:custGeom>
              <a:avLst/>
              <a:gdLst/>
              <a:ahLst/>
              <a:cxnLst/>
              <a:rect l="l" t="t" r="r" b="b"/>
              <a:pathLst>
                <a:path w="99045" h="56751" extrusionOk="0">
                  <a:moveTo>
                    <a:pt x="47510" y="0"/>
                  </a:moveTo>
                  <a:cubicBezTo>
                    <a:pt x="32435" y="0"/>
                    <a:pt x="20099" y="11765"/>
                    <a:pt x="19195" y="26625"/>
                  </a:cubicBezTo>
                  <a:cubicBezTo>
                    <a:pt x="8073" y="27030"/>
                    <a:pt x="0" y="39461"/>
                    <a:pt x="7692" y="51297"/>
                  </a:cubicBezTo>
                  <a:cubicBezTo>
                    <a:pt x="9645" y="54321"/>
                    <a:pt x="14193" y="56750"/>
                    <a:pt x="17789" y="56750"/>
                  </a:cubicBezTo>
                  <a:lnTo>
                    <a:pt x="76325" y="56750"/>
                  </a:lnTo>
                  <a:cubicBezTo>
                    <a:pt x="80898" y="56750"/>
                    <a:pt x="86709" y="53654"/>
                    <a:pt x="89185" y="49820"/>
                  </a:cubicBezTo>
                  <a:cubicBezTo>
                    <a:pt x="99045" y="34603"/>
                    <a:pt x="88471" y="18599"/>
                    <a:pt x="74111" y="18409"/>
                  </a:cubicBezTo>
                  <a:cubicBezTo>
                    <a:pt x="70062" y="7645"/>
                    <a:pt x="59679" y="0"/>
                    <a:pt x="475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0"/>
            <p:cNvSpPr/>
            <p:nvPr/>
          </p:nvSpPr>
          <p:spPr>
            <a:xfrm>
              <a:off x="8204130" y="2751040"/>
              <a:ext cx="102412" cy="91369"/>
            </a:xfrm>
            <a:custGeom>
              <a:avLst/>
              <a:gdLst/>
              <a:ahLst/>
              <a:cxnLst/>
              <a:rect l="l" t="t" r="r" b="b"/>
              <a:pathLst>
                <a:path w="63610" h="56751" extrusionOk="0">
                  <a:moveTo>
                    <a:pt x="18076" y="1"/>
                  </a:moveTo>
                  <a:cubicBezTo>
                    <a:pt x="11217" y="1"/>
                    <a:pt x="4907" y="2430"/>
                    <a:pt x="1" y="6502"/>
                  </a:cubicBezTo>
                  <a:cubicBezTo>
                    <a:pt x="1382" y="6312"/>
                    <a:pt x="2787" y="6193"/>
                    <a:pt x="4216" y="6193"/>
                  </a:cubicBezTo>
                  <a:cubicBezTo>
                    <a:pt x="16409" y="6193"/>
                    <a:pt x="26768" y="13861"/>
                    <a:pt x="30817" y="24625"/>
                  </a:cubicBezTo>
                  <a:cubicBezTo>
                    <a:pt x="41295" y="24744"/>
                    <a:pt x="49749" y="33269"/>
                    <a:pt x="49749" y="43795"/>
                  </a:cubicBezTo>
                  <a:cubicBezTo>
                    <a:pt x="49749" y="48796"/>
                    <a:pt x="47844" y="53345"/>
                    <a:pt x="44701" y="56750"/>
                  </a:cubicBezTo>
                  <a:cubicBezTo>
                    <a:pt x="55155" y="56608"/>
                    <a:pt x="63609" y="48082"/>
                    <a:pt x="63609" y="37580"/>
                  </a:cubicBezTo>
                  <a:cubicBezTo>
                    <a:pt x="63609" y="27078"/>
                    <a:pt x="55155" y="18552"/>
                    <a:pt x="44677" y="18409"/>
                  </a:cubicBezTo>
                  <a:cubicBezTo>
                    <a:pt x="40628" y="7645"/>
                    <a:pt x="30245" y="1"/>
                    <a:pt x="1807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0"/>
            <p:cNvSpPr/>
            <p:nvPr/>
          </p:nvSpPr>
          <p:spPr>
            <a:xfrm>
              <a:off x="8035735" y="2821856"/>
              <a:ext cx="277976" cy="87958"/>
            </a:xfrm>
            <a:custGeom>
              <a:avLst/>
              <a:gdLst/>
              <a:ahLst/>
              <a:cxnLst/>
              <a:rect l="l" t="t" r="r" b="b"/>
              <a:pathLst>
                <a:path w="172656" h="54632" extrusionOk="0">
                  <a:moveTo>
                    <a:pt x="3477" y="1"/>
                  </a:moveTo>
                  <a:cubicBezTo>
                    <a:pt x="1548" y="1"/>
                    <a:pt x="1" y="1573"/>
                    <a:pt x="1" y="3478"/>
                  </a:cubicBezTo>
                  <a:lnTo>
                    <a:pt x="1" y="47677"/>
                  </a:lnTo>
                  <a:cubicBezTo>
                    <a:pt x="1" y="51511"/>
                    <a:pt x="3120" y="54631"/>
                    <a:pt x="6954" y="54631"/>
                  </a:cubicBezTo>
                  <a:lnTo>
                    <a:pt x="165702" y="54631"/>
                  </a:lnTo>
                  <a:cubicBezTo>
                    <a:pt x="169536" y="54631"/>
                    <a:pt x="172656" y="51535"/>
                    <a:pt x="172656" y="47677"/>
                  </a:cubicBezTo>
                  <a:lnTo>
                    <a:pt x="172656" y="3478"/>
                  </a:lnTo>
                  <a:cubicBezTo>
                    <a:pt x="172656" y="1573"/>
                    <a:pt x="171108" y="1"/>
                    <a:pt x="169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0"/>
            <p:cNvSpPr/>
            <p:nvPr/>
          </p:nvSpPr>
          <p:spPr>
            <a:xfrm>
              <a:off x="8035735" y="2866946"/>
              <a:ext cx="277976" cy="42868"/>
            </a:xfrm>
            <a:custGeom>
              <a:avLst/>
              <a:gdLst/>
              <a:ahLst/>
              <a:cxnLst/>
              <a:rect l="l" t="t" r="r" b="b"/>
              <a:pathLst>
                <a:path w="172656" h="26626" extrusionOk="0">
                  <a:moveTo>
                    <a:pt x="1" y="1"/>
                  </a:moveTo>
                  <a:lnTo>
                    <a:pt x="1" y="19671"/>
                  </a:lnTo>
                  <a:cubicBezTo>
                    <a:pt x="1" y="23505"/>
                    <a:pt x="3120" y="26625"/>
                    <a:pt x="6954" y="26625"/>
                  </a:cubicBezTo>
                  <a:lnTo>
                    <a:pt x="165702" y="26625"/>
                  </a:lnTo>
                  <a:cubicBezTo>
                    <a:pt x="169536" y="26625"/>
                    <a:pt x="172656" y="23529"/>
                    <a:pt x="172656" y="19695"/>
                  </a:cubicBezTo>
                  <a:lnTo>
                    <a:pt x="1726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0"/>
            <p:cNvSpPr/>
            <p:nvPr/>
          </p:nvSpPr>
          <p:spPr>
            <a:xfrm>
              <a:off x="8035735" y="2821856"/>
              <a:ext cx="277976" cy="18483"/>
            </a:xfrm>
            <a:custGeom>
              <a:avLst/>
              <a:gdLst/>
              <a:ahLst/>
              <a:cxnLst/>
              <a:rect l="l" t="t" r="r" b="b"/>
              <a:pathLst>
                <a:path w="172656" h="11480" extrusionOk="0">
                  <a:moveTo>
                    <a:pt x="3477" y="1"/>
                  </a:moveTo>
                  <a:cubicBezTo>
                    <a:pt x="1548" y="1"/>
                    <a:pt x="1" y="1573"/>
                    <a:pt x="1" y="3478"/>
                  </a:cubicBezTo>
                  <a:lnTo>
                    <a:pt x="1" y="11479"/>
                  </a:lnTo>
                  <a:lnTo>
                    <a:pt x="172656" y="11479"/>
                  </a:lnTo>
                  <a:lnTo>
                    <a:pt x="172656" y="3478"/>
                  </a:lnTo>
                  <a:cubicBezTo>
                    <a:pt x="172656" y="1573"/>
                    <a:pt x="171108" y="1"/>
                    <a:pt x="169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50"/>
            <p:cNvSpPr/>
            <p:nvPr/>
          </p:nvSpPr>
          <p:spPr>
            <a:xfrm>
              <a:off x="8100647" y="2821856"/>
              <a:ext cx="147194" cy="53948"/>
            </a:xfrm>
            <a:custGeom>
              <a:avLst/>
              <a:gdLst/>
              <a:ahLst/>
              <a:cxnLst/>
              <a:rect l="l" t="t" r="r" b="b"/>
              <a:pathLst>
                <a:path w="91425" h="33508" extrusionOk="0">
                  <a:moveTo>
                    <a:pt x="0" y="1"/>
                  </a:moveTo>
                  <a:cubicBezTo>
                    <a:pt x="1286" y="4026"/>
                    <a:pt x="3073" y="7812"/>
                    <a:pt x="5287" y="11313"/>
                  </a:cubicBezTo>
                  <a:cubicBezTo>
                    <a:pt x="9741" y="18314"/>
                    <a:pt x="15980" y="24077"/>
                    <a:pt x="23339" y="27983"/>
                  </a:cubicBezTo>
                  <a:cubicBezTo>
                    <a:pt x="30031" y="31507"/>
                    <a:pt x="37651" y="33508"/>
                    <a:pt x="45724" y="33508"/>
                  </a:cubicBezTo>
                  <a:cubicBezTo>
                    <a:pt x="53797" y="33508"/>
                    <a:pt x="61418" y="31507"/>
                    <a:pt x="68086" y="27983"/>
                  </a:cubicBezTo>
                  <a:cubicBezTo>
                    <a:pt x="75469" y="24077"/>
                    <a:pt x="81684" y="18314"/>
                    <a:pt x="86161" y="11313"/>
                  </a:cubicBezTo>
                  <a:cubicBezTo>
                    <a:pt x="88376" y="7836"/>
                    <a:pt x="90162" y="4026"/>
                    <a:pt x="9142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50"/>
            <p:cNvSpPr/>
            <p:nvPr/>
          </p:nvSpPr>
          <p:spPr>
            <a:xfrm>
              <a:off x="8138222" y="2866946"/>
              <a:ext cx="72044" cy="8897"/>
            </a:xfrm>
            <a:custGeom>
              <a:avLst/>
              <a:gdLst/>
              <a:ahLst/>
              <a:cxnLst/>
              <a:rect l="l" t="t" r="r" b="b"/>
              <a:pathLst>
                <a:path w="44748" h="5526" extrusionOk="0">
                  <a:moveTo>
                    <a:pt x="1" y="1"/>
                  </a:moveTo>
                  <a:cubicBezTo>
                    <a:pt x="6693" y="3525"/>
                    <a:pt x="14313" y="5526"/>
                    <a:pt x="22386" y="5526"/>
                  </a:cubicBezTo>
                  <a:cubicBezTo>
                    <a:pt x="30459" y="5526"/>
                    <a:pt x="38080" y="3525"/>
                    <a:pt x="4474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50"/>
            <p:cNvSpPr/>
            <p:nvPr/>
          </p:nvSpPr>
          <p:spPr>
            <a:xfrm>
              <a:off x="8100647" y="2821856"/>
              <a:ext cx="147194" cy="18483"/>
            </a:xfrm>
            <a:custGeom>
              <a:avLst/>
              <a:gdLst/>
              <a:ahLst/>
              <a:cxnLst/>
              <a:rect l="l" t="t" r="r" b="b"/>
              <a:pathLst>
                <a:path w="91425" h="11480" extrusionOk="0">
                  <a:moveTo>
                    <a:pt x="0" y="1"/>
                  </a:moveTo>
                  <a:cubicBezTo>
                    <a:pt x="1286" y="4097"/>
                    <a:pt x="3073" y="7931"/>
                    <a:pt x="5287" y="11479"/>
                  </a:cubicBezTo>
                  <a:lnTo>
                    <a:pt x="86161" y="11479"/>
                  </a:lnTo>
                  <a:cubicBezTo>
                    <a:pt x="88376" y="7931"/>
                    <a:pt x="90162" y="4097"/>
                    <a:pt x="9142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0"/>
            <p:cNvSpPr/>
            <p:nvPr/>
          </p:nvSpPr>
          <p:spPr>
            <a:xfrm>
              <a:off x="8094167" y="2849002"/>
              <a:ext cx="39071" cy="8168"/>
            </a:xfrm>
            <a:custGeom>
              <a:avLst/>
              <a:gdLst/>
              <a:ahLst/>
              <a:cxnLst/>
              <a:rect l="l" t="t" r="r" b="b"/>
              <a:pathLst>
                <a:path w="24268" h="5073" extrusionOk="0">
                  <a:moveTo>
                    <a:pt x="2573" y="1"/>
                  </a:moveTo>
                  <a:cubicBezTo>
                    <a:pt x="1144" y="1"/>
                    <a:pt x="1" y="1167"/>
                    <a:pt x="48" y="2596"/>
                  </a:cubicBezTo>
                  <a:cubicBezTo>
                    <a:pt x="96" y="4001"/>
                    <a:pt x="1311" y="5073"/>
                    <a:pt x="2692" y="5073"/>
                  </a:cubicBezTo>
                  <a:lnTo>
                    <a:pt x="21577" y="5073"/>
                  </a:lnTo>
                  <a:cubicBezTo>
                    <a:pt x="23077" y="5073"/>
                    <a:pt x="24268" y="3763"/>
                    <a:pt x="24077" y="2215"/>
                  </a:cubicBezTo>
                  <a:cubicBezTo>
                    <a:pt x="23934" y="929"/>
                    <a:pt x="22767" y="1"/>
                    <a:pt x="21458" y="1"/>
                  </a:cubicBezTo>
                  <a:close/>
                </a:path>
              </a:pathLst>
            </a:custGeom>
            <a:solidFill>
              <a:srgbClr val="F6C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0"/>
            <p:cNvSpPr/>
            <p:nvPr/>
          </p:nvSpPr>
          <p:spPr>
            <a:xfrm>
              <a:off x="8183004" y="2879407"/>
              <a:ext cx="71969" cy="8168"/>
            </a:xfrm>
            <a:custGeom>
              <a:avLst/>
              <a:gdLst/>
              <a:ahLst/>
              <a:cxnLst/>
              <a:rect l="l" t="t" r="r" b="b"/>
              <a:pathLst>
                <a:path w="44701" h="5073" extrusionOk="0">
                  <a:moveTo>
                    <a:pt x="2763" y="0"/>
                  </a:moveTo>
                  <a:cubicBezTo>
                    <a:pt x="1216" y="0"/>
                    <a:pt x="1" y="1310"/>
                    <a:pt x="191" y="2834"/>
                  </a:cubicBezTo>
                  <a:cubicBezTo>
                    <a:pt x="334" y="4144"/>
                    <a:pt x="1501" y="5073"/>
                    <a:pt x="2811" y="5073"/>
                  </a:cubicBezTo>
                  <a:lnTo>
                    <a:pt x="41914" y="5073"/>
                  </a:lnTo>
                  <a:cubicBezTo>
                    <a:pt x="43462" y="5073"/>
                    <a:pt x="44701" y="3763"/>
                    <a:pt x="44510" y="2239"/>
                  </a:cubicBezTo>
                  <a:cubicBezTo>
                    <a:pt x="44344" y="929"/>
                    <a:pt x="43177" y="0"/>
                    <a:pt x="41867" y="0"/>
                  </a:cubicBezTo>
                  <a:close/>
                </a:path>
              </a:pathLst>
            </a:custGeom>
            <a:solidFill>
              <a:srgbClr val="FAB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0"/>
            <p:cNvSpPr/>
            <p:nvPr/>
          </p:nvSpPr>
          <p:spPr>
            <a:xfrm>
              <a:off x="8128637" y="2887573"/>
              <a:ext cx="39031" cy="8131"/>
            </a:xfrm>
            <a:custGeom>
              <a:avLst/>
              <a:gdLst/>
              <a:ahLst/>
              <a:cxnLst/>
              <a:rect l="l" t="t" r="r" b="b"/>
              <a:pathLst>
                <a:path w="24243" h="5050" extrusionOk="0">
                  <a:moveTo>
                    <a:pt x="2691" y="1"/>
                  </a:moveTo>
                  <a:cubicBezTo>
                    <a:pt x="1191" y="1"/>
                    <a:pt x="0" y="1287"/>
                    <a:pt x="167" y="2835"/>
                  </a:cubicBezTo>
                  <a:cubicBezTo>
                    <a:pt x="333" y="4121"/>
                    <a:pt x="1500" y="5049"/>
                    <a:pt x="2786" y="5049"/>
                  </a:cubicBezTo>
                  <a:lnTo>
                    <a:pt x="21695" y="5049"/>
                  </a:lnTo>
                  <a:cubicBezTo>
                    <a:pt x="23100" y="5049"/>
                    <a:pt x="24243" y="3883"/>
                    <a:pt x="24219" y="2454"/>
                  </a:cubicBezTo>
                  <a:cubicBezTo>
                    <a:pt x="24172" y="1072"/>
                    <a:pt x="22957" y="1"/>
                    <a:pt x="21576" y="1"/>
                  </a:cubicBezTo>
                  <a:close/>
                </a:path>
              </a:pathLst>
            </a:custGeom>
            <a:solidFill>
              <a:srgbClr val="FAB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0"/>
            <p:cNvSpPr/>
            <p:nvPr/>
          </p:nvSpPr>
          <p:spPr>
            <a:xfrm>
              <a:off x="8184846" y="2831634"/>
              <a:ext cx="75686" cy="8169"/>
            </a:xfrm>
            <a:custGeom>
              <a:avLst/>
              <a:gdLst/>
              <a:ahLst/>
              <a:cxnLst/>
              <a:rect l="l" t="t" r="r" b="b"/>
              <a:pathLst>
                <a:path w="47010" h="5074" extrusionOk="0">
                  <a:moveTo>
                    <a:pt x="2786" y="1"/>
                  </a:moveTo>
                  <a:cubicBezTo>
                    <a:pt x="1238" y="1"/>
                    <a:pt x="0" y="1310"/>
                    <a:pt x="191" y="2835"/>
                  </a:cubicBezTo>
                  <a:cubicBezTo>
                    <a:pt x="357" y="4144"/>
                    <a:pt x="1524" y="5073"/>
                    <a:pt x="2810" y="5073"/>
                  </a:cubicBezTo>
                  <a:lnTo>
                    <a:pt x="44247" y="5073"/>
                  </a:lnTo>
                  <a:cubicBezTo>
                    <a:pt x="45772" y="5073"/>
                    <a:pt x="47010" y="3763"/>
                    <a:pt x="46819" y="2239"/>
                  </a:cubicBezTo>
                  <a:cubicBezTo>
                    <a:pt x="46676" y="929"/>
                    <a:pt x="45486" y="1"/>
                    <a:pt x="44200" y="1"/>
                  </a:cubicBezTo>
                  <a:close/>
                </a:path>
              </a:pathLst>
            </a:custGeom>
            <a:solidFill>
              <a:srgbClr val="FD8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50"/>
            <p:cNvSpPr/>
            <p:nvPr/>
          </p:nvSpPr>
          <p:spPr>
            <a:xfrm>
              <a:off x="8227941" y="2703460"/>
              <a:ext cx="54561" cy="20668"/>
            </a:xfrm>
            <a:custGeom>
              <a:avLst/>
              <a:gdLst/>
              <a:ahLst/>
              <a:cxnLst/>
              <a:rect l="l" t="t" r="r" b="b"/>
              <a:pathLst>
                <a:path w="33889" h="12837" extrusionOk="0">
                  <a:moveTo>
                    <a:pt x="9788" y="0"/>
                  </a:moveTo>
                  <a:cubicBezTo>
                    <a:pt x="4454" y="0"/>
                    <a:pt x="120" y="4287"/>
                    <a:pt x="24" y="9574"/>
                  </a:cubicBezTo>
                  <a:cubicBezTo>
                    <a:pt x="1" y="10883"/>
                    <a:pt x="834" y="12074"/>
                    <a:pt x="2120" y="12312"/>
                  </a:cubicBezTo>
                  <a:cubicBezTo>
                    <a:pt x="2299" y="12348"/>
                    <a:pt x="2476" y="12365"/>
                    <a:pt x="2649" y="12365"/>
                  </a:cubicBezTo>
                  <a:cubicBezTo>
                    <a:pt x="4083" y="12365"/>
                    <a:pt x="5240" y="11188"/>
                    <a:pt x="5240" y="9764"/>
                  </a:cubicBezTo>
                  <a:cubicBezTo>
                    <a:pt x="5240" y="7240"/>
                    <a:pt x="7264" y="5216"/>
                    <a:pt x="9788" y="5216"/>
                  </a:cubicBezTo>
                  <a:cubicBezTo>
                    <a:pt x="11574" y="5216"/>
                    <a:pt x="13122" y="6240"/>
                    <a:pt x="13884" y="7764"/>
                  </a:cubicBezTo>
                  <a:cubicBezTo>
                    <a:pt x="12694" y="8121"/>
                    <a:pt x="11884" y="9288"/>
                    <a:pt x="12075" y="10621"/>
                  </a:cubicBezTo>
                  <a:cubicBezTo>
                    <a:pt x="12241" y="11907"/>
                    <a:pt x="13408" y="12836"/>
                    <a:pt x="14718" y="12836"/>
                  </a:cubicBezTo>
                  <a:lnTo>
                    <a:pt x="19171" y="12836"/>
                  </a:lnTo>
                  <a:cubicBezTo>
                    <a:pt x="20481" y="12836"/>
                    <a:pt x="21672" y="11907"/>
                    <a:pt x="21838" y="10621"/>
                  </a:cubicBezTo>
                  <a:cubicBezTo>
                    <a:pt x="22029" y="9288"/>
                    <a:pt x="21219" y="8121"/>
                    <a:pt x="20029" y="7764"/>
                  </a:cubicBezTo>
                  <a:cubicBezTo>
                    <a:pt x="20767" y="6240"/>
                    <a:pt x="22339" y="5216"/>
                    <a:pt x="24125" y="5216"/>
                  </a:cubicBezTo>
                  <a:cubicBezTo>
                    <a:pt x="26601" y="5216"/>
                    <a:pt x="28626" y="7216"/>
                    <a:pt x="28673" y="9693"/>
                  </a:cubicBezTo>
                  <a:cubicBezTo>
                    <a:pt x="28697" y="10955"/>
                    <a:pt x="29554" y="12098"/>
                    <a:pt x="30817" y="12336"/>
                  </a:cubicBezTo>
                  <a:cubicBezTo>
                    <a:pt x="30974" y="12363"/>
                    <a:pt x="31130" y="12377"/>
                    <a:pt x="31282" y="12377"/>
                  </a:cubicBezTo>
                  <a:cubicBezTo>
                    <a:pt x="32721" y="12377"/>
                    <a:pt x="33889" y="11207"/>
                    <a:pt x="33889" y="9764"/>
                  </a:cubicBezTo>
                  <a:cubicBezTo>
                    <a:pt x="33889" y="4382"/>
                    <a:pt x="29507" y="0"/>
                    <a:pt x="24125" y="0"/>
                  </a:cubicBezTo>
                  <a:cubicBezTo>
                    <a:pt x="21291" y="0"/>
                    <a:pt x="18743" y="1191"/>
                    <a:pt x="16956" y="3144"/>
                  </a:cubicBezTo>
                  <a:cubicBezTo>
                    <a:pt x="15170" y="1215"/>
                    <a:pt x="12622" y="0"/>
                    <a:pt x="97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50"/>
            <p:cNvSpPr/>
            <p:nvPr/>
          </p:nvSpPr>
          <p:spPr>
            <a:xfrm>
              <a:off x="8043518" y="2733289"/>
              <a:ext cx="54561" cy="20706"/>
            </a:xfrm>
            <a:custGeom>
              <a:avLst/>
              <a:gdLst/>
              <a:ahLst/>
              <a:cxnLst/>
              <a:rect l="l" t="t" r="r" b="b"/>
              <a:pathLst>
                <a:path w="33889" h="12861" extrusionOk="0">
                  <a:moveTo>
                    <a:pt x="9789" y="1"/>
                  </a:moveTo>
                  <a:cubicBezTo>
                    <a:pt x="4454" y="1"/>
                    <a:pt x="120" y="4287"/>
                    <a:pt x="25" y="9598"/>
                  </a:cubicBezTo>
                  <a:cubicBezTo>
                    <a:pt x="1" y="10908"/>
                    <a:pt x="834" y="12098"/>
                    <a:pt x="2120" y="12337"/>
                  </a:cubicBezTo>
                  <a:cubicBezTo>
                    <a:pt x="2291" y="12368"/>
                    <a:pt x="2460" y="12384"/>
                    <a:pt x="2626" y="12384"/>
                  </a:cubicBezTo>
                  <a:cubicBezTo>
                    <a:pt x="4070" y="12384"/>
                    <a:pt x="5240" y="11220"/>
                    <a:pt x="5240" y="9788"/>
                  </a:cubicBezTo>
                  <a:cubicBezTo>
                    <a:pt x="5240" y="7264"/>
                    <a:pt x="7288" y="5216"/>
                    <a:pt x="9789" y="5216"/>
                  </a:cubicBezTo>
                  <a:cubicBezTo>
                    <a:pt x="11575" y="5216"/>
                    <a:pt x="13123" y="6264"/>
                    <a:pt x="13885" y="7764"/>
                  </a:cubicBezTo>
                  <a:cubicBezTo>
                    <a:pt x="12694" y="8145"/>
                    <a:pt x="11884" y="9312"/>
                    <a:pt x="12075" y="10622"/>
                  </a:cubicBezTo>
                  <a:cubicBezTo>
                    <a:pt x="12242" y="11932"/>
                    <a:pt x="13408" y="12861"/>
                    <a:pt x="14742" y="12861"/>
                  </a:cubicBezTo>
                  <a:lnTo>
                    <a:pt x="19172" y="12861"/>
                  </a:lnTo>
                  <a:cubicBezTo>
                    <a:pt x="20505" y="12861"/>
                    <a:pt x="21672" y="11932"/>
                    <a:pt x="21839" y="10622"/>
                  </a:cubicBezTo>
                  <a:cubicBezTo>
                    <a:pt x="22029" y="9288"/>
                    <a:pt x="21220" y="8145"/>
                    <a:pt x="20029" y="7764"/>
                  </a:cubicBezTo>
                  <a:cubicBezTo>
                    <a:pt x="20791" y="6264"/>
                    <a:pt x="22339" y="5216"/>
                    <a:pt x="24125" y="5216"/>
                  </a:cubicBezTo>
                  <a:cubicBezTo>
                    <a:pt x="26602" y="5216"/>
                    <a:pt x="28650" y="7217"/>
                    <a:pt x="28674" y="9693"/>
                  </a:cubicBezTo>
                  <a:cubicBezTo>
                    <a:pt x="28697" y="10979"/>
                    <a:pt x="29555" y="12122"/>
                    <a:pt x="30817" y="12337"/>
                  </a:cubicBezTo>
                  <a:cubicBezTo>
                    <a:pt x="30985" y="12368"/>
                    <a:pt x="31152" y="12384"/>
                    <a:pt x="31315" y="12384"/>
                  </a:cubicBezTo>
                  <a:cubicBezTo>
                    <a:pt x="32738" y="12384"/>
                    <a:pt x="33889" y="11220"/>
                    <a:pt x="33889" y="9788"/>
                  </a:cubicBezTo>
                  <a:cubicBezTo>
                    <a:pt x="33889" y="4406"/>
                    <a:pt x="29507" y="1"/>
                    <a:pt x="24125" y="1"/>
                  </a:cubicBezTo>
                  <a:cubicBezTo>
                    <a:pt x="21291" y="1"/>
                    <a:pt x="18743" y="1215"/>
                    <a:pt x="16957" y="3144"/>
                  </a:cubicBezTo>
                  <a:cubicBezTo>
                    <a:pt x="15171" y="1215"/>
                    <a:pt x="12623" y="1"/>
                    <a:pt x="97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0"/>
            <p:cNvSpPr/>
            <p:nvPr/>
          </p:nvSpPr>
          <p:spPr>
            <a:xfrm>
              <a:off x="8187491" y="2675739"/>
              <a:ext cx="54561" cy="20706"/>
            </a:xfrm>
            <a:custGeom>
              <a:avLst/>
              <a:gdLst/>
              <a:ahLst/>
              <a:cxnLst/>
              <a:rect l="l" t="t" r="r" b="b"/>
              <a:pathLst>
                <a:path w="33889" h="12861" extrusionOk="0">
                  <a:moveTo>
                    <a:pt x="9788" y="0"/>
                  </a:moveTo>
                  <a:cubicBezTo>
                    <a:pt x="4454" y="0"/>
                    <a:pt x="119" y="4287"/>
                    <a:pt x="24" y="9598"/>
                  </a:cubicBezTo>
                  <a:cubicBezTo>
                    <a:pt x="0" y="10907"/>
                    <a:pt x="834" y="12098"/>
                    <a:pt x="2120" y="12336"/>
                  </a:cubicBezTo>
                  <a:cubicBezTo>
                    <a:pt x="2288" y="12368"/>
                    <a:pt x="2455" y="12383"/>
                    <a:pt x="2618" y="12383"/>
                  </a:cubicBezTo>
                  <a:cubicBezTo>
                    <a:pt x="4046" y="12383"/>
                    <a:pt x="5216" y="11220"/>
                    <a:pt x="5216" y="9788"/>
                  </a:cubicBezTo>
                  <a:cubicBezTo>
                    <a:pt x="5216" y="7264"/>
                    <a:pt x="7264" y="5216"/>
                    <a:pt x="9788" y="5216"/>
                  </a:cubicBezTo>
                  <a:cubicBezTo>
                    <a:pt x="11574" y="5216"/>
                    <a:pt x="13122" y="6264"/>
                    <a:pt x="13860" y="7764"/>
                  </a:cubicBezTo>
                  <a:cubicBezTo>
                    <a:pt x="12693" y="8145"/>
                    <a:pt x="11884" y="9312"/>
                    <a:pt x="12050" y="10622"/>
                  </a:cubicBezTo>
                  <a:cubicBezTo>
                    <a:pt x="12241" y="11931"/>
                    <a:pt x="13408" y="12860"/>
                    <a:pt x="14718" y="12860"/>
                  </a:cubicBezTo>
                  <a:lnTo>
                    <a:pt x="19171" y="12860"/>
                  </a:lnTo>
                  <a:cubicBezTo>
                    <a:pt x="20481" y="12860"/>
                    <a:pt x="21648" y="11931"/>
                    <a:pt x="21838" y="10622"/>
                  </a:cubicBezTo>
                  <a:cubicBezTo>
                    <a:pt x="22029" y="9312"/>
                    <a:pt x="21195" y="8145"/>
                    <a:pt x="20028" y="7764"/>
                  </a:cubicBezTo>
                  <a:cubicBezTo>
                    <a:pt x="20767" y="6264"/>
                    <a:pt x="22314" y="5216"/>
                    <a:pt x="24124" y="5216"/>
                  </a:cubicBezTo>
                  <a:cubicBezTo>
                    <a:pt x="26601" y="5216"/>
                    <a:pt x="28625" y="7240"/>
                    <a:pt x="28673" y="9693"/>
                  </a:cubicBezTo>
                  <a:cubicBezTo>
                    <a:pt x="28697" y="10979"/>
                    <a:pt x="29554" y="12122"/>
                    <a:pt x="30792" y="12336"/>
                  </a:cubicBezTo>
                  <a:cubicBezTo>
                    <a:pt x="30963" y="12368"/>
                    <a:pt x="31132" y="12383"/>
                    <a:pt x="31297" y="12383"/>
                  </a:cubicBezTo>
                  <a:cubicBezTo>
                    <a:pt x="32738" y="12383"/>
                    <a:pt x="33888" y="11220"/>
                    <a:pt x="33888" y="9788"/>
                  </a:cubicBezTo>
                  <a:cubicBezTo>
                    <a:pt x="33888" y="4382"/>
                    <a:pt x="29506" y="0"/>
                    <a:pt x="24124" y="0"/>
                  </a:cubicBezTo>
                  <a:cubicBezTo>
                    <a:pt x="21290" y="0"/>
                    <a:pt x="18742" y="1215"/>
                    <a:pt x="16956" y="3144"/>
                  </a:cubicBezTo>
                  <a:cubicBezTo>
                    <a:pt x="15170" y="1215"/>
                    <a:pt x="12622" y="0"/>
                    <a:pt x="97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50"/>
          <p:cNvGrpSpPr/>
          <p:nvPr/>
        </p:nvGrpSpPr>
        <p:grpSpPr>
          <a:xfrm>
            <a:off x="1128125" y="3215657"/>
            <a:ext cx="255737" cy="233360"/>
            <a:chOff x="828872" y="3231316"/>
            <a:chExt cx="277975" cy="253652"/>
          </a:xfrm>
        </p:grpSpPr>
        <p:sp>
          <p:nvSpPr>
            <p:cNvPr id="7146" name="Google Shape;7146;p50"/>
            <p:cNvSpPr/>
            <p:nvPr/>
          </p:nvSpPr>
          <p:spPr>
            <a:xfrm>
              <a:off x="830844" y="3231316"/>
              <a:ext cx="168570" cy="166579"/>
            </a:xfrm>
            <a:custGeom>
              <a:avLst/>
              <a:gdLst/>
              <a:ahLst/>
              <a:cxnLst/>
              <a:rect l="l" t="t" r="r" b="b"/>
              <a:pathLst>
                <a:path w="104702" h="103465" extrusionOk="0">
                  <a:moveTo>
                    <a:pt x="75977" y="1"/>
                  </a:moveTo>
                  <a:cubicBezTo>
                    <a:pt x="73154" y="1"/>
                    <a:pt x="70691" y="2795"/>
                    <a:pt x="71719" y="5897"/>
                  </a:cubicBezTo>
                  <a:cubicBezTo>
                    <a:pt x="73434" y="10994"/>
                    <a:pt x="74362" y="16447"/>
                    <a:pt x="74362" y="22115"/>
                  </a:cubicBezTo>
                  <a:cubicBezTo>
                    <a:pt x="74362" y="50225"/>
                    <a:pt x="51453" y="73125"/>
                    <a:pt x="23348" y="73125"/>
                  </a:cubicBezTo>
                  <a:cubicBezTo>
                    <a:pt x="23333" y="73125"/>
                    <a:pt x="23319" y="73125"/>
                    <a:pt x="23304" y="73125"/>
                  </a:cubicBezTo>
                  <a:cubicBezTo>
                    <a:pt x="17636" y="73102"/>
                    <a:pt x="12207" y="72197"/>
                    <a:pt x="7134" y="70482"/>
                  </a:cubicBezTo>
                  <a:cubicBezTo>
                    <a:pt x="6642" y="70319"/>
                    <a:pt x="6158" y="70244"/>
                    <a:pt x="5692" y="70244"/>
                  </a:cubicBezTo>
                  <a:cubicBezTo>
                    <a:pt x="2409" y="70244"/>
                    <a:pt x="0" y="73972"/>
                    <a:pt x="1919" y="77079"/>
                  </a:cubicBezTo>
                  <a:cubicBezTo>
                    <a:pt x="11683" y="92915"/>
                    <a:pt x="29210" y="103465"/>
                    <a:pt x="49190" y="103465"/>
                  </a:cubicBezTo>
                  <a:cubicBezTo>
                    <a:pt x="79887" y="103465"/>
                    <a:pt x="104702" y="78650"/>
                    <a:pt x="104702" y="47954"/>
                  </a:cubicBezTo>
                  <a:cubicBezTo>
                    <a:pt x="104702" y="27973"/>
                    <a:pt x="94152" y="10470"/>
                    <a:pt x="78316" y="682"/>
                  </a:cubicBezTo>
                  <a:cubicBezTo>
                    <a:pt x="77552" y="211"/>
                    <a:pt x="76751" y="1"/>
                    <a:pt x="75977" y="1"/>
                  </a:cubicBezTo>
                  <a:close/>
                </a:path>
              </a:pathLst>
            </a:custGeom>
            <a:solidFill>
              <a:srgbClr val="F6C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0"/>
            <p:cNvSpPr/>
            <p:nvPr/>
          </p:nvSpPr>
          <p:spPr>
            <a:xfrm>
              <a:off x="836732" y="3235213"/>
              <a:ext cx="162682" cy="162682"/>
            </a:xfrm>
            <a:custGeom>
              <a:avLst/>
              <a:gdLst/>
              <a:ahLst/>
              <a:cxnLst/>
              <a:rect l="l" t="t" r="r" b="b"/>
              <a:pathLst>
                <a:path w="101045" h="101045" extrusionOk="0">
                  <a:moveTo>
                    <a:pt x="77278" y="1"/>
                  </a:moveTo>
                  <a:lnTo>
                    <a:pt x="77278" y="1"/>
                  </a:lnTo>
                  <a:cubicBezTo>
                    <a:pt x="83565" y="8979"/>
                    <a:pt x="87233" y="19933"/>
                    <a:pt x="87233" y="31745"/>
                  </a:cubicBezTo>
                  <a:cubicBezTo>
                    <a:pt x="87233" y="62394"/>
                    <a:pt x="62394" y="87256"/>
                    <a:pt x="31721" y="87256"/>
                  </a:cubicBezTo>
                  <a:cubicBezTo>
                    <a:pt x="19933" y="87256"/>
                    <a:pt x="9002" y="83565"/>
                    <a:pt x="0" y="77278"/>
                  </a:cubicBezTo>
                  <a:lnTo>
                    <a:pt x="0" y="77278"/>
                  </a:lnTo>
                  <a:cubicBezTo>
                    <a:pt x="10026" y="91662"/>
                    <a:pt x="26672" y="101045"/>
                    <a:pt x="45533" y="101045"/>
                  </a:cubicBezTo>
                  <a:cubicBezTo>
                    <a:pt x="76183" y="101045"/>
                    <a:pt x="101045" y="76183"/>
                    <a:pt x="101045" y="45534"/>
                  </a:cubicBezTo>
                  <a:cubicBezTo>
                    <a:pt x="101045" y="26673"/>
                    <a:pt x="91638" y="10026"/>
                    <a:pt x="7727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50"/>
            <p:cNvSpPr/>
            <p:nvPr/>
          </p:nvSpPr>
          <p:spPr>
            <a:xfrm>
              <a:off x="940406" y="3326273"/>
              <a:ext cx="159540" cy="91369"/>
            </a:xfrm>
            <a:custGeom>
              <a:avLst/>
              <a:gdLst/>
              <a:ahLst/>
              <a:cxnLst/>
              <a:rect l="l" t="t" r="r" b="b"/>
              <a:pathLst>
                <a:path w="99093" h="56751" extrusionOk="0">
                  <a:moveTo>
                    <a:pt x="47534" y="1"/>
                  </a:moveTo>
                  <a:cubicBezTo>
                    <a:pt x="32436" y="1"/>
                    <a:pt x="20100" y="11765"/>
                    <a:pt x="19219" y="26625"/>
                  </a:cubicBezTo>
                  <a:cubicBezTo>
                    <a:pt x="8074" y="27006"/>
                    <a:pt x="0" y="39461"/>
                    <a:pt x="7693" y="51321"/>
                  </a:cubicBezTo>
                  <a:cubicBezTo>
                    <a:pt x="9645" y="54321"/>
                    <a:pt x="14218" y="56750"/>
                    <a:pt x="17814" y="56750"/>
                  </a:cubicBezTo>
                  <a:lnTo>
                    <a:pt x="76350" y="56750"/>
                  </a:lnTo>
                  <a:cubicBezTo>
                    <a:pt x="80922" y="56750"/>
                    <a:pt x="86709" y="53654"/>
                    <a:pt x="89210" y="49820"/>
                  </a:cubicBezTo>
                  <a:cubicBezTo>
                    <a:pt x="99093" y="34603"/>
                    <a:pt x="88495" y="18600"/>
                    <a:pt x="74111" y="18409"/>
                  </a:cubicBezTo>
                  <a:cubicBezTo>
                    <a:pt x="70087" y="7645"/>
                    <a:pt x="59703" y="1"/>
                    <a:pt x="47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50"/>
            <p:cNvSpPr/>
            <p:nvPr/>
          </p:nvSpPr>
          <p:spPr>
            <a:xfrm>
              <a:off x="987796" y="3326388"/>
              <a:ext cx="102410" cy="91368"/>
            </a:xfrm>
            <a:custGeom>
              <a:avLst/>
              <a:gdLst/>
              <a:ahLst/>
              <a:cxnLst/>
              <a:rect l="l" t="t" r="r" b="b"/>
              <a:pathLst>
                <a:path w="63609" h="56750" extrusionOk="0">
                  <a:moveTo>
                    <a:pt x="18099" y="0"/>
                  </a:moveTo>
                  <a:cubicBezTo>
                    <a:pt x="11217" y="0"/>
                    <a:pt x="4906" y="2429"/>
                    <a:pt x="0" y="6501"/>
                  </a:cubicBezTo>
                  <a:cubicBezTo>
                    <a:pt x="1381" y="6311"/>
                    <a:pt x="2810" y="6192"/>
                    <a:pt x="4239" y="6192"/>
                  </a:cubicBezTo>
                  <a:cubicBezTo>
                    <a:pt x="16408" y="6192"/>
                    <a:pt x="26791" y="13860"/>
                    <a:pt x="30816" y="24624"/>
                  </a:cubicBezTo>
                  <a:cubicBezTo>
                    <a:pt x="41318" y="24743"/>
                    <a:pt x="49772" y="33269"/>
                    <a:pt x="49772" y="43795"/>
                  </a:cubicBezTo>
                  <a:cubicBezTo>
                    <a:pt x="49772" y="48796"/>
                    <a:pt x="47843" y="53344"/>
                    <a:pt x="44700" y="56750"/>
                  </a:cubicBezTo>
                  <a:cubicBezTo>
                    <a:pt x="55178" y="56607"/>
                    <a:pt x="63609" y="48081"/>
                    <a:pt x="63609" y="37579"/>
                  </a:cubicBezTo>
                  <a:cubicBezTo>
                    <a:pt x="63609" y="27077"/>
                    <a:pt x="55155" y="18552"/>
                    <a:pt x="44676" y="18409"/>
                  </a:cubicBezTo>
                  <a:cubicBezTo>
                    <a:pt x="40652" y="7645"/>
                    <a:pt x="30268" y="0"/>
                    <a:pt x="180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0"/>
            <p:cNvSpPr/>
            <p:nvPr/>
          </p:nvSpPr>
          <p:spPr>
            <a:xfrm>
              <a:off x="894856" y="3344371"/>
              <a:ext cx="122157" cy="70012"/>
            </a:xfrm>
            <a:custGeom>
              <a:avLst/>
              <a:gdLst/>
              <a:ahLst/>
              <a:cxnLst/>
              <a:rect l="l" t="t" r="r" b="b"/>
              <a:pathLst>
                <a:path w="75874" h="43486" extrusionOk="0">
                  <a:moveTo>
                    <a:pt x="36389" y="0"/>
                  </a:moveTo>
                  <a:cubicBezTo>
                    <a:pt x="24839" y="0"/>
                    <a:pt x="15385" y="9026"/>
                    <a:pt x="14694" y="20409"/>
                  </a:cubicBezTo>
                  <a:cubicBezTo>
                    <a:pt x="6169" y="20719"/>
                    <a:pt x="1" y="30220"/>
                    <a:pt x="5859" y="39294"/>
                  </a:cubicBezTo>
                  <a:cubicBezTo>
                    <a:pt x="7360" y="41604"/>
                    <a:pt x="10884" y="43485"/>
                    <a:pt x="13647" y="43485"/>
                  </a:cubicBezTo>
                  <a:lnTo>
                    <a:pt x="58442" y="43485"/>
                  </a:lnTo>
                  <a:cubicBezTo>
                    <a:pt x="61966" y="43485"/>
                    <a:pt x="66419" y="41104"/>
                    <a:pt x="68325" y="38151"/>
                  </a:cubicBezTo>
                  <a:cubicBezTo>
                    <a:pt x="75874" y="26482"/>
                    <a:pt x="67777" y="14265"/>
                    <a:pt x="56751" y="14122"/>
                  </a:cubicBezTo>
                  <a:cubicBezTo>
                    <a:pt x="53679" y="5882"/>
                    <a:pt x="45725" y="0"/>
                    <a:pt x="363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0"/>
            <p:cNvSpPr/>
            <p:nvPr/>
          </p:nvSpPr>
          <p:spPr>
            <a:xfrm>
              <a:off x="931127" y="3344177"/>
              <a:ext cx="78486" cy="70012"/>
            </a:xfrm>
            <a:custGeom>
              <a:avLst/>
              <a:gdLst/>
              <a:ahLst/>
              <a:cxnLst/>
              <a:rect l="l" t="t" r="r" b="b"/>
              <a:pathLst>
                <a:path w="48749" h="43486" extrusionOk="0">
                  <a:moveTo>
                    <a:pt x="13860" y="1"/>
                  </a:moveTo>
                  <a:cubicBezTo>
                    <a:pt x="8597" y="1"/>
                    <a:pt x="3763" y="1882"/>
                    <a:pt x="0" y="5002"/>
                  </a:cubicBezTo>
                  <a:cubicBezTo>
                    <a:pt x="1072" y="4835"/>
                    <a:pt x="2144" y="4764"/>
                    <a:pt x="3239" y="4764"/>
                  </a:cubicBezTo>
                  <a:cubicBezTo>
                    <a:pt x="12574" y="4764"/>
                    <a:pt x="20528" y="10622"/>
                    <a:pt x="23601" y="18862"/>
                  </a:cubicBezTo>
                  <a:cubicBezTo>
                    <a:pt x="31650" y="18957"/>
                    <a:pt x="38127" y="25506"/>
                    <a:pt x="38127" y="33555"/>
                  </a:cubicBezTo>
                  <a:cubicBezTo>
                    <a:pt x="38127" y="37390"/>
                    <a:pt x="36651" y="40866"/>
                    <a:pt x="34246" y="43486"/>
                  </a:cubicBezTo>
                  <a:cubicBezTo>
                    <a:pt x="42271" y="43367"/>
                    <a:pt x="48749" y="36842"/>
                    <a:pt x="48749" y="28793"/>
                  </a:cubicBezTo>
                  <a:cubicBezTo>
                    <a:pt x="48749" y="20743"/>
                    <a:pt x="42271" y="14218"/>
                    <a:pt x="34222" y="14123"/>
                  </a:cubicBezTo>
                  <a:cubicBezTo>
                    <a:pt x="31126" y="5883"/>
                    <a:pt x="23196" y="1"/>
                    <a:pt x="1386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50"/>
            <p:cNvSpPr/>
            <p:nvPr/>
          </p:nvSpPr>
          <p:spPr>
            <a:xfrm>
              <a:off x="828872" y="3397013"/>
              <a:ext cx="277975" cy="87956"/>
            </a:xfrm>
            <a:custGeom>
              <a:avLst/>
              <a:gdLst/>
              <a:ahLst/>
              <a:cxnLst/>
              <a:rect l="l" t="t" r="r" b="b"/>
              <a:pathLst>
                <a:path w="172655" h="54631" extrusionOk="0">
                  <a:moveTo>
                    <a:pt x="3477" y="0"/>
                  </a:moveTo>
                  <a:cubicBezTo>
                    <a:pt x="1572" y="0"/>
                    <a:pt x="0" y="1572"/>
                    <a:pt x="0" y="3477"/>
                  </a:cubicBezTo>
                  <a:lnTo>
                    <a:pt x="0" y="47677"/>
                  </a:lnTo>
                  <a:cubicBezTo>
                    <a:pt x="0" y="51511"/>
                    <a:pt x="3120" y="54630"/>
                    <a:pt x="6954" y="54630"/>
                  </a:cubicBezTo>
                  <a:lnTo>
                    <a:pt x="165701" y="54630"/>
                  </a:lnTo>
                  <a:cubicBezTo>
                    <a:pt x="169559" y="54630"/>
                    <a:pt x="172655" y="51511"/>
                    <a:pt x="172655" y="47677"/>
                  </a:cubicBezTo>
                  <a:lnTo>
                    <a:pt x="172655" y="3477"/>
                  </a:lnTo>
                  <a:cubicBezTo>
                    <a:pt x="172655" y="1572"/>
                    <a:pt x="171107" y="0"/>
                    <a:pt x="1691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50"/>
            <p:cNvSpPr/>
            <p:nvPr/>
          </p:nvSpPr>
          <p:spPr>
            <a:xfrm>
              <a:off x="830733" y="3397013"/>
              <a:ext cx="168797" cy="87956"/>
            </a:xfrm>
            <a:custGeom>
              <a:avLst/>
              <a:gdLst/>
              <a:ahLst/>
              <a:cxnLst/>
              <a:rect l="l" t="t" r="r" b="b"/>
              <a:pathLst>
                <a:path w="104843" h="54631" extrusionOk="0">
                  <a:moveTo>
                    <a:pt x="19968" y="0"/>
                  </a:moveTo>
                  <a:cubicBezTo>
                    <a:pt x="12633" y="4549"/>
                    <a:pt x="6441" y="10764"/>
                    <a:pt x="1916" y="18099"/>
                  </a:cubicBezTo>
                  <a:cubicBezTo>
                    <a:pt x="1" y="21201"/>
                    <a:pt x="2399" y="24941"/>
                    <a:pt x="5675" y="24941"/>
                  </a:cubicBezTo>
                  <a:cubicBezTo>
                    <a:pt x="6145" y="24941"/>
                    <a:pt x="6635" y="24863"/>
                    <a:pt x="7132" y="24696"/>
                  </a:cubicBezTo>
                  <a:cubicBezTo>
                    <a:pt x="12228" y="22981"/>
                    <a:pt x="17658" y="22076"/>
                    <a:pt x="23325" y="22052"/>
                  </a:cubicBezTo>
                  <a:cubicBezTo>
                    <a:pt x="44973" y="22052"/>
                    <a:pt x="63548" y="35579"/>
                    <a:pt x="70978" y="54630"/>
                  </a:cubicBezTo>
                  <a:lnTo>
                    <a:pt x="104366" y="54630"/>
                  </a:lnTo>
                  <a:cubicBezTo>
                    <a:pt x="104700" y="52225"/>
                    <a:pt x="104842" y="49772"/>
                    <a:pt x="104842" y="47272"/>
                  </a:cubicBezTo>
                  <a:cubicBezTo>
                    <a:pt x="104842" y="27291"/>
                    <a:pt x="94364" y="9812"/>
                    <a:pt x="785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0"/>
            <p:cNvSpPr/>
            <p:nvPr/>
          </p:nvSpPr>
          <p:spPr>
            <a:xfrm>
              <a:off x="828872" y="3397013"/>
              <a:ext cx="277975" cy="18481"/>
            </a:xfrm>
            <a:custGeom>
              <a:avLst/>
              <a:gdLst/>
              <a:ahLst/>
              <a:cxnLst/>
              <a:rect l="l" t="t" r="r" b="b"/>
              <a:pathLst>
                <a:path w="172655" h="11479" extrusionOk="0">
                  <a:moveTo>
                    <a:pt x="3477" y="0"/>
                  </a:moveTo>
                  <a:cubicBezTo>
                    <a:pt x="1572" y="0"/>
                    <a:pt x="0" y="1572"/>
                    <a:pt x="0" y="3477"/>
                  </a:cubicBezTo>
                  <a:lnTo>
                    <a:pt x="0" y="11479"/>
                  </a:lnTo>
                  <a:lnTo>
                    <a:pt x="172655" y="11479"/>
                  </a:lnTo>
                  <a:lnTo>
                    <a:pt x="172655" y="3477"/>
                  </a:lnTo>
                  <a:cubicBezTo>
                    <a:pt x="172655" y="1548"/>
                    <a:pt x="171107" y="0"/>
                    <a:pt x="169178" y="0"/>
                  </a:cubicBezTo>
                  <a:close/>
                </a:path>
              </a:pathLst>
            </a:custGeom>
            <a:solidFill>
              <a:srgbClr val="FFFFFF">
                <a:alpha val="37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0"/>
            <p:cNvSpPr/>
            <p:nvPr/>
          </p:nvSpPr>
          <p:spPr>
            <a:xfrm>
              <a:off x="841830" y="3397013"/>
              <a:ext cx="136457" cy="18481"/>
            </a:xfrm>
            <a:custGeom>
              <a:avLst/>
              <a:gdLst/>
              <a:ahLst/>
              <a:cxnLst/>
              <a:rect l="l" t="t" r="r" b="b"/>
              <a:pathLst>
                <a:path w="84756" h="11479" extrusionOk="0">
                  <a:moveTo>
                    <a:pt x="13122" y="0"/>
                  </a:moveTo>
                  <a:cubicBezTo>
                    <a:pt x="8169" y="3120"/>
                    <a:pt x="3763" y="6978"/>
                    <a:pt x="0" y="11479"/>
                  </a:cubicBezTo>
                  <a:lnTo>
                    <a:pt x="84756" y="11479"/>
                  </a:lnTo>
                  <a:cubicBezTo>
                    <a:pt x="81017" y="7002"/>
                    <a:pt x="76588" y="3120"/>
                    <a:pt x="71634" y="0"/>
                  </a:cubicBezTo>
                  <a:close/>
                </a:path>
              </a:pathLst>
            </a:custGeom>
            <a:solidFill>
              <a:srgbClr val="FFFFFF">
                <a:alpha val="37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0"/>
            <p:cNvSpPr/>
            <p:nvPr/>
          </p:nvSpPr>
          <p:spPr>
            <a:xfrm>
              <a:off x="828872" y="3442064"/>
              <a:ext cx="277975" cy="42905"/>
            </a:xfrm>
            <a:custGeom>
              <a:avLst/>
              <a:gdLst/>
              <a:ahLst/>
              <a:cxnLst/>
              <a:rect l="l" t="t" r="r" b="b"/>
              <a:pathLst>
                <a:path w="172655" h="26649" extrusionOk="0">
                  <a:moveTo>
                    <a:pt x="0" y="0"/>
                  </a:moveTo>
                  <a:lnTo>
                    <a:pt x="0" y="19695"/>
                  </a:lnTo>
                  <a:cubicBezTo>
                    <a:pt x="0" y="23529"/>
                    <a:pt x="3120" y="26648"/>
                    <a:pt x="6954" y="26648"/>
                  </a:cubicBezTo>
                  <a:lnTo>
                    <a:pt x="165701" y="26648"/>
                  </a:lnTo>
                  <a:cubicBezTo>
                    <a:pt x="169559" y="26648"/>
                    <a:pt x="172655" y="23529"/>
                    <a:pt x="172655" y="19695"/>
                  </a:cubicBezTo>
                  <a:lnTo>
                    <a:pt x="172655"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50"/>
            <p:cNvSpPr/>
            <p:nvPr/>
          </p:nvSpPr>
          <p:spPr>
            <a:xfrm>
              <a:off x="906742" y="3442064"/>
              <a:ext cx="92788" cy="42905"/>
            </a:xfrm>
            <a:custGeom>
              <a:avLst/>
              <a:gdLst/>
              <a:ahLst/>
              <a:cxnLst/>
              <a:rect l="l" t="t" r="r" b="b"/>
              <a:pathLst>
                <a:path w="57632" h="26649" extrusionOk="0">
                  <a:moveTo>
                    <a:pt x="0" y="0"/>
                  </a:moveTo>
                  <a:cubicBezTo>
                    <a:pt x="10765" y="5739"/>
                    <a:pt x="19266" y="15194"/>
                    <a:pt x="23720" y="26648"/>
                  </a:cubicBezTo>
                  <a:lnTo>
                    <a:pt x="57131" y="26648"/>
                  </a:lnTo>
                  <a:cubicBezTo>
                    <a:pt x="57465" y="24243"/>
                    <a:pt x="57631" y="21790"/>
                    <a:pt x="57631" y="19290"/>
                  </a:cubicBezTo>
                  <a:cubicBezTo>
                    <a:pt x="57631" y="12503"/>
                    <a:pt x="56417" y="6025"/>
                    <a:pt x="5420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0"/>
            <p:cNvSpPr/>
            <p:nvPr/>
          </p:nvSpPr>
          <p:spPr>
            <a:xfrm>
              <a:off x="1058459" y="3424695"/>
              <a:ext cx="9510" cy="8168"/>
            </a:xfrm>
            <a:custGeom>
              <a:avLst/>
              <a:gdLst/>
              <a:ahLst/>
              <a:cxnLst/>
              <a:rect l="l" t="t" r="r" b="b"/>
              <a:pathLst>
                <a:path w="5907" h="5073" extrusionOk="0">
                  <a:moveTo>
                    <a:pt x="2929" y="0"/>
                  </a:moveTo>
                  <a:cubicBezTo>
                    <a:pt x="1286" y="0"/>
                    <a:pt x="0" y="1596"/>
                    <a:pt x="524" y="3334"/>
                  </a:cubicBezTo>
                  <a:cubicBezTo>
                    <a:pt x="858" y="4382"/>
                    <a:pt x="1882" y="5073"/>
                    <a:pt x="2977" y="5073"/>
                  </a:cubicBezTo>
                  <a:cubicBezTo>
                    <a:pt x="4620" y="5073"/>
                    <a:pt x="5906" y="3477"/>
                    <a:pt x="5382" y="1739"/>
                  </a:cubicBezTo>
                  <a:cubicBezTo>
                    <a:pt x="5073" y="691"/>
                    <a:pt x="4049" y="0"/>
                    <a:pt x="29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50"/>
            <p:cNvSpPr/>
            <p:nvPr/>
          </p:nvSpPr>
          <p:spPr>
            <a:xfrm>
              <a:off x="870931" y="3454026"/>
              <a:ext cx="9510" cy="8129"/>
            </a:xfrm>
            <a:custGeom>
              <a:avLst/>
              <a:gdLst/>
              <a:ahLst/>
              <a:cxnLst/>
              <a:rect l="l" t="t" r="r" b="b"/>
              <a:pathLst>
                <a:path w="5907" h="5049" extrusionOk="0">
                  <a:moveTo>
                    <a:pt x="2930" y="0"/>
                  </a:moveTo>
                  <a:cubicBezTo>
                    <a:pt x="1287" y="0"/>
                    <a:pt x="1" y="1596"/>
                    <a:pt x="525" y="3334"/>
                  </a:cubicBezTo>
                  <a:cubicBezTo>
                    <a:pt x="858" y="4382"/>
                    <a:pt x="1882" y="5049"/>
                    <a:pt x="2977" y="5049"/>
                  </a:cubicBezTo>
                  <a:cubicBezTo>
                    <a:pt x="4621" y="5049"/>
                    <a:pt x="5907" y="3453"/>
                    <a:pt x="5383" y="1739"/>
                  </a:cubicBezTo>
                  <a:cubicBezTo>
                    <a:pt x="5049" y="691"/>
                    <a:pt x="4025" y="0"/>
                    <a:pt x="29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50"/>
            <p:cNvSpPr/>
            <p:nvPr/>
          </p:nvSpPr>
          <p:spPr>
            <a:xfrm>
              <a:off x="859199" y="3459469"/>
              <a:ext cx="8897" cy="8131"/>
            </a:xfrm>
            <a:custGeom>
              <a:avLst/>
              <a:gdLst/>
              <a:ahLst/>
              <a:cxnLst/>
              <a:rect l="l" t="t" r="r" b="b"/>
              <a:pathLst>
                <a:path w="5526" h="5050" extrusionOk="0">
                  <a:moveTo>
                    <a:pt x="2549" y="1"/>
                  </a:moveTo>
                  <a:cubicBezTo>
                    <a:pt x="1167" y="1"/>
                    <a:pt x="24" y="1096"/>
                    <a:pt x="24" y="2501"/>
                  </a:cubicBezTo>
                  <a:cubicBezTo>
                    <a:pt x="0" y="3883"/>
                    <a:pt x="1120" y="5026"/>
                    <a:pt x="2525" y="5049"/>
                  </a:cubicBezTo>
                  <a:lnTo>
                    <a:pt x="2549" y="5049"/>
                  </a:lnTo>
                  <a:cubicBezTo>
                    <a:pt x="3644" y="5049"/>
                    <a:pt x="4644" y="4383"/>
                    <a:pt x="4978" y="3335"/>
                  </a:cubicBezTo>
                  <a:cubicBezTo>
                    <a:pt x="5525" y="1620"/>
                    <a:pt x="4263" y="1"/>
                    <a:pt x="25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0"/>
            <p:cNvSpPr/>
            <p:nvPr/>
          </p:nvSpPr>
          <p:spPr>
            <a:xfrm>
              <a:off x="986492" y="3450766"/>
              <a:ext cx="39071" cy="8131"/>
            </a:xfrm>
            <a:custGeom>
              <a:avLst/>
              <a:gdLst/>
              <a:ahLst/>
              <a:cxnLst/>
              <a:rect l="l" t="t" r="r" b="b"/>
              <a:pathLst>
                <a:path w="24268" h="5050" extrusionOk="0">
                  <a:moveTo>
                    <a:pt x="2692" y="1"/>
                  </a:moveTo>
                  <a:cubicBezTo>
                    <a:pt x="1191" y="1"/>
                    <a:pt x="0" y="1311"/>
                    <a:pt x="191" y="2835"/>
                  </a:cubicBezTo>
                  <a:cubicBezTo>
                    <a:pt x="334" y="4121"/>
                    <a:pt x="1501" y="5050"/>
                    <a:pt x="2811" y="5050"/>
                  </a:cubicBezTo>
                  <a:lnTo>
                    <a:pt x="21695" y="5050"/>
                  </a:lnTo>
                  <a:cubicBezTo>
                    <a:pt x="23124" y="5050"/>
                    <a:pt x="24267" y="3883"/>
                    <a:pt x="24220" y="2454"/>
                  </a:cubicBezTo>
                  <a:cubicBezTo>
                    <a:pt x="24196" y="1073"/>
                    <a:pt x="22981" y="1"/>
                    <a:pt x="215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0"/>
            <p:cNvSpPr/>
            <p:nvPr/>
          </p:nvSpPr>
          <p:spPr>
            <a:xfrm>
              <a:off x="979015" y="3424695"/>
              <a:ext cx="17485" cy="8168"/>
            </a:xfrm>
            <a:custGeom>
              <a:avLst/>
              <a:gdLst/>
              <a:ahLst/>
              <a:cxnLst/>
              <a:rect l="l" t="t" r="r" b="b"/>
              <a:pathLst>
                <a:path w="10860" h="5073" extrusionOk="0">
                  <a:moveTo>
                    <a:pt x="2549" y="0"/>
                  </a:moveTo>
                  <a:cubicBezTo>
                    <a:pt x="1144" y="0"/>
                    <a:pt x="1" y="1167"/>
                    <a:pt x="24" y="2596"/>
                  </a:cubicBezTo>
                  <a:cubicBezTo>
                    <a:pt x="72" y="4001"/>
                    <a:pt x="1287" y="5073"/>
                    <a:pt x="2668" y="5073"/>
                  </a:cubicBezTo>
                  <a:lnTo>
                    <a:pt x="8312" y="5073"/>
                  </a:lnTo>
                  <a:cubicBezTo>
                    <a:pt x="9717" y="5073"/>
                    <a:pt x="10860" y="3906"/>
                    <a:pt x="10836" y="2477"/>
                  </a:cubicBezTo>
                  <a:cubicBezTo>
                    <a:pt x="10812" y="1072"/>
                    <a:pt x="9574" y="0"/>
                    <a:pt x="8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0"/>
            <p:cNvSpPr/>
            <p:nvPr/>
          </p:nvSpPr>
          <p:spPr>
            <a:xfrm>
              <a:off x="914833" y="3459469"/>
              <a:ext cx="62650" cy="8131"/>
            </a:xfrm>
            <a:custGeom>
              <a:avLst/>
              <a:gdLst/>
              <a:ahLst/>
              <a:cxnLst/>
              <a:rect l="l" t="t" r="r" b="b"/>
              <a:pathLst>
                <a:path w="38913" h="5050" extrusionOk="0">
                  <a:moveTo>
                    <a:pt x="2787" y="1"/>
                  </a:moveTo>
                  <a:cubicBezTo>
                    <a:pt x="1239" y="1"/>
                    <a:pt x="0" y="1287"/>
                    <a:pt x="191" y="2835"/>
                  </a:cubicBezTo>
                  <a:cubicBezTo>
                    <a:pt x="357" y="4121"/>
                    <a:pt x="1524" y="5049"/>
                    <a:pt x="2834" y="5049"/>
                  </a:cubicBezTo>
                  <a:lnTo>
                    <a:pt x="36151" y="5049"/>
                  </a:lnTo>
                  <a:cubicBezTo>
                    <a:pt x="37699" y="5049"/>
                    <a:pt x="38913" y="3740"/>
                    <a:pt x="38746" y="2216"/>
                  </a:cubicBezTo>
                  <a:cubicBezTo>
                    <a:pt x="38580" y="930"/>
                    <a:pt x="37413" y="1"/>
                    <a:pt x="36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0"/>
            <p:cNvSpPr/>
            <p:nvPr/>
          </p:nvSpPr>
          <p:spPr>
            <a:xfrm>
              <a:off x="859276" y="3304188"/>
              <a:ext cx="8168" cy="9779"/>
            </a:xfrm>
            <a:custGeom>
              <a:avLst/>
              <a:gdLst/>
              <a:ahLst/>
              <a:cxnLst/>
              <a:rect l="l" t="t" r="r" b="b"/>
              <a:pathLst>
                <a:path w="5073" h="6074" extrusionOk="0">
                  <a:moveTo>
                    <a:pt x="2548" y="1"/>
                  </a:moveTo>
                  <a:cubicBezTo>
                    <a:pt x="1143" y="1"/>
                    <a:pt x="24" y="1144"/>
                    <a:pt x="24" y="2549"/>
                  </a:cubicBezTo>
                  <a:lnTo>
                    <a:pt x="0" y="3478"/>
                  </a:lnTo>
                  <a:cubicBezTo>
                    <a:pt x="0" y="4906"/>
                    <a:pt x="1119" y="6049"/>
                    <a:pt x="2524" y="6073"/>
                  </a:cubicBezTo>
                  <a:cubicBezTo>
                    <a:pt x="3929" y="6073"/>
                    <a:pt x="5049" y="4930"/>
                    <a:pt x="5049" y="3549"/>
                  </a:cubicBezTo>
                  <a:lnTo>
                    <a:pt x="5073" y="2573"/>
                  </a:lnTo>
                  <a:cubicBezTo>
                    <a:pt x="5073" y="1168"/>
                    <a:pt x="3953" y="1"/>
                    <a:pt x="2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50"/>
            <p:cNvSpPr/>
            <p:nvPr/>
          </p:nvSpPr>
          <p:spPr>
            <a:xfrm>
              <a:off x="859276" y="3319256"/>
              <a:ext cx="8168" cy="9893"/>
            </a:xfrm>
            <a:custGeom>
              <a:avLst/>
              <a:gdLst/>
              <a:ahLst/>
              <a:cxnLst/>
              <a:rect l="l" t="t" r="r" b="b"/>
              <a:pathLst>
                <a:path w="5073" h="6145" extrusionOk="0">
                  <a:moveTo>
                    <a:pt x="2506" y="0"/>
                  </a:moveTo>
                  <a:cubicBezTo>
                    <a:pt x="1121" y="0"/>
                    <a:pt x="24" y="1158"/>
                    <a:pt x="24" y="2596"/>
                  </a:cubicBezTo>
                  <a:lnTo>
                    <a:pt x="0" y="3525"/>
                  </a:lnTo>
                  <a:cubicBezTo>
                    <a:pt x="0" y="4978"/>
                    <a:pt x="1119" y="6145"/>
                    <a:pt x="2524" y="6145"/>
                  </a:cubicBezTo>
                  <a:cubicBezTo>
                    <a:pt x="3929" y="6145"/>
                    <a:pt x="5049" y="5002"/>
                    <a:pt x="5049" y="3549"/>
                  </a:cubicBezTo>
                  <a:lnTo>
                    <a:pt x="5073" y="2620"/>
                  </a:lnTo>
                  <a:cubicBezTo>
                    <a:pt x="5073" y="1168"/>
                    <a:pt x="3953" y="1"/>
                    <a:pt x="2548" y="1"/>
                  </a:cubicBezTo>
                  <a:cubicBezTo>
                    <a:pt x="2534" y="0"/>
                    <a:pt x="2520" y="0"/>
                    <a:pt x="2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50"/>
            <p:cNvSpPr/>
            <p:nvPr/>
          </p:nvSpPr>
          <p:spPr>
            <a:xfrm>
              <a:off x="865563" y="3312317"/>
              <a:ext cx="10277" cy="8168"/>
            </a:xfrm>
            <a:custGeom>
              <a:avLst/>
              <a:gdLst/>
              <a:ahLst/>
              <a:cxnLst/>
              <a:rect l="l" t="t" r="r" b="b"/>
              <a:pathLst>
                <a:path w="6383" h="5073" extrusionOk="0">
                  <a:moveTo>
                    <a:pt x="2954" y="0"/>
                  </a:moveTo>
                  <a:cubicBezTo>
                    <a:pt x="1858" y="0"/>
                    <a:pt x="858" y="667"/>
                    <a:pt x="548" y="1715"/>
                  </a:cubicBezTo>
                  <a:cubicBezTo>
                    <a:pt x="1" y="3453"/>
                    <a:pt x="1263" y="5049"/>
                    <a:pt x="2930" y="5049"/>
                  </a:cubicBezTo>
                  <a:lnTo>
                    <a:pt x="3835" y="5073"/>
                  </a:lnTo>
                  <a:lnTo>
                    <a:pt x="3859" y="5073"/>
                  </a:lnTo>
                  <a:cubicBezTo>
                    <a:pt x="5240" y="5073"/>
                    <a:pt x="6383" y="3930"/>
                    <a:pt x="6383" y="2548"/>
                  </a:cubicBezTo>
                  <a:cubicBezTo>
                    <a:pt x="6383" y="1143"/>
                    <a:pt x="5264" y="24"/>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0"/>
            <p:cNvSpPr/>
            <p:nvPr/>
          </p:nvSpPr>
          <p:spPr>
            <a:xfrm>
              <a:off x="850726" y="3312317"/>
              <a:ext cx="9625" cy="8168"/>
            </a:xfrm>
            <a:custGeom>
              <a:avLst/>
              <a:gdLst/>
              <a:ahLst/>
              <a:cxnLst/>
              <a:rect l="l" t="t" r="r" b="b"/>
              <a:pathLst>
                <a:path w="5978" h="5073" extrusionOk="0">
                  <a:moveTo>
                    <a:pt x="2549" y="0"/>
                  </a:moveTo>
                  <a:cubicBezTo>
                    <a:pt x="1167" y="0"/>
                    <a:pt x="24" y="1120"/>
                    <a:pt x="0" y="2525"/>
                  </a:cubicBezTo>
                  <a:cubicBezTo>
                    <a:pt x="0" y="3906"/>
                    <a:pt x="1120" y="5049"/>
                    <a:pt x="2525" y="5049"/>
                  </a:cubicBezTo>
                  <a:lnTo>
                    <a:pt x="3430" y="5073"/>
                  </a:lnTo>
                  <a:lnTo>
                    <a:pt x="3454" y="5073"/>
                  </a:lnTo>
                  <a:cubicBezTo>
                    <a:pt x="4835" y="5073"/>
                    <a:pt x="5978" y="3930"/>
                    <a:pt x="5978" y="2548"/>
                  </a:cubicBezTo>
                  <a:cubicBezTo>
                    <a:pt x="5978" y="1143"/>
                    <a:pt x="4859" y="24"/>
                    <a:pt x="3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0"/>
            <p:cNvSpPr/>
            <p:nvPr/>
          </p:nvSpPr>
          <p:spPr>
            <a:xfrm>
              <a:off x="1059609" y="3258026"/>
              <a:ext cx="8168" cy="9778"/>
            </a:xfrm>
            <a:custGeom>
              <a:avLst/>
              <a:gdLst/>
              <a:ahLst/>
              <a:cxnLst/>
              <a:rect l="l" t="t" r="r" b="b"/>
              <a:pathLst>
                <a:path w="5073" h="6073" extrusionOk="0">
                  <a:moveTo>
                    <a:pt x="2549" y="0"/>
                  </a:moveTo>
                  <a:cubicBezTo>
                    <a:pt x="1144" y="0"/>
                    <a:pt x="25" y="1119"/>
                    <a:pt x="25" y="2524"/>
                  </a:cubicBezTo>
                  <a:lnTo>
                    <a:pt x="1" y="3525"/>
                  </a:lnTo>
                  <a:cubicBezTo>
                    <a:pt x="1" y="4930"/>
                    <a:pt x="1144" y="6073"/>
                    <a:pt x="2525" y="6073"/>
                  </a:cubicBezTo>
                  <a:cubicBezTo>
                    <a:pt x="3930" y="6073"/>
                    <a:pt x="5049" y="4930"/>
                    <a:pt x="5049" y="3501"/>
                  </a:cubicBezTo>
                  <a:lnTo>
                    <a:pt x="5073" y="2572"/>
                  </a:lnTo>
                  <a:cubicBezTo>
                    <a:pt x="5073" y="1167"/>
                    <a:pt x="3954" y="0"/>
                    <a:pt x="2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0"/>
            <p:cNvSpPr/>
            <p:nvPr/>
          </p:nvSpPr>
          <p:spPr>
            <a:xfrm>
              <a:off x="1059609" y="3273247"/>
              <a:ext cx="8168" cy="9779"/>
            </a:xfrm>
            <a:custGeom>
              <a:avLst/>
              <a:gdLst/>
              <a:ahLst/>
              <a:cxnLst/>
              <a:rect l="l" t="t" r="r" b="b"/>
              <a:pathLst>
                <a:path w="5073" h="6074" extrusionOk="0">
                  <a:moveTo>
                    <a:pt x="2549" y="0"/>
                  </a:moveTo>
                  <a:cubicBezTo>
                    <a:pt x="1144" y="0"/>
                    <a:pt x="25" y="1144"/>
                    <a:pt x="25" y="2549"/>
                  </a:cubicBezTo>
                  <a:lnTo>
                    <a:pt x="1" y="3477"/>
                  </a:lnTo>
                  <a:cubicBezTo>
                    <a:pt x="1" y="4906"/>
                    <a:pt x="1120" y="6049"/>
                    <a:pt x="2525" y="6073"/>
                  </a:cubicBezTo>
                  <a:cubicBezTo>
                    <a:pt x="3930" y="6073"/>
                    <a:pt x="5049" y="4930"/>
                    <a:pt x="5073" y="3501"/>
                  </a:cubicBezTo>
                  <a:lnTo>
                    <a:pt x="5073" y="2572"/>
                  </a:lnTo>
                  <a:cubicBezTo>
                    <a:pt x="5073" y="1144"/>
                    <a:pt x="3954" y="0"/>
                    <a:pt x="2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0"/>
            <p:cNvSpPr/>
            <p:nvPr/>
          </p:nvSpPr>
          <p:spPr>
            <a:xfrm>
              <a:off x="1066395" y="3266192"/>
              <a:ext cx="10315" cy="8131"/>
            </a:xfrm>
            <a:custGeom>
              <a:avLst/>
              <a:gdLst/>
              <a:ahLst/>
              <a:cxnLst/>
              <a:rect l="l" t="t" r="r" b="b"/>
              <a:pathLst>
                <a:path w="6407" h="5050" extrusionOk="0">
                  <a:moveTo>
                    <a:pt x="2525" y="1"/>
                  </a:moveTo>
                  <a:cubicBezTo>
                    <a:pt x="1144" y="1"/>
                    <a:pt x="25" y="1120"/>
                    <a:pt x="1" y="2501"/>
                  </a:cubicBezTo>
                  <a:cubicBezTo>
                    <a:pt x="1" y="3906"/>
                    <a:pt x="1120" y="5049"/>
                    <a:pt x="2525" y="5049"/>
                  </a:cubicBezTo>
                  <a:lnTo>
                    <a:pt x="3430" y="5049"/>
                  </a:lnTo>
                  <a:cubicBezTo>
                    <a:pt x="4526" y="5049"/>
                    <a:pt x="5526" y="4382"/>
                    <a:pt x="5859" y="3358"/>
                  </a:cubicBezTo>
                  <a:cubicBezTo>
                    <a:pt x="6407" y="1620"/>
                    <a:pt x="5121" y="1"/>
                    <a:pt x="34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0"/>
            <p:cNvSpPr/>
            <p:nvPr/>
          </p:nvSpPr>
          <p:spPr>
            <a:xfrm>
              <a:off x="1050253" y="3266192"/>
              <a:ext cx="10967" cy="8131"/>
            </a:xfrm>
            <a:custGeom>
              <a:avLst/>
              <a:gdLst/>
              <a:ahLst/>
              <a:cxnLst/>
              <a:rect l="l" t="t" r="r" b="b"/>
              <a:pathLst>
                <a:path w="6812" h="5050" extrusionOk="0">
                  <a:moveTo>
                    <a:pt x="2954" y="1"/>
                  </a:moveTo>
                  <a:cubicBezTo>
                    <a:pt x="1859" y="1"/>
                    <a:pt x="858" y="667"/>
                    <a:pt x="549" y="1691"/>
                  </a:cubicBezTo>
                  <a:cubicBezTo>
                    <a:pt x="1" y="3430"/>
                    <a:pt x="1263" y="5025"/>
                    <a:pt x="2930" y="5049"/>
                  </a:cubicBezTo>
                  <a:lnTo>
                    <a:pt x="3835" y="5049"/>
                  </a:lnTo>
                  <a:cubicBezTo>
                    <a:pt x="4931" y="5049"/>
                    <a:pt x="5931" y="4382"/>
                    <a:pt x="6240" y="3335"/>
                  </a:cubicBezTo>
                  <a:cubicBezTo>
                    <a:pt x="6812" y="1596"/>
                    <a:pt x="5526"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0"/>
            <p:cNvSpPr/>
            <p:nvPr/>
          </p:nvSpPr>
          <p:spPr>
            <a:xfrm>
              <a:off x="1079700" y="3283944"/>
              <a:ext cx="8168" cy="9932"/>
            </a:xfrm>
            <a:custGeom>
              <a:avLst/>
              <a:gdLst/>
              <a:ahLst/>
              <a:cxnLst/>
              <a:rect l="l" t="t" r="r" b="b"/>
              <a:pathLst>
                <a:path w="5073" h="6169" extrusionOk="0">
                  <a:moveTo>
                    <a:pt x="2549" y="1"/>
                  </a:moveTo>
                  <a:cubicBezTo>
                    <a:pt x="1144" y="1"/>
                    <a:pt x="24" y="1168"/>
                    <a:pt x="1" y="2596"/>
                  </a:cubicBezTo>
                  <a:lnTo>
                    <a:pt x="1" y="3620"/>
                  </a:lnTo>
                  <a:cubicBezTo>
                    <a:pt x="1" y="5025"/>
                    <a:pt x="1144" y="6169"/>
                    <a:pt x="2525" y="6169"/>
                  </a:cubicBezTo>
                  <a:cubicBezTo>
                    <a:pt x="3930" y="6169"/>
                    <a:pt x="5049" y="5002"/>
                    <a:pt x="5049" y="3573"/>
                  </a:cubicBezTo>
                  <a:lnTo>
                    <a:pt x="5073" y="2620"/>
                  </a:lnTo>
                  <a:cubicBezTo>
                    <a:pt x="5073" y="1191"/>
                    <a:pt x="3954" y="1"/>
                    <a:pt x="25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50"/>
            <p:cNvSpPr/>
            <p:nvPr/>
          </p:nvSpPr>
          <p:spPr>
            <a:xfrm>
              <a:off x="1079700" y="3299856"/>
              <a:ext cx="8168" cy="9740"/>
            </a:xfrm>
            <a:custGeom>
              <a:avLst/>
              <a:gdLst/>
              <a:ahLst/>
              <a:cxnLst/>
              <a:rect l="l" t="t" r="r" b="b"/>
              <a:pathLst>
                <a:path w="5073" h="6050" extrusionOk="0">
                  <a:moveTo>
                    <a:pt x="2525" y="1"/>
                  </a:moveTo>
                  <a:cubicBezTo>
                    <a:pt x="1144" y="1"/>
                    <a:pt x="24" y="1144"/>
                    <a:pt x="1" y="2549"/>
                  </a:cubicBezTo>
                  <a:lnTo>
                    <a:pt x="1" y="3525"/>
                  </a:lnTo>
                  <a:cubicBezTo>
                    <a:pt x="1" y="4930"/>
                    <a:pt x="1144" y="6049"/>
                    <a:pt x="2525" y="6049"/>
                  </a:cubicBezTo>
                  <a:cubicBezTo>
                    <a:pt x="3930" y="6049"/>
                    <a:pt x="5049" y="4930"/>
                    <a:pt x="5049" y="3549"/>
                  </a:cubicBezTo>
                  <a:lnTo>
                    <a:pt x="5073" y="2525"/>
                  </a:lnTo>
                  <a:cubicBezTo>
                    <a:pt x="5073" y="1120"/>
                    <a:pt x="3930" y="1"/>
                    <a:pt x="25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50"/>
            <p:cNvSpPr/>
            <p:nvPr/>
          </p:nvSpPr>
          <p:spPr>
            <a:xfrm>
              <a:off x="1086869" y="3292762"/>
              <a:ext cx="10315" cy="8169"/>
            </a:xfrm>
            <a:custGeom>
              <a:avLst/>
              <a:gdLst/>
              <a:ahLst/>
              <a:cxnLst/>
              <a:rect l="l" t="t" r="r" b="b"/>
              <a:pathLst>
                <a:path w="6407" h="5074" extrusionOk="0">
                  <a:moveTo>
                    <a:pt x="2525" y="1"/>
                  </a:moveTo>
                  <a:cubicBezTo>
                    <a:pt x="1144" y="1"/>
                    <a:pt x="1" y="1144"/>
                    <a:pt x="1" y="2525"/>
                  </a:cubicBezTo>
                  <a:cubicBezTo>
                    <a:pt x="1" y="3930"/>
                    <a:pt x="1120" y="5050"/>
                    <a:pt x="2525" y="5073"/>
                  </a:cubicBezTo>
                  <a:lnTo>
                    <a:pt x="3430" y="5073"/>
                  </a:lnTo>
                  <a:cubicBezTo>
                    <a:pt x="4526" y="5073"/>
                    <a:pt x="5526" y="4407"/>
                    <a:pt x="5835" y="3359"/>
                  </a:cubicBezTo>
                  <a:cubicBezTo>
                    <a:pt x="6407" y="1620"/>
                    <a:pt x="5121" y="25"/>
                    <a:pt x="3454" y="25"/>
                  </a:cubicBezTo>
                  <a:lnTo>
                    <a:pt x="25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0"/>
            <p:cNvSpPr/>
            <p:nvPr/>
          </p:nvSpPr>
          <p:spPr>
            <a:xfrm>
              <a:off x="1070727" y="3292762"/>
              <a:ext cx="10277" cy="8169"/>
            </a:xfrm>
            <a:custGeom>
              <a:avLst/>
              <a:gdLst/>
              <a:ahLst/>
              <a:cxnLst/>
              <a:rect l="l" t="t" r="r" b="b"/>
              <a:pathLst>
                <a:path w="6383" h="5074" extrusionOk="0">
                  <a:moveTo>
                    <a:pt x="2954" y="1"/>
                  </a:moveTo>
                  <a:cubicBezTo>
                    <a:pt x="1858" y="1"/>
                    <a:pt x="858" y="692"/>
                    <a:pt x="525" y="1716"/>
                  </a:cubicBezTo>
                  <a:cubicBezTo>
                    <a:pt x="1" y="3454"/>
                    <a:pt x="1263" y="5050"/>
                    <a:pt x="2930" y="5073"/>
                  </a:cubicBezTo>
                  <a:lnTo>
                    <a:pt x="3859" y="5073"/>
                  </a:lnTo>
                  <a:cubicBezTo>
                    <a:pt x="5240" y="5073"/>
                    <a:pt x="6359" y="3954"/>
                    <a:pt x="6383" y="2549"/>
                  </a:cubicBezTo>
                  <a:cubicBezTo>
                    <a:pt x="6383" y="1168"/>
                    <a:pt x="5264" y="25"/>
                    <a:pt x="3859" y="25"/>
                  </a:cubicBezTo>
                  <a:lnTo>
                    <a:pt x="2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0"/>
            <p:cNvSpPr/>
            <p:nvPr/>
          </p:nvSpPr>
          <p:spPr>
            <a:xfrm>
              <a:off x="902102" y="3258562"/>
              <a:ext cx="9510" cy="8168"/>
            </a:xfrm>
            <a:custGeom>
              <a:avLst/>
              <a:gdLst/>
              <a:ahLst/>
              <a:cxnLst/>
              <a:rect l="l" t="t" r="r" b="b"/>
              <a:pathLst>
                <a:path w="5907" h="5073" extrusionOk="0">
                  <a:moveTo>
                    <a:pt x="2930" y="1"/>
                  </a:moveTo>
                  <a:cubicBezTo>
                    <a:pt x="1263" y="1"/>
                    <a:pt x="1" y="1596"/>
                    <a:pt x="525" y="3335"/>
                  </a:cubicBezTo>
                  <a:cubicBezTo>
                    <a:pt x="834" y="4382"/>
                    <a:pt x="1858" y="5073"/>
                    <a:pt x="2954" y="5073"/>
                  </a:cubicBezTo>
                  <a:cubicBezTo>
                    <a:pt x="4621" y="5073"/>
                    <a:pt x="5907" y="3477"/>
                    <a:pt x="5383" y="1739"/>
                  </a:cubicBezTo>
                  <a:cubicBezTo>
                    <a:pt x="5049" y="691"/>
                    <a:pt x="4025" y="1"/>
                    <a:pt x="2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50"/>
            <p:cNvSpPr/>
            <p:nvPr/>
          </p:nvSpPr>
          <p:spPr>
            <a:xfrm>
              <a:off x="1034879" y="3309058"/>
              <a:ext cx="8245" cy="8168"/>
            </a:xfrm>
            <a:custGeom>
              <a:avLst/>
              <a:gdLst/>
              <a:ahLst/>
              <a:cxnLst/>
              <a:rect l="l" t="t" r="r" b="b"/>
              <a:pathLst>
                <a:path w="5121" h="5073" extrusionOk="0">
                  <a:moveTo>
                    <a:pt x="2549" y="0"/>
                  </a:moveTo>
                  <a:cubicBezTo>
                    <a:pt x="1167" y="0"/>
                    <a:pt x="24" y="1119"/>
                    <a:pt x="24" y="2524"/>
                  </a:cubicBezTo>
                  <a:cubicBezTo>
                    <a:pt x="0" y="3906"/>
                    <a:pt x="1120" y="5049"/>
                    <a:pt x="2525" y="5072"/>
                  </a:cubicBezTo>
                  <a:lnTo>
                    <a:pt x="2596" y="5072"/>
                  </a:lnTo>
                  <a:cubicBezTo>
                    <a:pt x="3977" y="5072"/>
                    <a:pt x="5097" y="3953"/>
                    <a:pt x="5120" y="2548"/>
                  </a:cubicBezTo>
                  <a:cubicBezTo>
                    <a:pt x="5120" y="1167"/>
                    <a:pt x="4001" y="24"/>
                    <a:pt x="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50"/>
            <p:cNvSpPr/>
            <p:nvPr/>
          </p:nvSpPr>
          <p:spPr>
            <a:xfrm>
              <a:off x="1018737" y="3266192"/>
              <a:ext cx="8897" cy="8131"/>
            </a:xfrm>
            <a:custGeom>
              <a:avLst/>
              <a:gdLst/>
              <a:ahLst/>
              <a:cxnLst/>
              <a:rect l="l" t="t" r="r" b="b"/>
              <a:pathLst>
                <a:path w="5526" h="5050" extrusionOk="0">
                  <a:moveTo>
                    <a:pt x="2525" y="1"/>
                  </a:moveTo>
                  <a:cubicBezTo>
                    <a:pt x="1144" y="1"/>
                    <a:pt x="24" y="1120"/>
                    <a:pt x="0" y="2501"/>
                  </a:cubicBezTo>
                  <a:cubicBezTo>
                    <a:pt x="0" y="3882"/>
                    <a:pt x="1120" y="5025"/>
                    <a:pt x="2501" y="5049"/>
                  </a:cubicBezTo>
                  <a:lnTo>
                    <a:pt x="2549" y="5049"/>
                  </a:lnTo>
                  <a:cubicBezTo>
                    <a:pt x="3644" y="5049"/>
                    <a:pt x="4644" y="4382"/>
                    <a:pt x="4978" y="3335"/>
                  </a:cubicBezTo>
                  <a:cubicBezTo>
                    <a:pt x="5525" y="1620"/>
                    <a:pt x="4239" y="1"/>
                    <a:pt x="25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0"/>
            <p:cNvSpPr/>
            <p:nvPr/>
          </p:nvSpPr>
          <p:spPr>
            <a:xfrm>
              <a:off x="1075673" y="3332407"/>
              <a:ext cx="9510" cy="8169"/>
            </a:xfrm>
            <a:custGeom>
              <a:avLst/>
              <a:gdLst/>
              <a:ahLst/>
              <a:cxnLst/>
              <a:rect l="l" t="t" r="r" b="b"/>
              <a:pathLst>
                <a:path w="5907" h="5074" extrusionOk="0">
                  <a:moveTo>
                    <a:pt x="2930" y="1"/>
                  </a:moveTo>
                  <a:cubicBezTo>
                    <a:pt x="1287" y="1"/>
                    <a:pt x="1" y="1597"/>
                    <a:pt x="525" y="3335"/>
                  </a:cubicBezTo>
                  <a:cubicBezTo>
                    <a:pt x="858" y="4383"/>
                    <a:pt x="1859" y="5073"/>
                    <a:pt x="2978" y="5073"/>
                  </a:cubicBezTo>
                  <a:cubicBezTo>
                    <a:pt x="4621" y="5073"/>
                    <a:pt x="5907" y="3478"/>
                    <a:pt x="5383" y="1739"/>
                  </a:cubicBezTo>
                  <a:cubicBezTo>
                    <a:pt x="5050" y="692"/>
                    <a:pt x="4049" y="1"/>
                    <a:pt x="2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0"/>
            <p:cNvSpPr/>
            <p:nvPr/>
          </p:nvSpPr>
          <p:spPr>
            <a:xfrm>
              <a:off x="1051710" y="3313428"/>
              <a:ext cx="8897" cy="8131"/>
            </a:xfrm>
            <a:custGeom>
              <a:avLst/>
              <a:gdLst/>
              <a:ahLst/>
              <a:cxnLst/>
              <a:rect l="l" t="t" r="r" b="b"/>
              <a:pathLst>
                <a:path w="5526" h="5050" extrusionOk="0">
                  <a:moveTo>
                    <a:pt x="2978" y="1"/>
                  </a:moveTo>
                  <a:cubicBezTo>
                    <a:pt x="1882" y="1"/>
                    <a:pt x="882" y="668"/>
                    <a:pt x="549" y="1692"/>
                  </a:cubicBezTo>
                  <a:cubicBezTo>
                    <a:pt x="1" y="3430"/>
                    <a:pt x="1263" y="5026"/>
                    <a:pt x="2930" y="5050"/>
                  </a:cubicBezTo>
                  <a:lnTo>
                    <a:pt x="2978" y="5050"/>
                  </a:lnTo>
                  <a:cubicBezTo>
                    <a:pt x="4359" y="5050"/>
                    <a:pt x="5502" y="3930"/>
                    <a:pt x="5502" y="2549"/>
                  </a:cubicBezTo>
                  <a:cubicBezTo>
                    <a:pt x="5526" y="1144"/>
                    <a:pt x="4407" y="1"/>
                    <a:pt x="30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0"/>
            <p:cNvSpPr/>
            <p:nvPr/>
          </p:nvSpPr>
          <p:spPr>
            <a:xfrm>
              <a:off x="895815" y="3276506"/>
              <a:ext cx="9509" cy="8131"/>
            </a:xfrm>
            <a:custGeom>
              <a:avLst/>
              <a:gdLst/>
              <a:ahLst/>
              <a:cxnLst/>
              <a:rect l="l" t="t" r="r" b="b"/>
              <a:pathLst>
                <a:path w="5906" h="5050" extrusionOk="0">
                  <a:moveTo>
                    <a:pt x="2953" y="1"/>
                  </a:moveTo>
                  <a:cubicBezTo>
                    <a:pt x="1286" y="1"/>
                    <a:pt x="0" y="1572"/>
                    <a:pt x="524" y="3311"/>
                  </a:cubicBezTo>
                  <a:cubicBezTo>
                    <a:pt x="858" y="4359"/>
                    <a:pt x="1882" y="5049"/>
                    <a:pt x="2977" y="5049"/>
                  </a:cubicBezTo>
                  <a:cubicBezTo>
                    <a:pt x="4620" y="5049"/>
                    <a:pt x="5906" y="3454"/>
                    <a:pt x="5382" y="1715"/>
                  </a:cubicBezTo>
                  <a:cubicBezTo>
                    <a:pt x="5073" y="667"/>
                    <a:pt x="4049" y="1"/>
                    <a:pt x="2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50"/>
          <p:cNvGrpSpPr/>
          <p:nvPr/>
        </p:nvGrpSpPr>
        <p:grpSpPr>
          <a:xfrm>
            <a:off x="2601555" y="3232328"/>
            <a:ext cx="266850" cy="200039"/>
            <a:chOff x="2430425" y="3249437"/>
            <a:chExt cx="290054" cy="217434"/>
          </a:xfrm>
        </p:grpSpPr>
        <p:sp>
          <p:nvSpPr>
            <p:cNvPr id="7183" name="Google Shape;7183;p50"/>
            <p:cNvSpPr/>
            <p:nvPr/>
          </p:nvSpPr>
          <p:spPr>
            <a:xfrm>
              <a:off x="2463975" y="3249437"/>
              <a:ext cx="256505" cy="146848"/>
            </a:xfrm>
            <a:custGeom>
              <a:avLst/>
              <a:gdLst/>
              <a:ahLst/>
              <a:cxnLst/>
              <a:rect l="l" t="t" r="r" b="b"/>
              <a:pathLst>
                <a:path w="159320" h="91210" extrusionOk="0">
                  <a:moveTo>
                    <a:pt x="82899" y="1"/>
                  </a:moveTo>
                  <a:cubicBezTo>
                    <a:pt x="63347" y="1"/>
                    <a:pt x="46653" y="12313"/>
                    <a:pt x="40176" y="29602"/>
                  </a:cubicBezTo>
                  <a:cubicBezTo>
                    <a:pt x="17028" y="29888"/>
                    <a:pt x="1" y="55679"/>
                    <a:pt x="16028" y="80207"/>
                  </a:cubicBezTo>
                  <a:cubicBezTo>
                    <a:pt x="20529" y="87114"/>
                    <a:pt x="28292" y="91210"/>
                    <a:pt x="36532" y="91210"/>
                  </a:cubicBezTo>
                  <a:lnTo>
                    <a:pt x="130742" y="91210"/>
                  </a:lnTo>
                  <a:cubicBezTo>
                    <a:pt x="136458" y="91210"/>
                    <a:pt x="143745" y="87352"/>
                    <a:pt x="146865" y="82565"/>
                  </a:cubicBezTo>
                  <a:cubicBezTo>
                    <a:pt x="159319" y="63490"/>
                    <a:pt x="146341" y="43414"/>
                    <a:pt x="128432" y="42795"/>
                  </a:cubicBezTo>
                  <a:cubicBezTo>
                    <a:pt x="126979" y="18909"/>
                    <a:pt x="107166" y="1"/>
                    <a:pt x="82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0"/>
            <p:cNvSpPr/>
            <p:nvPr/>
          </p:nvSpPr>
          <p:spPr>
            <a:xfrm>
              <a:off x="2544529" y="3249437"/>
              <a:ext cx="164255" cy="146848"/>
            </a:xfrm>
            <a:custGeom>
              <a:avLst/>
              <a:gdLst/>
              <a:ahLst/>
              <a:cxnLst/>
              <a:rect l="l" t="t" r="r" b="b"/>
              <a:pathLst>
                <a:path w="102022" h="91210" extrusionOk="0">
                  <a:moveTo>
                    <a:pt x="32865" y="1"/>
                  </a:moveTo>
                  <a:cubicBezTo>
                    <a:pt x="19957" y="1"/>
                    <a:pt x="8288" y="5359"/>
                    <a:pt x="1" y="13980"/>
                  </a:cubicBezTo>
                  <a:cubicBezTo>
                    <a:pt x="3073" y="13337"/>
                    <a:pt x="6264" y="12980"/>
                    <a:pt x="9527" y="12980"/>
                  </a:cubicBezTo>
                  <a:cubicBezTo>
                    <a:pt x="33770" y="12980"/>
                    <a:pt x="53607" y="31912"/>
                    <a:pt x="55060" y="55798"/>
                  </a:cubicBezTo>
                  <a:cubicBezTo>
                    <a:pt x="68039" y="56250"/>
                    <a:pt x="78422" y="66919"/>
                    <a:pt x="78422" y="79993"/>
                  </a:cubicBezTo>
                  <a:cubicBezTo>
                    <a:pt x="78422" y="84042"/>
                    <a:pt x="77422" y="87876"/>
                    <a:pt x="75683" y="91210"/>
                  </a:cubicBezTo>
                  <a:lnTo>
                    <a:pt x="77255" y="91210"/>
                  </a:lnTo>
                  <a:cubicBezTo>
                    <a:pt x="90305" y="91210"/>
                    <a:pt x="101522" y="80541"/>
                    <a:pt x="101760" y="67491"/>
                  </a:cubicBezTo>
                  <a:cubicBezTo>
                    <a:pt x="102022" y="54178"/>
                    <a:pt x="91544" y="43248"/>
                    <a:pt x="78398" y="42819"/>
                  </a:cubicBezTo>
                  <a:cubicBezTo>
                    <a:pt x="76945" y="18909"/>
                    <a:pt x="57132" y="1"/>
                    <a:pt x="3286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0"/>
            <p:cNvSpPr/>
            <p:nvPr/>
          </p:nvSpPr>
          <p:spPr>
            <a:xfrm>
              <a:off x="2643565" y="3296446"/>
              <a:ext cx="12386" cy="17367"/>
            </a:xfrm>
            <a:custGeom>
              <a:avLst/>
              <a:gdLst/>
              <a:ahLst/>
              <a:cxnLst/>
              <a:rect l="l" t="t" r="r" b="b"/>
              <a:pathLst>
                <a:path w="7693" h="10787" extrusionOk="0">
                  <a:moveTo>
                    <a:pt x="2952" y="0"/>
                  </a:moveTo>
                  <a:cubicBezTo>
                    <a:pt x="2609" y="0"/>
                    <a:pt x="2262" y="69"/>
                    <a:pt x="1930" y="213"/>
                  </a:cubicBezTo>
                  <a:cubicBezTo>
                    <a:pt x="596" y="785"/>
                    <a:pt x="1" y="2309"/>
                    <a:pt x="572" y="3643"/>
                  </a:cubicBezTo>
                  <a:cubicBezTo>
                    <a:pt x="1287" y="5286"/>
                    <a:pt x="1858" y="7024"/>
                    <a:pt x="2287" y="8787"/>
                  </a:cubicBezTo>
                  <a:cubicBezTo>
                    <a:pt x="2573" y="9977"/>
                    <a:pt x="3620" y="10787"/>
                    <a:pt x="4811" y="10787"/>
                  </a:cubicBezTo>
                  <a:cubicBezTo>
                    <a:pt x="5002" y="10787"/>
                    <a:pt x="5216" y="10763"/>
                    <a:pt x="5430" y="10716"/>
                  </a:cubicBezTo>
                  <a:cubicBezTo>
                    <a:pt x="6812" y="10382"/>
                    <a:pt x="7693" y="8977"/>
                    <a:pt x="7335" y="7572"/>
                  </a:cubicBezTo>
                  <a:cubicBezTo>
                    <a:pt x="6859" y="5524"/>
                    <a:pt x="6192" y="3500"/>
                    <a:pt x="5359" y="1571"/>
                  </a:cubicBezTo>
                  <a:cubicBezTo>
                    <a:pt x="4932" y="593"/>
                    <a:pt x="3961" y="0"/>
                    <a:pt x="29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50"/>
            <p:cNvSpPr/>
            <p:nvPr/>
          </p:nvSpPr>
          <p:spPr>
            <a:xfrm>
              <a:off x="2593263" y="3263009"/>
              <a:ext cx="48809" cy="25461"/>
            </a:xfrm>
            <a:custGeom>
              <a:avLst/>
              <a:gdLst/>
              <a:ahLst/>
              <a:cxnLst/>
              <a:rect l="l" t="t" r="r" b="b"/>
              <a:pathLst>
                <a:path w="30316" h="15814" extrusionOk="0">
                  <a:moveTo>
                    <a:pt x="2596" y="1"/>
                  </a:moveTo>
                  <a:cubicBezTo>
                    <a:pt x="1167" y="1"/>
                    <a:pt x="0" y="1168"/>
                    <a:pt x="0" y="2597"/>
                  </a:cubicBezTo>
                  <a:cubicBezTo>
                    <a:pt x="0" y="4049"/>
                    <a:pt x="1167" y="5216"/>
                    <a:pt x="2596" y="5216"/>
                  </a:cubicBezTo>
                  <a:cubicBezTo>
                    <a:pt x="11336" y="5216"/>
                    <a:pt x="19480" y="8693"/>
                    <a:pt x="25553" y="15028"/>
                  </a:cubicBezTo>
                  <a:cubicBezTo>
                    <a:pt x="26077" y="15552"/>
                    <a:pt x="26744" y="15814"/>
                    <a:pt x="27434" y="15814"/>
                  </a:cubicBezTo>
                  <a:cubicBezTo>
                    <a:pt x="28077" y="15814"/>
                    <a:pt x="28744" y="15576"/>
                    <a:pt x="29244" y="15099"/>
                  </a:cubicBezTo>
                  <a:cubicBezTo>
                    <a:pt x="30268" y="14099"/>
                    <a:pt x="30316" y="12456"/>
                    <a:pt x="29316" y="11408"/>
                  </a:cubicBezTo>
                  <a:cubicBezTo>
                    <a:pt x="22267" y="4049"/>
                    <a:pt x="12765" y="1"/>
                    <a:pt x="2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50"/>
            <p:cNvSpPr/>
            <p:nvPr/>
          </p:nvSpPr>
          <p:spPr>
            <a:xfrm>
              <a:off x="2433456" y="3291305"/>
              <a:ext cx="183311" cy="104980"/>
            </a:xfrm>
            <a:custGeom>
              <a:avLst/>
              <a:gdLst/>
              <a:ahLst/>
              <a:cxnLst/>
              <a:rect l="l" t="t" r="r" b="b"/>
              <a:pathLst>
                <a:path w="113858" h="65205" extrusionOk="0">
                  <a:moveTo>
                    <a:pt x="54607" y="1"/>
                  </a:moveTo>
                  <a:cubicBezTo>
                    <a:pt x="37270" y="1"/>
                    <a:pt x="23100" y="13528"/>
                    <a:pt x="22076" y="30602"/>
                  </a:cubicBezTo>
                  <a:cubicBezTo>
                    <a:pt x="9264" y="31031"/>
                    <a:pt x="0" y="45367"/>
                    <a:pt x="8859" y="58989"/>
                  </a:cubicBezTo>
                  <a:cubicBezTo>
                    <a:pt x="11098" y="62418"/>
                    <a:pt x="16337" y="65205"/>
                    <a:pt x="20433" y="65205"/>
                  </a:cubicBezTo>
                  <a:lnTo>
                    <a:pt x="87733" y="65205"/>
                  </a:lnTo>
                  <a:cubicBezTo>
                    <a:pt x="92972" y="65205"/>
                    <a:pt x="99592" y="61680"/>
                    <a:pt x="102450" y="57298"/>
                  </a:cubicBezTo>
                  <a:cubicBezTo>
                    <a:pt x="113857" y="39795"/>
                    <a:pt x="101712" y="21362"/>
                    <a:pt x="85161" y="21172"/>
                  </a:cubicBezTo>
                  <a:cubicBezTo>
                    <a:pt x="80517" y="8788"/>
                    <a:pt x="68610" y="1"/>
                    <a:pt x="54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0"/>
            <p:cNvSpPr/>
            <p:nvPr/>
          </p:nvSpPr>
          <p:spPr>
            <a:xfrm>
              <a:off x="2487899" y="3291038"/>
              <a:ext cx="117710" cy="105017"/>
            </a:xfrm>
            <a:custGeom>
              <a:avLst/>
              <a:gdLst/>
              <a:ahLst/>
              <a:cxnLst/>
              <a:rect l="l" t="t" r="r" b="b"/>
              <a:pathLst>
                <a:path w="73112" h="65228" extrusionOk="0">
                  <a:moveTo>
                    <a:pt x="20791" y="0"/>
                  </a:moveTo>
                  <a:cubicBezTo>
                    <a:pt x="12884" y="0"/>
                    <a:pt x="5645" y="2810"/>
                    <a:pt x="1" y="7478"/>
                  </a:cubicBezTo>
                  <a:cubicBezTo>
                    <a:pt x="1596" y="7264"/>
                    <a:pt x="3216" y="7121"/>
                    <a:pt x="4883" y="7121"/>
                  </a:cubicBezTo>
                  <a:cubicBezTo>
                    <a:pt x="18862" y="7121"/>
                    <a:pt x="30793" y="15932"/>
                    <a:pt x="35413" y="28292"/>
                  </a:cubicBezTo>
                  <a:cubicBezTo>
                    <a:pt x="47463" y="28435"/>
                    <a:pt x="57179" y="38246"/>
                    <a:pt x="57179" y="50320"/>
                  </a:cubicBezTo>
                  <a:cubicBezTo>
                    <a:pt x="57179" y="56059"/>
                    <a:pt x="54988" y="61298"/>
                    <a:pt x="51369" y="65228"/>
                  </a:cubicBezTo>
                  <a:cubicBezTo>
                    <a:pt x="63395" y="65061"/>
                    <a:pt x="73111" y="55250"/>
                    <a:pt x="73111" y="43200"/>
                  </a:cubicBezTo>
                  <a:cubicBezTo>
                    <a:pt x="73111" y="31126"/>
                    <a:pt x="63395" y="21314"/>
                    <a:pt x="51345" y="21171"/>
                  </a:cubicBezTo>
                  <a:cubicBezTo>
                    <a:pt x="46701" y="8812"/>
                    <a:pt x="34770" y="0"/>
                    <a:pt x="2079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0"/>
            <p:cNvSpPr/>
            <p:nvPr/>
          </p:nvSpPr>
          <p:spPr>
            <a:xfrm>
              <a:off x="2430425" y="3326810"/>
              <a:ext cx="122540" cy="122577"/>
            </a:xfrm>
            <a:custGeom>
              <a:avLst/>
              <a:gdLst/>
              <a:ahLst/>
              <a:cxnLst/>
              <a:rect l="l" t="t" r="r" b="b"/>
              <a:pathLst>
                <a:path w="76112" h="76135" extrusionOk="0">
                  <a:moveTo>
                    <a:pt x="38056" y="0"/>
                  </a:moveTo>
                  <a:cubicBezTo>
                    <a:pt x="17028" y="0"/>
                    <a:pt x="1" y="17051"/>
                    <a:pt x="1" y="38079"/>
                  </a:cubicBezTo>
                  <a:cubicBezTo>
                    <a:pt x="1" y="59107"/>
                    <a:pt x="17028" y="76135"/>
                    <a:pt x="38056" y="76135"/>
                  </a:cubicBezTo>
                  <a:cubicBezTo>
                    <a:pt x="59085" y="76135"/>
                    <a:pt x="76112" y="59107"/>
                    <a:pt x="76112" y="38079"/>
                  </a:cubicBezTo>
                  <a:cubicBezTo>
                    <a:pt x="76112" y="17051"/>
                    <a:pt x="59085" y="0"/>
                    <a:pt x="380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0"/>
            <p:cNvSpPr/>
            <p:nvPr/>
          </p:nvSpPr>
          <p:spPr>
            <a:xfrm>
              <a:off x="2449214" y="3342759"/>
              <a:ext cx="85003" cy="90678"/>
            </a:xfrm>
            <a:custGeom>
              <a:avLst/>
              <a:gdLst/>
              <a:ahLst/>
              <a:cxnLst/>
              <a:rect l="l" t="t" r="r" b="b"/>
              <a:pathLst>
                <a:path w="52797" h="56322" extrusionOk="0">
                  <a:moveTo>
                    <a:pt x="29173" y="23434"/>
                  </a:moveTo>
                  <a:lnTo>
                    <a:pt x="29006" y="24934"/>
                  </a:lnTo>
                  <a:lnTo>
                    <a:pt x="29006" y="24958"/>
                  </a:lnTo>
                  <a:cubicBezTo>
                    <a:pt x="28982" y="25077"/>
                    <a:pt x="28982" y="25196"/>
                    <a:pt x="28982" y="25339"/>
                  </a:cubicBezTo>
                  <a:cubicBezTo>
                    <a:pt x="28982" y="25339"/>
                    <a:pt x="28982" y="25363"/>
                    <a:pt x="28982" y="25363"/>
                  </a:cubicBezTo>
                  <a:cubicBezTo>
                    <a:pt x="29006" y="25506"/>
                    <a:pt x="29006" y="25625"/>
                    <a:pt x="29054" y="25744"/>
                  </a:cubicBezTo>
                  <a:cubicBezTo>
                    <a:pt x="29077" y="25887"/>
                    <a:pt x="29101" y="26006"/>
                    <a:pt x="29149" y="26125"/>
                  </a:cubicBezTo>
                  <a:cubicBezTo>
                    <a:pt x="29149" y="26125"/>
                    <a:pt x="29173" y="26149"/>
                    <a:pt x="29173" y="26173"/>
                  </a:cubicBezTo>
                  <a:cubicBezTo>
                    <a:pt x="29220" y="26292"/>
                    <a:pt x="29268" y="26387"/>
                    <a:pt x="29339" y="26506"/>
                  </a:cubicBezTo>
                  <a:cubicBezTo>
                    <a:pt x="29387" y="26625"/>
                    <a:pt x="29482" y="26721"/>
                    <a:pt x="29554" y="26840"/>
                  </a:cubicBezTo>
                  <a:cubicBezTo>
                    <a:pt x="29578" y="26863"/>
                    <a:pt x="29601" y="26863"/>
                    <a:pt x="29601" y="26887"/>
                  </a:cubicBezTo>
                  <a:cubicBezTo>
                    <a:pt x="29673" y="26983"/>
                    <a:pt x="29744" y="27054"/>
                    <a:pt x="29816" y="27102"/>
                  </a:cubicBezTo>
                  <a:cubicBezTo>
                    <a:pt x="29840" y="27125"/>
                    <a:pt x="29863" y="27149"/>
                    <a:pt x="29887" y="27173"/>
                  </a:cubicBezTo>
                  <a:cubicBezTo>
                    <a:pt x="29959" y="27244"/>
                    <a:pt x="30030" y="27292"/>
                    <a:pt x="30125" y="27364"/>
                  </a:cubicBezTo>
                  <a:cubicBezTo>
                    <a:pt x="30149" y="27387"/>
                    <a:pt x="30173" y="27411"/>
                    <a:pt x="30221" y="27411"/>
                  </a:cubicBezTo>
                  <a:cubicBezTo>
                    <a:pt x="30292" y="27483"/>
                    <a:pt x="30387" y="27530"/>
                    <a:pt x="30483" y="27554"/>
                  </a:cubicBezTo>
                  <a:cubicBezTo>
                    <a:pt x="30506" y="27578"/>
                    <a:pt x="30506" y="27578"/>
                    <a:pt x="30530" y="27602"/>
                  </a:cubicBezTo>
                  <a:lnTo>
                    <a:pt x="31911" y="28197"/>
                  </a:lnTo>
                  <a:lnTo>
                    <a:pt x="30530" y="28792"/>
                  </a:lnTo>
                  <a:cubicBezTo>
                    <a:pt x="30530" y="28816"/>
                    <a:pt x="30506" y="28816"/>
                    <a:pt x="30506" y="28816"/>
                  </a:cubicBezTo>
                  <a:cubicBezTo>
                    <a:pt x="30387" y="28864"/>
                    <a:pt x="30292" y="28935"/>
                    <a:pt x="30173" y="28983"/>
                  </a:cubicBezTo>
                  <a:cubicBezTo>
                    <a:pt x="30173" y="29007"/>
                    <a:pt x="30149" y="29007"/>
                    <a:pt x="30125" y="29031"/>
                  </a:cubicBezTo>
                  <a:cubicBezTo>
                    <a:pt x="30030" y="29102"/>
                    <a:pt x="29935" y="29173"/>
                    <a:pt x="29863" y="29245"/>
                  </a:cubicBezTo>
                  <a:cubicBezTo>
                    <a:pt x="29840" y="29245"/>
                    <a:pt x="29840" y="29245"/>
                    <a:pt x="29840" y="29269"/>
                  </a:cubicBezTo>
                  <a:cubicBezTo>
                    <a:pt x="29744" y="29340"/>
                    <a:pt x="29649" y="29435"/>
                    <a:pt x="29578" y="29531"/>
                  </a:cubicBezTo>
                  <a:cubicBezTo>
                    <a:pt x="29554" y="29554"/>
                    <a:pt x="29554" y="29578"/>
                    <a:pt x="29530" y="29578"/>
                  </a:cubicBezTo>
                  <a:cubicBezTo>
                    <a:pt x="29459" y="29674"/>
                    <a:pt x="29387" y="29769"/>
                    <a:pt x="29339" y="29888"/>
                  </a:cubicBezTo>
                  <a:lnTo>
                    <a:pt x="29316" y="29888"/>
                  </a:lnTo>
                  <a:cubicBezTo>
                    <a:pt x="29268" y="30007"/>
                    <a:pt x="29220" y="30102"/>
                    <a:pt x="29173" y="30221"/>
                  </a:cubicBezTo>
                  <a:cubicBezTo>
                    <a:pt x="29173" y="30245"/>
                    <a:pt x="29149" y="30269"/>
                    <a:pt x="29149" y="30293"/>
                  </a:cubicBezTo>
                  <a:cubicBezTo>
                    <a:pt x="29101" y="30412"/>
                    <a:pt x="29054" y="30531"/>
                    <a:pt x="29030" y="30650"/>
                  </a:cubicBezTo>
                  <a:cubicBezTo>
                    <a:pt x="29006" y="30769"/>
                    <a:pt x="29006" y="30888"/>
                    <a:pt x="28982" y="31031"/>
                  </a:cubicBezTo>
                  <a:cubicBezTo>
                    <a:pt x="28982" y="31031"/>
                    <a:pt x="28982" y="31055"/>
                    <a:pt x="28982" y="31079"/>
                  </a:cubicBezTo>
                  <a:cubicBezTo>
                    <a:pt x="28982" y="31198"/>
                    <a:pt x="28982" y="31317"/>
                    <a:pt x="29006" y="31460"/>
                  </a:cubicBezTo>
                  <a:lnTo>
                    <a:pt x="29006" y="31483"/>
                  </a:lnTo>
                  <a:lnTo>
                    <a:pt x="29173" y="32984"/>
                  </a:lnTo>
                  <a:lnTo>
                    <a:pt x="27934" y="32079"/>
                  </a:lnTo>
                  <a:cubicBezTo>
                    <a:pt x="27934" y="32055"/>
                    <a:pt x="27911" y="32055"/>
                    <a:pt x="27911" y="32055"/>
                  </a:cubicBezTo>
                  <a:cubicBezTo>
                    <a:pt x="27815" y="31984"/>
                    <a:pt x="27696" y="31912"/>
                    <a:pt x="27601" y="31864"/>
                  </a:cubicBezTo>
                  <a:lnTo>
                    <a:pt x="27530" y="31841"/>
                  </a:lnTo>
                  <a:cubicBezTo>
                    <a:pt x="27434" y="31793"/>
                    <a:pt x="27339" y="31745"/>
                    <a:pt x="27220" y="31698"/>
                  </a:cubicBezTo>
                  <a:lnTo>
                    <a:pt x="27196" y="31698"/>
                  </a:lnTo>
                  <a:cubicBezTo>
                    <a:pt x="27077" y="31650"/>
                    <a:pt x="26958" y="31626"/>
                    <a:pt x="26839" y="31603"/>
                  </a:cubicBezTo>
                  <a:lnTo>
                    <a:pt x="26744" y="31603"/>
                  </a:lnTo>
                  <a:cubicBezTo>
                    <a:pt x="26648" y="31579"/>
                    <a:pt x="26529" y="31579"/>
                    <a:pt x="26434" y="31579"/>
                  </a:cubicBezTo>
                  <a:cubicBezTo>
                    <a:pt x="26410" y="31579"/>
                    <a:pt x="26410" y="31555"/>
                    <a:pt x="26386" y="31555"/>
                  </a:cubicBezTo>
                  <a:cubicBezTo>
                    <a:pt x="26386" y="31555"/>
                    <a:pt x="26363" y="31579"/>
                    <a:pt x="26363" y="31579"/>
                  </a:cubicBezTo>
                  <a:cubicBezTo>
                    <a:pt x="26267" y="31579"/>
                    <a:pt x="26148" y="31579"/>
                    <a:pt x="26053" y="31603"/>
                  </a:cubicBezTo>
                  <a:lnTo>
                    <a:pt x="25958" y="31603"/>
                  </a:lnTo>
                  <a:cubicBezTo>
                    <a:pt x="25839" y="31626"/>
                    <a:pt x="25720" y="31650"/>
                    <a:pt x="25624" y="31698"/>
                  </a:cubicBezTo>
                  <a:cubicBezTo>
                    <a:pt x="25601" y="31698"/>
                    <a:pt x="25577" y="31698"/>
                    <a:pt x="25553" y="31722"/>
                  </a:cubicBezTo>
                  <a:cubicBezTo>
                    <a:pt x="25458" y="31745"/>
                    <a:pt x="25362" y="31793"/>
                    <a:pt x="25267" y="31817"/>
                  </a:cubicBezTo>
                  <a:cubicBezTo>
                    <a:pt x="25243" y="31841"/>
                    <a:pt x="25220" y="31841"/>
                    <a:pt x="25196" y="31864"/>
                  </a:cubicBezTo>
                  <a:cubicBezTo>
                    <a:pt x="25100" y="31912"/>
                    <a:pt x="25005" y="31984"/>
                    <a:pt x="24910" y="32055"/>
                  </a:cubicBezTo>
                  <a:cubicBezTo>
                    <a:pt x="24886" y="32055"/>
                    <a:pt x="24886" y="32055"/>
                    <a:pt x="24862" y="32079"/>
                  </a:cubicBezTo>
                  <a:lnTo>
                    <a:pt x="23624" y="32960"/>
                  </a:lnTo>
                  <a:lnTo>
                    <a:pt x="23791" y="31460"/>
                  </a:lnTo>
                  <a:lnTo>
                    <a:pt x="23791" y="31436"/>
                  </a:lnTo>
                  <a:cubicBezTo>
                    <a:pt x="23814" y="31317"/>
                    <a:pt x="23814" y="31198"/>
                    <a:pt x="23814" y="31079"/>
                  </a:cubicBezTo>
                  <a:cubicBezTo>
                    <a:pt x="23814" y="31055"/>
                    <a:pt x="23814" y="31031"/>
                    <a:pt x="23791" y="31007"/>
                  </a:cubicBezTo>
                  <a:cubicBezTo>
                    <a:pt x="23791" y="30888"/>
                    <a:pt x="23767" y="30769"/>
                    <a:pt x="23767" y="30650"/>
                  </a:cubicBezTo>
                  <a:cubicBezTo>
                    <a:pt x="23743" y="30650"/>
                    <a:pt x="23743" y="30650"/>
                    <a:pt x="23743" y="30626"/>
                  </a:cubicBezTo>
                  <a:cubicBezTo>
                    <a:pt x="23719" y="30507"/>
                    <a:pt x="23695" y="30388"/>
                    <a:pt x="23648" y="30293"/>
                  </a:cubicBezTo>
                  <a:cubicBezTo>
                    <a:pt x="23648" y="30269"/>
                    <a:pt x="23624" y="30221"/>
                    <a:pt x="23624" y="30197"/>
                  </a:cubicBezTo>
                  <a:cubicBezTo>
                    <a:pt x="23576" y="30102"/>
                    <a:pt x="23529" y="29983"/>
                    <a:pt x="23457" y="29888"/>
                  </a:cubicBezTo>
                  <a:cubicBezTo>
                    <a:pt x="23457" y="29888"/>
                    <a:pt x="23457" y="29864"/>
                    <a:pt x="23433" y="29864"/>
                  </a:cubicBezTo>
                  <a:cubicBezTo>
                    <a:pt x="23386" y="29769"/>
                    <a:pt x="23314" y="29674"/>
                    <a:pt x="23267" y="29578"/>
                  </a:cubicBezTo>
                  <a:cubicBezTo>
                    <a:pt x="23243" y="29554"/>
                    <a:pt x="23219" y="29531"/>
                    <a:pt x="23195" y="29507"/>
                  </a:cubicBezTo>
                  <a:cubicBezTo>
                    <a:pt x="23124" y="29435"/>
                    <a:pt x="23052" y="29340"/>
                    <a:pt x="22957" y="29269"/>
                  </a:cubicBezTo>
                  <a:cubicBezTo>
                    <a:pt x="22957" y="29245"/>
                    <a:pt x="22933" y="29245"/>
                    <a:pt x="22933" y="29221"/>
                  </a:cubicBezTo>
                  <a:cubicBezTo>
                    <a:pt x="22838" y="29150"/>
                    <a:pt x="22743" y="29102"/>
                    <a:pt x="22671" y="29031"/>
                  </a:cubicBezTo>
                  <a:cubicBezTo>
                    <a:pt x="22648" y="29007"/>
                    <a:pt x="22624" y="29007"/>
                    <a:pt x="22600" y="28983"/>
                  </a:cubicBezTo>
                  <a:cubicBezTo>
                    <a:pt x="22505" y="28935"/>
                    <a:pt x="22386" y="28864"/>
                    <a:pt x="22290" y="28816"/>
                  </a:cubicBezTo>
                  <a:cubicBezTo>
                    <a:pt x="22267" y="28816"/>
                    <a:pt x="22267" y="28816"/>
                    <a:pt x="22267" y="28792"/>
                  </a:cubicBezTo>
                  <a:lnTo>
                    <a:pt x="20885" y="28197"/>
                  </a:lnTo>
                  <a:lnTo>
                    <a:pt x="22267" y="27602"/>
                  </a:lnTo>
                  <a:cubicBezTo>
                    <a:pt x="22290" y="27578"/>
                    <a:pt x="22290" y="27578"/>
                    <a:pt x="22314" y="27554"/>
                  </a:cubicBezTo>
                  <a:cubicBezTo>
                    <a:pt x="22409" y="27530"/>
                    <a:pt x="22505" y="27483"/>
                    <a:pt x="22576" y="27435"/>
                  </a:cubicBezTo>
                  <a:cubicBezTo>
                    <a:pt x="22600" y="27411"/>
                    <a:pt x="22648" y="27387"/>
                    <a:pt x="22671" y="27364"/>
                  </a:cubicBezTo>
                  <a:cubicBezTo>
                    <a:pt x="22743" y="27316"/>
                    <a:pt x="22814" y="27244"/>
                    <a:pt x="22886" y="27197"/>
                  </a:cubicBezTo>
                  <a:cubicBezTo>
                    <a:pt x="22933" y="27173"/>
                    <a:pt x="22957" y="27149"/>
                    <a:pt x="22981" y="27125"/>
                  </a:cubicBezTo>
                  <a:cubicBezTo>
                    <a:pt x="23052" y="27054"/>
                    <a:pt x="23124" y="26983"/>
                    <a:pt x="23172" y="26911"/>
                  </a:cubicBezTo>
                  <a:cubicBezTo>
                    <a:pt x="23195" y="26887"/>
                    <a:pt x="23219" y="26863"/>
                    <a:pt x="23243" y="26840"/>
                  </a:cubicBezTo>
                  <a:cubicBezTo>
                    <a:pt x="23314" y="26744"/>
                    <a:pt x="23386" y="26649"/>
                    <a:pt x="23433" y="26554"/>
                  </a:cubicBezTo>
                  <a:cubicBezTo>
                    <a:pt x="23433" y="26530"/>
                    <a:pt x="23457" y="26530"/>
                    <a:pt x="23457" y="26506"/>
                  </a:cubicBezTo>
                  <a:cubicBezTo>
                    <a:pt x="23529" y="26411"/>
                    <a:pt x="23576" y="26292"/>
                    <a:pt x="23624" y="26197"/>
                  </a:cubicBezTo>
                  <a:cubicBezTo>
                    <a:pt x="23624" y="26173"/>
                    <a:pt x="23648" y="26149"/>
                    <a:pt x="23648" y="26125"/>
                  </a:cubicBezTo>
                  <a:cubicBezTo>
                    <a:pt x="23695" y="26006"/>
                    <a:pt x="23719" y="25887"/>
                    <a:pt x="23743" y="25768"/>
                  </a:cubicBezTo>
                  <a:cubicBezTo>
                    <a:pt x="23767" y="25768"/>
                    <a:pt x="23767" y="25744"/>
                    <a:pt x="23767" y="25744"/>
                  </a:cubicBezTo>
                  <a:cubicBezTo>
                    <a:pt x="23791" y="25625"/>
                    <a:pt x="23791" y="25506"/>
                    <a:pt x="23814" y="25387"/>
                  </a:cubicBezTo>
                  <a:cubicBezTo>
                    <a:pt x="23814" y="25363"/>
                    <a:pt x="23814" y="25363"/>
                    <a:pt x="23814" y="25339"/>
                  </a:cubicBezTo>
                  <a:cubicBezTo>
                    <a:pt x="23814" y="25220"/>
                    <a:pt x="23814" y="25077"/>
                    <a:pt x="23791" y="24958"/>
                  </a:cubicBezTo>
                  <a:lnTo>
                    <a:pt x="23791" y="24934"/>
                  </a:lnTo>
                  <a:lnTo>
                    <a:pt x="23624" y="23434"/>
                  </a:lnTo>
                  <a:lnTo>
                    <a:pt x="24862" y="24339"/>
                  </a:lnTo>
                  <a:lnTo>
                    <a:pt x="24886" y="24339"/>
                  </a:lnTo>
                  <a:cubicBezTo>
                    <a:pt x="24981" y="24411"/>
                    <a:pt x="25077" y="24482"/>
                    <a:pt x="25196" y="24530"/>
                  </a:cubicBezTo>
                  <a:cubicBezTo>
                    <a:pt x="25220" y="24553"/>
                    <a:pt x="25243" y="24553"/>
                    <a:pt x="25267" y="24577"/>
                  </a:cubicBezTo>
                  <a:cubicBezTo>
                    <a:pt x="25362" y="24625"/>
                    <a:pt x="25458" y="24649"/>
                    <a:pt x="25577" y="24696"/>
                  </a:cubicBezTo>
                  <a:lnTo>
                    <a:pt x="25601" y="24696"/>
                  </a:lnTo>
                  <a:cubicBezTo>
                    <a:pt x="25720" y="24744"/>
                    <a:pt x="25839" y="24768"/>
                    <a:pt x="25958" y="24792"/>
                  </a:cubicBezTo>
                  <a:lnTo>
                    <a:pt x="26029" y="24792"/>
                  </a:lnTo>
                  <a:cubicBezTo>
                    <a:pt x="26148" y="24815"/>
                    <a:pt x="26267" y="24839"/>
                    <a:pt x="26410" y="24839"/>
                  </a:cubicBezTo>
                  <a:cubicBezTo>
                    <a:pt x="26529" y="24839"/>
                    <a:pt x="26648" y="24815"/>
                    <a:pt x="26767" y="24792"/>
                  </a:cubicBezTo>
                  <a:lnTo>
                    <a:pt x="26839" y="24792"/>
                  </a:lnTo>
                  <a:cubicBezTo>
                    <a:pt x="26958" y="24768"/>
                    <a:pt x="27077" y="24744"/>
                    <a:pt x="27196" y="24696"/>
                  </a:cubicBezTo>
                  <a:cubicBezTo>
                    <a:pt x="27315" y="24673"/>
                    <a:pt x="27434" y="24601"/>
                    <a:pt x="27553" y="24553"/>
                  </a:cubicBezTo>
                  <a:lnTo>
                    <a:pt x="27577" y="24530"/>
                  </a:lnTo>
                  <a:cubicBezTo>
                    <a:pt x="27696" y="24482"/>
                    <a:pt x="27815" y="24411"/>
                    <a:pt x="27911" y="24339"/>
                  </a:cubicBezTo>
                  <a:cubicBezTo>
                    <a:pt x="27911" y="24339"/>
                    <a:pt x="27934" y="24339"/>
                    <a:pt x="27934" y="24315"/>
                  </a:cubicBezTo>
                  <a:lnTo>
                    <a:pt x="29173" y="23434"/>
                  </a:lnTo>
                  <a:close/>
                  <a:moveTo>
                    <a:pt x="26386" y="1"/>
                  </a:moveTo>
                  <a:cubicBezTo>
                    <a:pt x="25005" y="1"/>
                    <a:pt x="23862" y="1096"/>
                    <a:pt x="23791" y="2454"/>
                  </a:cubicBezTo>
                  <a:lnTo>
                    <a:pt x="23029" y="1906"/>
                  </a:lnTo>
                  <a:cubicBezTo>
                    <a:pt x="22562" y="1573"/>
                    <a:pt x="22024" y="1411"/>
                    <a:pt x="21491" y="1411"/>
                  </a:cubicBezTo>
                  <a:cubicBezTo>
                    <a:pt x="20689" y="1411"/>
                    <a:pt x="19900" y="1777"/>
                    <a:pt x="19385" y="2478"/>
                  </a:cubicBezTo>
                  <a:cubicBezTo>
                    <a:pt x="18551" y="3644"/>
                    <a:pt x="18790" y="5264"/>
                    <a:pt x="19957" y="6121"/>
                  </a:cubicBezTo>
                  <a:lnTo>
                    <a:pt x="23386" y="8622"/>
                  </a:lnTo>
                  <a:cubicBezTo>
                    <a:pt x="22409" y="9003"/>
                    <a:pt x="21695" y="9955"/>
                    <a:pt x="21695" y="11075"/>
                  </a:cubicBezTo>
                  <a:cubicBezTo>
                    <a:pt x="21695" y="12337"/>
                    <a:pt x="22600" y="13385"/>
                    <a:pt x="23981" y="13623"/>
                  </a:cubicBezTo>
                  <a:lnTo>
                    <a:pt x="23981" y="17052"/>
                  </a:lnTo>
                  <a:lnTo>
                    <a:pt x="21933" y="15718"/>
                  </a:lnTo>
                  <a:cubicBezTo>
                    <a:pt x="21476" y="15379"/>
                    <a:pt x="20934" y="15211"/>
                    <a:pt x="20388" y="15211"/>
                  </a:cubicBezTo>
                  <a:cubicBezTo>
                    <a:pt x="19937" y="15211"/>
                    <a:pt x="19485" y="15326"/>
                    <a:pt x="19075" y="15552"/>
                  </a:cubicBezTo>
                  <a:cubicBezTo>
                    <a:pt x="18194" y="16076"/>
                    <a:pt x="17694" y="17076"/>
                    <a:pt x="17789" y="18100"/>
                  </a:cubicBezTo>
                  <a:lnTo>
                    <a:pt x="18051" y="20362"/>
                  </a:lnTo>
                  <a:lnTo>
                    <a:pt x="15051" y="18624"/>
                  </a:lnTo>
                  <a:cubicBezTo>
                    <a:pt x="15432" y="17481"/>
                    <a:pt x="14956" y="16195"/>
                    <a:pt x="13884" y="15552"/>
                  </a:cubicBezTo>
                  <a:cubicBezTo>
                    <a:pt x="13470" y="15320"/>
                    <a:pt x="13018" y="15207"/>
                    <a:pt x="12573" y="15207"/>
                  </a:cubicBezTo>
                  <a:cubicBezTo>
                    <a:pt x="11967" y="15207"/>
                    <a:pt x="11374" y="15415"/>
                    <a:pt x="10907" y="15814"/>
                  </a:cubicBezTo>
                  <a:lnTo>
                    <a:pt x="10431" y="11575"/>
                  </a:lnTo>
                  <a:cubicBezTo>
                    <a:pt x="10298" y="10248"/>
                    <a:pt x="9180" y="9271"/>
                    <a:pt x="7878" y="9271"/>
                  </a:cubicBezTo>
                  <a:cubicBezTo>
                    <a:pt x="7777" y="9271"/>
                    <a:pt x="7675" y="9277"/>
                    <a:pt x="7573" y="9288"/>
                  </a:cubicBezTo>
                  <a:cubicBezTo>
                    <a:pt x="6144" y="9431"/>
                    <a:pt x="5096" y="10717"/>
                    <a:pt x="5263" y="12146"/>
                  </a:cubicBezTo>
                  <a:lnTo>
                    <a:pt x="5358" y="13075"/>
                  </a:lnTo>
                  <a:cubicBezTo>
                    <a:pt x="4985" y="12885"/>
                    <a:pt x="4583" y="12793"/>
                    <a:pt x="4184" y="12793"/>
                  </a:cubicBezTo>
                  <a:cubicBezTo>
                    <a:pt x="3286" y="12793"/>
                    <a:pt x="2407" y="13258"/>
                    <a:pt x="1929" y="14099"/>
                  </a:cubicBezTo>
                  <a:cubicBezTo>
                    <a:pt x="1238" y="15290"/>
                    <a:pt x="1619" y="16814"/>
                    <a:pt x="2762" y="17552"/>
                  </a:cubicBezTo>
                  <a:lnTo>
                    <a:pt x="1905" y="17933"/>
                  </a:lnTo>
                  <a:cubicBezTo>
                    <a:pt x="595" y="18505"/>
                    <a:pt x="0" y="20053"/>
                    <a:pt x="572" y="21362"/>
                  </a:cubicBezTo>
                  <a:cubicBezTo>
                    <a:pt x="1000" y="22339"/>
                    <a:pt x="1953" y="22910"/>
                    <a:pt x="2953" y="22910"/>
                  </a:cubicBezTo>
                  <a:cubicBezTo>
                    <a:pt x="3310" y="22910"/>
                    <a:pt x="3667" y="22863"/>
                    <a:pt x="4001" y="22696"/>
                  </a:cubicBezTo>
                  <a:lnTo>
                    <a:pt x="7930" y="20981"/>
                  </a:lnTo>
                  <a:lnTo>
                    <a:pt x="7930" y="20981"/>
                  </a:lnTo>
                  <a:cubicBezTo>
                    <a:pt x="7740" y="22029"/>
                    <a:pt x="8216" y="23125"/>
                    <a:pt x="9192" y="23672"/>
                  </a:cubicBezTo>
                  <a:cubicBezTo>
                    <a:pt x="9597" y="23910"/>
                    <a:pt x="10050" y="24030"/>
                    <a:pt x="10478" y="24030"/>
                  </a:cubicBezTo>
                  <a:cubicBezTo>
                    <a:pt x="11217" y="24030"/>
                    <a:pt x="11931" y="23720"/>
                    <a:pt x="12431" y="23148"/>
                  </a:cubicBezTo>
                  <a:lnTo>
                    <a:pt x="15432" y="24863"/>
                  </a:lnTo>
                  <a:lnTo>
                    <a:pt x="13360" y="25792"/>
                  </a:lnTo>
                  <a:cubicBezTo>
                    <a:pt x="12407" y="26197"/>
                    <a:pt x="11788" y="27125"/>
                    <a:pt x="11788" y="28173"/>
                  </a:cubicBezTo>
                  <a:cubicBezTo>
                    <a:pt x="11788" y="29197"/>
                    <a:pt x="12407" y="30150"/>
                    <a:pt x="13360" y="30555"/>
                  </a:cubicBezTo>
                  <a:lnTo>
                    <a:pt x="15432" y="31460"/>
                  </a:lnTo>
                  <a:lnTo>
                    <a:pt x="12455" y="33198"/>
                  </a:lnTo>
                  <a:cubicBezTo>
                    <a:pt x="11953" y="32623"/>
                    <a:pt x="11242" y="32312"/>
                    <a:pt x="10512" y="32312"/>
                  </a:cubicBezTo>
                  <a:cubicBezTo>
                    <a:pt x="10064" y="32312"/>
                    <a:pt x="9609" y="32429"/>
                    <a:pt x="9192" y="32674"/>
                  </a:cubicBezTo>
                  <a:cubicBezTo>
                    <a:pt x="8216" y="33222"/>
                    <a:pt x="7740" y="34317"/>
                    <a:pt x="7930" y="35365"/>
                  </a:cubicBezTo>
                  <a:lnTo>
                    <a:pt x="4001" y="33627"/>
                  </a:lnTo>
                  <a:cubicBezTo>
                    <a:pt x="3664" y="33480"/>
                    <a:pt x="3313" y="33410"/>
                    <a:pt x="2968" y="33410"/>
                  </a:cubicBezTo>
                  <a:cubicBezTo>
                    <a:pt x="1969" y="33410"/>
                    <a:pt x="1014" y="33993"/>
                    <a:pt x="572" y="34984"/>
                  </a:cubicBezTo>
                  <a:cubicBezTo>
                    <a:pt x="0" y="36294"/>
                    <a:pt x="595" y="37818"/>
                    <a:pt x="1905" y="38413"/>
                  </a:cubicBezTo>
                  <a:lnTo>
                    <a:pt x="2762" y="38771"/>
                  </a:lnTo>
                  <a:cubicBezTo>
                    <a:pt x="1619" y="39533"/>
                    <a:pt x="1238" y="41033"/>
                    <a:pt x="1929" y="42248"/>
                  </a:cubicBezTo>
                  <a:cubicBezTo>
                    <a:pt x="2405" y="43081"/>
                    <a:pt x="3286" y="43557"/>
                    <a:pt x="4191" y="43557"/>
                  </a:cubicBezTo>
                  <a:cubicBezTo>
                    <a:pt x="4596" y="43557"/>
                    <a:pt x="5001" y="43462"/>
                    <a:pt x="5358" y="43272"/>
                  </a:cubicBezTo>
                  <a:lnTo>
                    <a:pt x="5358" y="43272"/>
                  </a:lnTo>
                  <a:lnTo>
                    <a:pt x="5263" y="44176"/>
                  </a:lnTo>
                  <a:cubicBezTo>
                    <a:pt x="5096" y="45629"/>
                    <a:pt x="6144" y="46891"/>
                    <a:pt x="7573" y="47058"/>
                  </a:cubicBezTo>
                  <a:cubicBezTo>
                    <a:pt x="7668" y="47082"/>
                    <a:pt x="7764" y="47082"/>
                    <a:pt x="7859" y="47082"/>
                  </a:cubicBezTo>
                  <a:cubicBezTo>
                    <a:pt x="9169" y="47082"/>
                    <a:pt x="10288" y="46082"/>
                    <a:pt x="10431" y="44748"/>
                  </a:cubicBezTo>
                  <a:lnTo>
                    <a:pt x="10907" y="40509"/>
                  </a:lnTo>
                  <a:cubicBezTo>
                    <a:pt x="11383" y="40914"/>
                    <a:pt x="11979" y="41128"/>
                    <a:pt x="12574" y="41128"/>
                  </a:cubicBezTo>
                  <a:cubicBezTo>
                    <a:pt x="13027" y="41128"/>
                    <a:pt x="13479" y="41009"/>
                    <a:pt x="13884" y="40771"/>
                  </a:cubicBezTo>
                  <a:cubicBezTo>
                    <a:pt x="14956" y="40152"/>
                    <a:pt x="15432" y="38842"/>
                    <a:pt x="15051" y="37699"/>
                  </a:cubicBezTo>
                  <a:lnTo>
                    <a:pt x="18051" y="35984"/>
                  </a:lnTo>
                  <a:lnTo>
                    <a:pt x="17789" y="38247"/>
                  </a:lnTo>
                  <a:cubicBezTo>
                    <a:pt x="17694" y="39271"/>
                    <a:pt x="18194" y="40247"/>
                    <a:pt x="19075" y="40771"/>
                  </a:cubicBezTo>
                  <a:cubicBezTo>
                    <a:pt x="19480" y="41009"/>
                    <a:pt x="19933" y="41128"/>
                    <a:pt x="20385" y="41128"/>
                  </a:cubicBezTo>
                  <a:cubicBezTo>
                    <a:pt x="20933" y="41128"/>
                    <a:pt x="21481" y="40962"/>
                    <a:pt x="21933" y="40628"/>
                  </a:cubicBezTo>
                  <a:lnTo>
                    <a:pt x="24005" y="39271"/>
                  </a:lnTo>
                  <a:lnTo>
                    <a:pt x="24005" y="42724"/>
                  </a:lnTo>
                  <a:cubicBezTo>
                    <a:pt x="22600" y="42962"/>
                    <a:pt x="21695" y="44010"/>
                    <a:pt x="21695" y="45272"/>
                  </a:cubicBezTo>
                  <a:cubicBezTo>
                    <a:pt x="21695" y="46391"/>
                    <a:pt x="22409" y="47344"/>
                    <a:pt x="23386" y="47701"/>
                  </a:cubicBezTo>
                  <a:lnTo>
                    <a:pt x="19957" y="50225"/>
                  </a:lnTo>
                  <a:cubicBezTo>
                    <a:pt x="18790" y="51059"/>
                    <a:pt x="18551" y="52702"/>
                    <a:pt x="19385" y="53869"/>
                  </a:cubicBezTo>
                  <a:cubicBezTo>
                    <a:pt x="19899" y="54555"/>
                    <a:pt x="20688" y="54923"/>
                    <a:pt x="21489" y="54923"/>
                  </a:cubicBezTo>
                  <a:cubicBezTo>
                    <a:pt x="22023" y="54923"/>
                    <a:pt x="22562" y="54760"/>
                    <a:pt x="23029" y="54417"/>
                  </a:cubicBezTo>
                  <a:lnTo>
                    <a:pt x="23791" y="53869"/>
                  </a:lnTo>
                  <a:cubicBezTo>
                    <a:pt x="23862" y="55250"/>
                    <a:pt x="25005" y="56322"/>
                    <a:pt x="26386" y="56322"/>
                  </a:cubicBezTo>
                  <a:cubicBezTo>
                    <a:pt x="27792" y="56322"/>
                    <a:pt x="28911" y="55250"/>
                    <a:pt x="28982" y="53869"/>
                  </a:cubicBezTo>
                  <a:lnTo>
                    <a:pt x="29744" y="54417"/>
                  </a:lnTo>
                  <a:cubicBezTo>
                    <a:pt x="30221" y="54774"/>
                    <a:pt x="30745" y="54917"/>
                    <a:pt x="31292" y="54917"/>
                  </a:cubicBezTo>
                  <a:cubicBezTo>
                    <a:pt x="32078" y="54917"/>
                    <a:pt x="32888" y="54560"/>
                    <a:pt x="33388" y="53869"/>
                  </a:cubicBezTo>
                  <a:cubicBezTo>
                    <a:pt x="34245" y="52702"/>
                    <a:pt x="33983" y="51059"/>
                    <a:pt x="32816" y="50225"/>
                  </a:cubicBezTo>
                  <a:lnTo>
                    <a:pt x="29387" y="47701"/>
                  </a:lnTo>
                  <a:cubicBezTo>
                    <a:pt x="30387" y="47344"/>
                    <a:pt x="31078" y="46391"/>
                    <a:pt x="31078" y="45272"/>
                  </a:cubicBezTo>
                  <a:cubicBezTo>
                    <a:pt x="31078" y="44010"/>
                    <a:pt x="30197" y="42962"/>
                    <a:pt x="29054" y="42724"/>
                  </a:cubicBezTo>
                  <a:lnTo>
                    <a:pt x="29054" y="39271"/>
                  </a:lnTo>
                  <a:lnTo>
                    <a:pt x="30864" y="40628"/>
                  </a:lnTo>
                  <a:cubicBezTo>
                    <a:pt x="31320" y="40954"/>
                    <a:pt x="31855" y="41123"/>
                    <a:pt x="32395" y="41123"/>
                  </a:cubicBezTo>
                  <a:cubicBezTo>
                    <a:pt x="32840" y="41123"/>
                    <a:pt x="33288" y="41008"/>
                    <a:pt x="33698" y="40771"/>
                  </a:cubicBezTo>
                  <a:cubicBezTo>
                    <a:pt x="34579" y="40247"/>
                    <a:pt x="35103" y="39271"/>
                    <a:pt x="34983" y="38247"/>
                  </a:cubicBezTo>
                  <a:lnTo>
                    <a:pt x="34745" y="35984"/>
                  </a:lnTo>
                  <a:lnTo>
                    <a:pt x="37746" y="37699"/>
                  </a:lnTo>
                  <a:cubicBezTo>
                    <a:pt x="37365" y="38842"/>
                    <a:pt x="37817" y="40152"/>
                    <a:pt x="38913" y="40771"/>
                  </a:cubicBezTo>
                  <a:cubicBezTo>
                    <a:pt x="39318" y="41009"/>
                    <a:pt x="39770" y="41128"/>
                    <a:pt x="40199" y="41128"/>
                  </a:cubicBezTo>
                  <a:cubicBezTo>
                    <a:pt x="40818" y="41128"/>
                    <a:pt x="41413" y="40914"/>
                    <a:pt x="41890" y="40509"/>
                  </a:cubicBezTo>
                  <a:lnTo>
                    <a:pt x="42342" y="44748"/>
                  </a:lnTo>
                  <a:cubicBezTo>
                    <a:pt x="42485" y="46082"/>
                    <a:pt x="43628" y="47082"/>
                    <a:pt x="44938" y="47082"/>
                  </a:cubicBezTo>
                  <a:cubicBezTo>
                    <a:pt x="45033" y="47082"/>
                    <a:pt x="45128" y="47058"/>
                    <a:pt x="45224" y="47058"/>
                  </a:cubicBezTo>
                  <a:cubicBezTo>
                    <a:pt x="46653" y="46891"/>
                    <a:pt x="47677" y="45605"/>
                    <a:pt x="47534" y="44176"/>
                  </a:cubicBezTo>
                  <a:lnTo>
                    <a:pt x="47415" y="43272"/>
                  </a:lnTo>
                  <a:lnTo>
                    <a:pt x="47415" y="43272"/>
                  </a:lnTo>
                  <a:cubicBezTo>
                    <a:pt x="47796" y="43462"/>
                    <a:pt x="48201" y="43557"/>
                    <a:pt x="48605" y="43557"/>
                  </a:cubicBezTo>
                  <a:cubicBezTo>
                    <a:pt x="49487" y="43557"/>
                    <a:pt x="50368" y="43081"/>
                    <a:pt x="50868" y="42248"/>
                  </a:cubicBezTo>
                  <a:cubicBezTo>
                    <a:pt x="51558" y="41057"/>
                    <a:pt x="51177" y="39533"/>
                    <a:pt x="50034" y="38771"/>
                  </a:cubicBezTo>
                  <a:lnTo>
                    <a:pt x="50868" y="38413"/>
                  </a:lnTo>
                  <a:cubicBezTo>
                    <a:pt x="52201" y="37842"/>
                    <a:pt x="52797" y="36294"/>
                    <a:pt x="52201" y="34984"/>
                  </a:cubicBezTo>
                  <a:cubicBezTo>
                    <a:pt x="51777" y="33993"/>
                    <a:pt x="50813" y="33410"/>
                    <a:pt x="49809" y="33410"/>
                  </a:cubicBezTo>
                  <a:cubicBezTo>
                    <a:pt x="49461" y="33410"/>
                    <a:pt x="49109" y="33480"/>
                    <a:pt x="48772" y="33627"/>
                  </a:cubicBezTo>
                  <a:lnTo>
                    <a:pt x="44843" y="35365"/>
                  </a:lnTo>
                  <a:cubicBezTo>
                    <a:pt x="45033" y="34317"/>
                    <a:pt x="44557" y="33222"/>
                    <a:pt x="43581" y="32674"/>
                  </a:cubicBezTo>
                  <a:cubicBezTo>
                    <a:pt x="43173" y="32429"/>
                    <a:pt x="42720" y="32312"/>
                    <a:pt x="42273" y="32312"/>
                  </a:cubicBezTo>
                  <a:cubicBezTo>
                    <a:pt x="41544" y="32312"/>
                    <a:pt x="40829" y="32623"/>
                    <a:pt x="40342" y="33198"/>
                  </a:cubicBezTo>
                  <a:lnTo>
                    <a:pt x="37341" y="31460"/>
                  </a:lnTo>
                  <a:lnTo>
                    <a:pt x="39437" y="30555"/>
                  </a:lnTo>
                  <a:cubicBezTo>
                    <a:pt x="40366" y="30150"/>
                    <a:pt x="40985" y="29197"/>
                    <a:pt x="40985" y="28173"/>
                  </a:cubicBezTo>
                  <a:cubicBezTo>
                    <a:pt x="40985" y="27125"/>
                    <a:pt x="40366" y="26197"/>
                    <a:pt x="39437" y="25792"/>
                  </a:cubicBezTo>
                  <a:lnTo>
                    <a:pt x="37341" y="24863"/>
                  </a:lnTo>
                  <a:lnTo>
                    <a:pt x="40342" y="23148"/>
                  </a:lnTo>
                  <a:cubicBezTo>
                    <a:pt x="40842" y="23720"/>
                    <a:pt x="41556" y="24030"/>
                    <a:pt x="42295" y="24030"/>
                  </a:cubicBezTo>
                  <a:cubicBezTo>
                    <a:pt x="42723" y="24030"/>
                    <a:pt x="43176" y="23910"/>
                    <a:pt x="43604" y="23672"/>
                  </a:cubicBezTo>
                  <a:cubicBezTo>
                    <a:pt x="44557" y="23125"/>
                    <a:pt x="45033" y="22029"/>
                    <a:pt x="44843" y="20981"/>
                  </a:cubicBezTo>
                  <a:lnTo>
                    <a:pt x="44843" y="20981"/>
                  </a:lnTo>
                  <a:lnTo>
                    <a:pt x="48772" y="22696"/>
                  </a:lnTo>
                  <a:cubicBezTo>
                    <a:pt x="49105" y="22863"/>
                    <a:pt x="49463" y="22934"/>
                    <a:pt x="49820" y="22934"/>
                  </a:cubicBezTo>
                  <a:cubicBezTo>
                    <a:pt x="50820" y="22934"/>
                    <a:pt x="51773" y="22339"/>
                    <a:pt x="52201" y="21362"/>
                  </a:cubicBezTo>
                  <a:cubicBezTo>
                    <a:pt x="52773" y="20053"/>
                    <a:pt x="52178" y="18505"/>
                    <a:pt x="50868" y="17933"/>
                  </a:cubicBezTo>
                  <a:lnTo>
                    <a:pt x="50034" y="17576"/>
                  </a:lnTo>
                  <a:cubicBezTo>
                    <a:pt x="51177" y="16814"/>
                    <a:pt x="51535" y="15290"/>
                    <a:pt x="50844" y="14099"/>
                  </a:cubicBezTo>
                  <a:cubicBezTo>
                    <a:pt x="50366" y="13258"/>
                    <a:pt x="49499" y="12793"/>
                    <a:pt x="48599" y="12793"/>
                  </a:cubicBezTo>
                  <a:cubicBezTo>
                    <a:pt x="48200" y="12793"/>
                    <a:pt x="47795" y="12885"/>
                    <a:pt x="47415" y="13075"/>
                  </a:cubicBezTo>
                  <a:lnTo>
                    <a:pt x="47510" y="12146"/>
                  </a:lnTo>
                  <a:cubicBezTo>
                    <a:pt x="47677" y="10717"/>
                    <a:pt x="46653" y="9431"/>
                    <a:pt x="45224" y="9288"/>
                  </a:cubicBezTo>
                  <a:cubicBezTo>
                    <a:pt x="45123" y="9277"/>
                    <a:pt x="45023" y="9271"/>
                    <a:pt x="44925" y="9271"/>
                  </a:cubicBezTo>
                  <a:cubicBezTo>
                    <a:pt x="43620" y="9271"/>
                    <a:pt x="42497" y="10270"/>
                    <a:pt x="42342" y="11598"/>
                  </a:cubicBezTo>
                  <a:lnTo>
                    <a:pt x="41890" y="15837"/>
                  </a:lnTo>
                  <a:cubicBezTo>
                    <a:pt x="41402" y="15433"/>
                    <a:pt x="40791" y="15216"/>
                    <a:pt x="40172" y="15216"/>
                  </a:cubicBezTo>
                  <a:cubicBezTo>
                    <a:pt x="39735" y="15216"/>
                    <a:pt x="39294" y="15325"/>
                    <a:pt x="38889" y="15552"/>
                  </a:cubicBezTo>
                  <a:cubicBezTo>
                    <a:pt x="37817" y="16195"/>
                    <a:pt x="37341" y="17481"/>
                    <a:pt x="37722" y="18647"/>
                  </a:cubicBezTo>
                  <a:lnTo>
                    <a:pt x="34722" y="20362"/>
                  </a:lnTo>
                  <a:lnTo>
                    <a:pt x="34983" y="18100"/>
                  </a:lnTo>
                  <a:cubicBezTo>
                    <a:pt x="35103" y="17076"/>
                    <a:pt x="34579" y="16076"/>
                    <a:pt x="33698" y="15552"/>
                  </a:cubicBezTo>
                  <a:cubicBezTo>
                    <a:pt x="33288" y="15326"/>
                    <a:pt x="32840" y="15211"/>
                    <a:pt x="32395" y="15211"/>
                  </a:cubicBezTo>
                  <a:cubicBezTo>
                    <a:pt x="31856" y="15211"/>
                    <a:pt x="31320" y="15379"/>
                    <a:pt x="30864" y="15718"/>
                  </a:cubicBezTo>
                  <a:lnTo>
                    <a:pt x="29054" y="17052"/>
                  </a:lnTo>
                  <a:lnTo>
                    <a:pt x="29054" y="13623"/>
                  </a:lnTo>
                  <a:cubicBezTo>
                    <a:pt x="30197" y="13385"/>
                    <a:pt x="31078" y="12337"/>
                    <a:pt x="31078" y="11075"/>
                  </a:cubicBezTo>
                  <a:cubicBezTo>
                    <a:pt x="31078" y="9955"/>
                    <a:pt x="30387" y="9003"/>
                    <a:pt x="29387" y="8622"/>
                  </a:cubicBezTo>
                  <a:lnTo>
                    <a:pt x="32816" y="6121"/>
                  </a:lnTo>
                  <a:cubicBezTo>
                    <a:pt x="33983" y="5264"/>
                    <a:pt x="34245" y="3644"/>
                    <a:pt x="33388" y="2478"/>
                  </a:cubicBezTo>
                  <a:cubicBezTo>
                    <a:pt x="32873" y="1777"/>
                    <a:pt x="32084" y="1411"/>
                    <a:pt x="31282" y="1411"/>
                  </a:cubicBezTo>
                  <a:cubicBezTo>
                    <a:pt x="30749" y="1411"/>
                    <a:pt x="30211" y="1573"/>
                    <a:pt x="29744" y="1906"/>
                  </a:cubicBezTo>
                  <a:lnTo>
                    <a:pt x="28982" y="2454"/>
                  </a:lnTo>
                  <a:cubicBezTo>
                    <a:pt x="28911" y="1096"/>
                    <a:pt x="27768" y="1"/>
                    <a:pt x="263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0"/>
            <p:cNvSpPr/>
            <p:nvPr/>
          </p:nvSpPr>
          <p:spPr>
            <a:xfrm>
              <a:off x="2451974" y="3270869"/>
              <a:ext cx="8206" cy="9779"/>
            </a:xfrm>
            <a:custGeom>
              <a:avLst/>
              <a:gdLst/>
              <a:ahLst/>
              <a:cxnLst/>
              <a:rect l="l" t="t" r="r" b="b"/>
              <a:pathLst>
                <a:path w="5097" h="6074" extrusionOk="0">
                  <a:moveTo>
                    <a:pt x="2549" y="1"/>
                  </a:moveTo>
                  <a:cubicBezTo>
                    <a:pt x="1168" y="1"/>
                    <a:pt x="24" y="1144"/>
                    <a:pt x="24" y="2525"/>
                  </a:cubicBezTo>
                  <a:lnTo>
                    <a:pt x="24" y="3549"/>
                  </a:lnTo>
                  <a:cubicBezTo>
                    <a:pt x="1" y="4954"/>
                    <a:pt x="1144" y="6074"/>
                    <a:pt x="2525" y="6074"/>
                  </a:cubicBezTo>
                  <a:lnTo>
                    <a:pt x="2549" y="6074"/>
                  </a:lnTo>
                  <a:cubicBezTo>
                    <a:pt x="3930" y="6074"/>
                    <a:pt x="5073" y="4954"/>
                    <a:pt x="5073" y="3549"/>
                  </a:cubicBezTo>
                  <a:lnTo>
                    <a:pt x="5073" y="2573"/>
                  </a:lnTo>
                  <a:cubicBezTo>
                    <a:pt x="5097" y="1168"/>
                    <a:pt x="3954" y="25"/>
                    <a:pt x="2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0"/>
            <p:cNvSpPr/>
            <p:nvPr/>
          </p:nvSpPr>
          <p:spPr>
            <a:xfrm>
              <a:off x="2451974" y="3287702"/>
              <a:ext cx="8206" cy="9779"/>
            </a:xfrm>
            <a:custGeom>
              <a:avLst/>
              <a:gdLst/>
              <a:ahLst/>
              <a:cxnLst/>
              <a:rect l="l" t="t" r="r" b="b"/>
              <a:pathLst>
                <a:path w="5097" h="6074" extrusionOk="0">
                  <a:moveTo>
                    <a:pt x="2549" y="0"/>
                  </a:moveTo>
                  <a:cubicBezTo>
                    <a:pt x="1168" y="0"/>
                    <a:pt x="24" y="1120"/>
                    <a:pt x="24" y="2525"/>
                  </a:cubicBezTo>
                  <a:lnTo>
                    <a:pt x="24" y="3549"/>
                  </a:lnTo>
                  <a:cubicBezTo>
                    <a:pt x="1" y="4954"/>
                    <a:pt x="1144" y="6073"/>
                    <a:pt x="2525" y="6073"/>
                  </a:cubicBezTo>
                  <a:lnTo>
                    <a:pt x="2549" y="6073"/>
                  </a:lnTo>
                  <a:cubicBezTo>
                    <a:pt x="3930" y="6073"/>
                    <a:pt x="5073" y="4954"/>
                    <a:pt x="5073" y="3549"/>
                  </a:cubicBezTo>
                  <a:lnTo>
                    <a:pt x="5073" y="2549"/>
                  </a:lnTo>
                  <a:cubicBezTo>
                    <a:pt x="5097" y="1144"/>
                    <a:pt x="3954"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0"/>
            <p:cNvSpPr/>
            <p:nvPr/>
          </p:nvSpPr>
          <p:spPr>
            <a:xfrm>
              <a:off x="2459451" y="3280111"/>
              <a:ext cx="9740" cy="8168"/>
            </a:xfrm>
            <a:custGeom>
              <a:avLst/>
              <a:gdLst/>
              <a:ahLst/>
              <a:cxnLst/>
              <a:rect l="l" t="t" r="r" b="b"/>
              <a:pathLst>
                <a:path w="6050" h="5073" extrusionOk="0">
                  <a:moveTo>
                    <a:pt x="2549" y="0"/>
                  </a:moveTo>
                  <a:cubicBezTo>
                    <a:pt x="1167" y="0"/>
                    <a:pt x="24" y="1119"/>
                    <a:pt x="0" y="2525"/>
                  </a:cubicBezTo>
                  <a:cubicBezTo>
                    <a:pt x="0" y="3906"/>
                    <a:pt x="1120" y="5049"/>
                    <a:pt x="2525" y="5049"/>
                  </a:cubicBezTo>
                  <a:lnTo>
                    <a:pt x="3501" y="5073"/>
                  </a:lnTo>
                  <a:lnTo>
                    <a:pt x="3525" y="5073"/>
                  </a:lnTo>
                  <a:cubicBezTo>
                    <a:pt x="4906" y="5073"/>
                    <a:pt x="6049" y="3930"/>
                    <a:pt x="6049" y="2548"/>
                  </a:cubicBezTo>
                  <a:cubicBezTo>
                    <a:pt x="6049" y="1143"/>
                    <a:pt x="4930" y="24"/>
                    <a:pt x="35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50"/>
            <p:cNvSpPr/>
            <p:nvPr/>
          </p:nvSpPr>
          <p:spPr>
            <a:xfrm>
              <a:off x="2442465" y="3280111"/>
              <a:ext cx="10623" cy="8129"/>
            </a:xfrm>
            <a:custGeom>
              <a:avLst/>
              <a:gdLst/>
              <a:ahLst/>
              <a:cxnLst/>
              <a:rect l="l" t="t" r="r" b="b"/>
              <a:pathLst>
                <a:path w="6598" h="5049" extrusionOk="0">
                  <a:moveTo>
                    <a:pt x="2668" y="0"/>
                  </a:moveTo>
                  <a:cubicBezTo>
                    <a:pt x="1191" y="0"/>
                    <a:pt x="1" y="1286"/>
                    <a:pt x="167" y="2834"/>
                  </a:cubicBezTo>
                  <a:cubicBezTo>
                    <a:pt x="310" y="4120"/>
                    <a:pt x="1477" y="5049"/>
                    <a:pt x="2763" y="5049"/>
                  </a:cubicBezTo>
                  <a:lnTo>
                    <a:pt x="3644" y="5049"/>
                  </a:lnTo>
                  <a:cubicBezTo>
                    <a:pt x="4740" y="5049"/>
                    <a:pt x="5740" y="4382"/>
                    <a:pt x="6050" y="3358"/>
                  </a:cubicBezTo>
                  <a:cubicBezTo>
                    <a:pt x="6597" y="1620"/>
                    <a:pt x="5335" y="24"/>
                    <a:pt x="3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50"/>
            <p:cNvSpPr/>
            <p:nvPr/>
          </p:nvSpPr>
          <p:spPr>
            <a:xfrm>
              <a:off x="2570333" y="3414227"/>
              <a:ext cx="8169" cy="9779"/>
            </a:xfrm>
            <a:custGeom>
              <a:avLst/>
              <a:gdLst/>
              <a:ahLst/>
              <a:cxnLst/>
              <a:rect l="l" t="t" r="r" b="b"/>
              <a:pathLst>
                <a:path w="5074" h="6074" extrusionOk="0">
                  <a:moveTo>
                    <a:pt x="2549" y="1"/>
                  </a:moveTo>
                  <a:cubicBezTo>
                    <a:pt x="1168" y="1"/>
                    <a:pt x="25" y="1120"/>
                    <a:pt x="25" y="2501"/>
                  </a:cubicBezTo>
                  <a:lnTo>
                    <a:pt x="25" y="3525"/>
                  </a:lnTo>
                  <a:cubicBezTo>
                    <a:pt x="1" y="4930"/>
                    <a:pt x="1144" y="6073"/>
                    <a:pt x="2525" y="6073"/>
                  </a:cubicBezTo>
                  <a:cubicBezTo>
                    <a:pt x="3930" y="6073"/>
                    <a:pt x="5073" y="4930"/>
                    <a:pt x="5073" y="3525"/>
                  </a:cubicBezTo>
                  <a:lnTo>
                    <a:pt x="5073" y="2549"/>
                  </a:lnTo>
                  <a:cubicBezTo>
                    <a:pt x="5073" y="1144"/>
                    <a:pt x="3954"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0"/>
            <p:cNvSpPr/>
            <p:nvPr/>
          </p:nvSpPr>
          <p:spPr>
            <a:xfrm>
              <a:off x="2570333" y="3431059"/>
              <a:ext cx="8169" cy="9740"/>
            </a:xfrm>
            <a:custGeom>
              <a:avLst/>
              <a:gdLst/>
              <a:ahLst/>
              <a:cxnLst/>
              <a:rect l="l" t="t" r="r" b="b"/>
              <a:pathLst>
                <a:path w="5074" h="6050" extrusionOk="0">
                  <a:moveTo>
                    <a:pt x="2549" y="0"/>
                  </a:moveTo>
                  <a:cubicBezTo>
                    <a:pt x="1168" y="0"/>
                    <a:pt x="25" y="1120"/>
                    <a:pt x="25" y="2525"/>
                  </a:cubicBezTo>
                  <a:lnTo>
                    <a:pt x="25" y="3501"/>
                  </a:lnTo>
                  <a:cubicBezTo>
                    <a:pt x="1" y="4906"/>
                    <a:pt x="1144" y="6049"/>
                    <a:pt x="2525" y="6049"/>
                  </a:cubicBezTo>
                  <a:cubicBezTo>
                    <a:pt x="3930" y="6049"/>
                    <a:pt x="5050" y="4930"/>
                    <a:pt x="5073" y="3549"/>
                  </a:cubicBezTo>
                  <a:lnTo>
                    <a:pt x="5073" y="2525"/>
                  </a:lnTo>
                  <a:cubicBezTo>
                    <a:pt x="5073" y="1120"/>
                    <a:pt x="3954"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50"/>
            <p:cNvSpPr/>
            <p:nvPr/>
          </p:nvSpPr>
          <p:spPr>
            <a:xfrm>
              <a:off x="2577887" y="3423430"/>
              <a:ext cx="10468" cy="8168"/>
            </a:xfrm>
            <a:custGeom>
              <a:avLst/>
              <a:gdLst/>
              <a:ahLst/>
              <a:cxnLst/>
              <a:rect l="l" t="t" r="r" b="b"/>
              <a:pathLst>
                <a:path w="6502" h="5073" extrusionOk="0">
                  <a:moveTo>
                    <a:pt x="2572" y="0"/>
                  </a:moveTo>
                  <a:cubicBezTo>
                    <a:pt x="1144" y="0"/>
                    <a:pt x="0" y="1167"/>
                    <a:pt x="48" y="2596"/>
                  </a:cubicBezTo>
                  <a:cubicBezTo>
                    <a:pt x="72" y="3977"/>
                    <a:pt x="1286" y="5049"/>
                    <a:pt x="2668" y="5049"/>
                  </a:cubicBezTo>
                  <a:lnTo>
                    <a:pt x="3549" y="5073"/>
                  </a:lnTo>
                  <a:cubicBezTo>
                    <a:pt x="4620" y="5073"/>
                    <a:pt x="5621" y="4406"/>
                    <a:pt x="5954" y="3358"/>
                  </a:cubicBezTo>
                  <a:cubicBezTo>
                    <a:pt x="6502" y="1620"/>
                    <a:pt x="5216" y="24"/>
                    <a:pt x="3573" y="24"/>
                  </a:cubicBezTo>
                  <a:lnTo>
                    <a:pt x="2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50"/>
            <p:cNvSpPr/>
            <p:nvPr/>
          </p:nvSpPr>
          <p:spPr>
            <a:xfrm>
              <a:off x="2561170" y="3423430"/>
              <a:ext cx="9778" cy="8168"/>
            </a:xfrm>
            <a:custGeom>
              <a:avLst/>
              <a:gdLst/>
              <a:ahLst/>
              <a:cxnLst/>
              <a:rect l="l" t="t" r="r" b="b"/>
              <a:pathLst>
                <a:path w="6073" h="5073" extrusionOk="0">
                  <a:moveTo>
                    <a:pt x="2548" y="0"/>
                  </a:moveTo>
                  <a:cubicBezTo>
                    <a:pt x="1143" y="0"/>
                    <a:pt x="24" y="1120"/>
                    <a:pt x="24" y="2525"/>
                  </a:cubicBezTo>
                  <a:cubicBezTo>
                    <a:pt x="0" y="3906"/>
                    <a:pt x="1120" y="5049"/>
                    <a:pt x="2525" y="5049"/>
                  </a:cubicBezTo>
                  <a:lnTo>
                    <a:pt x="3525" y="5073"/>
                  </a:lnTo>
                  <a:cubicBezTo>
                    <a:pt x="4930" y="5073"/>
                    <a:pt x="6049" y="3930"/>
                    <a:pt x="6049" y="2548"/>
                  </a:cubicBezTo>
                  <a:cubicBezTo>
                    <a:pt x="6073" y="1143"/>
                    <a:pt x="4930" y="24"/>
                    <a:pt x="3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0"/>
            <p:cNvSpPr/>
            <p:nvPr/>
          </p:nvSpPr>
          <p:spPr>
            <a:xfrm>
              <a:off x="2612663" y="3411506"/>
              <a:ext cx="9547" cy="8129"/>
            </a:xfrm>
            <a:custGeom>
              <a:avLst/>
              <a:gdLst/>
              <a:ahLst/>
              <a:cxnLst/>
              <a:rect l="l" t="t" r="r" b="b"/>
              <a:pathLst>
                <a:path w="5930" h="5049" extrusionOk="0">
                  <a:moveTo>
                    <a:pt x="2953" y="0"/>
                  </a:moveTo>
                  <a:cubicBezTo>
                    <a:pt x="1286" y="0"/>
                    <a:pt x="0" y="1596"/>
                    <a:pt x="548" y="3334"/>
                  </a:cubicBezTo>
                  <a:cubicBezTo>
                    <a:pt x="881" y="4382"/>
                    <a:pt x="1882" y="5049"/>
                    <a:pt x="2977" y="5049"/>
                  </a:cubicBezTo>
                  <a:cubicBezTo>
                    <a:pt x="4049" y="5049"/>
                    <a:pt x="5049" y="4382"/>
                    <a:pt x="5382" y="3358"/>
                  </a:cubicBezTo>
                  <a:cubicBezTo>
                    <a:pt x="5930" y="1619"/>
                    <a:pt x="4668" y="0"/>
                    <a:pt x="3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0"/>
            <p:cNvSpPr/>
            <p:nvPr/>
          </p:nvSpPr>
          <p:spPr>
            <a:xfrm>
              <a:off x="2528273" y="3458742"/>
              <a:ext cx="9510" cy="8129"/>
            </a:xfrm>
            <a:custGeom>
              <a:avLst/>
              <a:gdLst/>
              <a:ahLst/>
              <a:cxnLst/>
              <a:rect l="l" t="t" r="r" b="b"/>
              <a:pathLst>
                <a:path w="5907" h="5049" extrusionOk="0">
                  <a:moveTo>
                    <a:pt x="2953" y="0"/>
                  </a:moveTo>
                  <a:cubicBezTo>
                    <a:pt x="1286" y="0"/>
                    <a:pt x="0" y="1596"/>
                    <a:pt x="548" y="3334"/>
                  </a:cubicBezTo>
                  <a:cubicBezTo>
                    <a:pt x="858" y="4382"/>
                    <a:pt x="1882" y="5049"/>
                    <a:pt x="2977" y="5049"/>
                  </a:cubicBezTo>
                  <a:cubicBezTo>
                    <a:pt x="4620" y="5049"/>
                    <a:pt x="5906" y="3453"/>
                    <a:pt x="5383" y="1715"/>
                  </a:cubicBezTo>
                  <a:cubicBezTo>
                    <a:pt x="5073" y="667"/>
                    <a:pt x="4049" y="0"/>
                    <a:pt x="29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0"/>
            <p:cNvSpPr/>
            <p:nvPr/>
          </p:nvSpPr>
          <p:spPr>
            <a:xfrm>
              <a:off x="2628689" y="3429947"/>
              <a:ext cx="9510" cy="8169"/>
            </a:xfrm>
            <a:custGeom>
              <a:avLst/>
              <a:gdLst/>
              <a:ahLst/>
              <a:cxnLst/>
              <a:rect l="l" t="t" r="r" b="b"/>
              <a:pathLst>
                <a:path w="5907" h="5074" extrusionOk="0">
                  <a:moveTo>
                    <a:pt x="2930" y="1"/>
                  </a:moveTo>
                  <a:cubicBezTo>
                    <a:pt x="1263" y="1"/>
                    <a:pt x="1" y="1596"/>
                    <a:pt x="525" y="3335"/>
                  </a:cubicBezTo>
                  <a:cubicBezTo>
                    <a:pt x="834" y="4383"/>
                    <a:pt x="1858" y="5073"/>
                    <a:pt x="2954" y="5073"/>
                  </a:cubicBezTo>
                  <a:cubicBezTo>
                    <a:pt x="4621" y="5073"/>
                    <a:pt x="5907" y="3478"/>
                    <a:pt x="5383" y="1739"/>
                  </a:cubicBezTo>
                  <a:cubicBezTo>
                    <a:pt x="5049" y="691"/>
                    <a:pt x="4025" y="1"/>
                    <a:pt x="29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0"/>
            <p:cNvSpPr/>
            <p:nvPr/>
          </p:nvSpPr>
          <p:spPr>
            <a:xfrm>
              <a:off x="2683171" y="3420171"/>
              <a:ext cx="9549" cy="8168"/>
            </a:xfrm>
            <a:custGeom>
              <a:avLst/>
              <a:gdLst/>
              <a:ahLst/>
              <a:cxnLst/>
              <a:rect l="l" t="t" r="r" b="b"/>
              <a:pathLst>
                <a:path w="5931" h="5073" extrusionOk="0">
                  <a:moveTo>
                    <a:pt x="2930" y="0"/>
                  </a:moveTo>
                  <a:cubicBezTo>
                    <a:pt x="1287" y="0"/>
                    <a:pt x="1" y="1596"/>
                    <a:pt x="525" y="3334"/>
                  </a:cubicBezTo>
                  <a:cubicBezTo>
                    <a:pt x="858" y="4382"/>
                    <a:pt x="1859" y="5073"/>
                    <a:pt x="2954" y="5073"/>
                  </a:cubicBezTo>
                  <a:cubicBezTo>
                    <a:pt x="4049" y="5073"/>
                    <a:pt x="5050" y="4406"/>
                    <a:pt x="5383" y="3358"/>
                  </a:cubicBezTo>
                  <a:cubicBezTo>
                    <a:pt x="5931" y="1619"/>
                    <a:pt x="4645" y="24"/>
                    <a:pt x="2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0"/>
            <p:cNvSpPr/>
            <p:nvPr/>
          </p:nvSpPr>
          <p:spPr>
            <a:xfrm>
              <a:off x="2658289" y="3411506"/>
              <a:ext cx="9549" cy="8129"/>
            </a:xfrm>
            <a:custGeom>
              <a:avLst/>
              <a:gdLst/>
              <a:ahLst/>
              <a:cxnLst/>
              <a:rect l="l" t="t" r="r" b="b"/>
              <a:pathLst>
                <a:path w="5931" h="5049" extrusionOk="0">
                  <a:moveTo>
                    <a:pt x="2953" y="0"/>
                  </a:moveTo>
                  <a:cubicBezTo>
                    <a:pt x="1286" y="0"/>
                    <a:pt x="0" y="1596"/>
                    <a:pt x="548" y="3334"/>
                  </a:cubicBezTo>
                  <a:cubicBezTo>
                    <a:pt x="882" y="4382"/>
                    <a:pt x="1882" y="5049"/>
                    <a:pt x="2977" y="5049"/>
                  </a:cubicBezTo>
                  <a:cubicBezTo>
                    <a:pt x="4049" y="5049"/>
                    <a:pt x="5049" y="4382"/>
                    <a:pt x="5382" y="3358"/>
                  </a:cubicBezTo>
                  <a:cubicBezTo>
                    <a:pt x="5930" y="1619"/>
                    <a:pt x="4668" y="0"/>
                    <a:pt x="3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0"/>
            <p:cNvSpPr/>
            <p:nvPr/>
          </p:nvSpPr>
          <p:spPr>
            <a:xfrm>
              <a:off x="2475554" y="3252964"/>
              <a:ext cx="8206" cy="8169"/>
            </a:xfrm>
            <a:custGeom>
              <a:avLst/>
              <a:gdLst/>
              <a:ahLst/>
              <a:cxnLst/>
              <a:rect l="l" t="t" r="r" b="b"/>
              <a:pathLst>
                <a:path w="5097" h="5074" extrusionOk="0">
                  <a:moveTo>
                    <a:pt x="2525" y="1"/>
                  </a:moveTo>
                  <a:cubicBezTo>
                    <a:pt x="1144" y="1"/>
                    <a:pt x="24" y="1120"/>
                    <a:pt x="1" y="2525"/>
                  </a:cubicBezTo>
                  <a:cubicBezTo>
                    <a:pt x="1" y="3930"/>
                    <a:pt x="1120" y="5049"/>
                    <a:pt x="2525" y="5073"/>
                  </a:cubicBezTo>
                  <a:lnTo>
                    <a:pt x="2573" y="5073"/>
                  </a:lnTo>
                  <a:cubicBezTo>
                    <a:pt x="3954" y="5073"/>
                    <a:pt x="5097" y="3930"/>
                    <a:pt x="5097" y="2549"/>
                  </a:cubicBezTo>
                  <a:cubicBezTo>
                    <a:pt x="5097" y="1144"/>
                    <a:pt x="3978" y="1"/>
                    <a:pt x="2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0"/>
            <p:cNvSpPr/>
            <p:nvPr/>
          </p:nvSpPr>
          <p:spPr>
            <a:xfrm>
              <a:off x="2508987" y="3270869"/>
              <a:ext cx="8858" cy="8169"/>
            </a:xfrm>
            <a:custGeom>
              <a:avLst/>
              <a:gdLst/>
              <a:ahLst/>
              <a:cxnLst/>
              <a:rect l="l" t="t" r="r" b="b"/>
              <a:pathLst>
                <a:path w="5502" h="5074" extrusionOk="0">
                  <a:moveTo>
                    <a:pt x="2930" y="1"/>
                  </a:moveTo>
                  <a:cubicBezTo>
                    <a:pt x="1287" y="1"/>
                    <a:pt x="1" y="1596"/>
                    <a:pt x="525" y="3335"/>
                  </a:cubicBezTo>
                  <a:cubicBezTo>
                    <a:pt x="858" y="4383"/>
                    <a:pt x="1858" y="5073"/>
                    <a:pt x="2954" y="5073"/>
                  </a:cubicBezTo>
                  <a:lnTo>
                    <a:pt x="2978" y="5073"/>
                  </a:lnTo>
                  <a:cubicBezTo>
                    <a:pt x="4359" y="5073"/>
                    <a:pt x="5502" y="3954"/>
                    <a:pt x="5502" y="2549"/>
                  </a:cubicBezTo>
                  <a:cubicBezTo>
                    <a:pt x="5502" y="1144"/>
                    <a:pt x="4383" y="25"/>
                    <a:pt x="2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0"/>
            <p:cNvSpPr/>
            <p:nvPr/>
          </p:nvSpPr>
          <p:spPr>
            <a:xfrm>
              <a:off x="2442121" y="3454371"/>
              <a:ext cx="8858" cy="8168"/>
            </a:xfrm>
            <a:custGeom>
              <a:avLst/>
              <a:gdLst/>
              <a:ahLst/>
              <a:cxnLst/>
              <a:rect l="l" t="t" r="r" b="b"/>
              <a:pathLst>
                <a:path w="5502" h="5073" extrusionOk="0">
                  <a:moveTo>
                    <a:pt x="2930" y="0"/>
                  </a:moveTo>
                  <a:cubicBezTo>
                    <a:pt x="1286" y="0"/>
                    <a:pt x="0" y="1596"/>
                    <a:pt x="524" y="3334"/>
                  </a:cubicBezTo>
                  <a:cubicBezTo>
                    <a:pt x="858" y="4382"/>
                    <a:pt x="1858" y="5073"/>
                    <a:pt x="2953" y="5073"/>
                  </a:cubicBezTo>
                  <a:lnTo>
                    <a:pt x="2977" y="5073"/>
                  </a:lnTo>
                  <a:cubicBezTo>
                    <a:pt x="4358" y="5073"/>
                    <a:pt x="5501" y="3954"/>
                    <a:pt x="5501" y="2549"/>
                  </a:cubicBezTo>
                  <a:cubicBezTo>
                    <a:pt x="5501" y="1144"/>
                    <a:pt x="4382" y="24"/>
                    <a:pt x="2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50"/>
          <p:cNvGrpSpPr/>
          <p:nvPr/>
        </p:nvGrpSpPr>
        <p:grpSpPr>
          <a:xfrm>
            <a:off x="4074986" y="3204462"/>
            <a:ext cx="255738" cy="255737"/>
            <a:chOff x="4031981" y="3219148"/>
            <a:chExt cx="277976" cy="277975"/>
          </a:xfrm>
        </p:grpSpPr>
        <p:sp>
          <p:nvSpPr>
            <p:cNvPr id="7208" name="Google Shape;7208;p50"/>
            <p:cNvSpPr/>
            <p:nvPr/>
          </p:nvSpPr>
          <p:spPr>
            <a:xfrm>
              <a:off x="4095053" y="3236248"/>
              <a:ext cx="174646" cy="55097"/>
            </a:xfrm>
            <a:custGeom>
              <a:avLst/>
              <a:gdLst/>
              <a:ahLst/>
              <a:cxnLst/>
              <a:rect l="l" t="t" r="r" b="b"/>
              <a:pathLst>
                <a:path w="108476" h="34222" extrusionOk="0">
                  <a:moveTo>
                    <a:pt x="47153" y="1"/>
                  </a:moveTo>
                  <a:cubicBezTo>
                    <a:pt x="30435" y="1"/>
                    <a:pt x="14575" y="5335"/>
                    <a:pt x="1310" y="15432"/>
                  </a:cubicBezTo>
                  <a:cubicBezTo>
                    <a:pt x="215" y="16290"/>
                    <a:pt x="1" y="17861"/>
                    <a:pt x="834" y="18981"/>
                  </a:cubicBezTo>
                  <a:cubicBezTo>
                    <a:pt x="1337" y="19637"/>
                    <a:pt x="2086" y="19982"/>
                    <a:pt x="2845" y="19982"/>
                  </a:cubicBezTo>
                  <a:cubicBezTo>
                    <a:pt x="3380" y="19982"/>
                    <a:pt x="3920" y="19811"/>
                    <a:pt x="4382" y="19457"/>
                  </a:cubicBezTo>
                  <a:cubicBezTo>
                    <a:pt x="16766" y="10026"/>
                    <a:pt x="31555" y="5049"/>
                    <a:pt x="47153" y="5049"/>
                  </a:cubicBezTo>
                  <a:cubicBezTo>
                    <a:pt x="58441" y="5049"/>
                    <a:pt x="69205" y="7621"/>
                    <a:pt x="79184" y="12717"/>
                  </a:cubicBezTo>
                  <a:cubicBezTo>
                    <a:pt x="88709" y="17576"/>
                    <a:pt x="97164" y="24672"/>
                    <a:pt x="103617" y="33222"/>
                  </a:cubicBezTo>
                  <a:cubicBezTo>
                    <a:pt x="104094" y="33888"/>
                    <a:pt x="104856" y="34222"/>
                    <a:pt x="105618" y="34222"/>
                  </a:cubicBezTo>
                  <a:cubicBezTo>
                    <a:pt x="106165" y="34222"/>
                    <a:pt x="106689" y="34055"/>
                    <a:pt x="107142" y="33722"/>
                  </a:cubicBezTo>
                  <a:cubicBezTo>
                    <a:pt x="108261" y="32888"/>
                    <a:pt x="108476" y="31293"/>
                    <a:pt x="107642" y="30173"/>
                  </a:cubicBezTo>
                  <a:cubicBezTo>
                    <a:pt x="100736" y="21005"/>
                    <a:pt x="91686" y="13408"/>
                    <a:pt x="81494" y="8217"/>
                  </a:cubicBezTo>
                  <a:cubicBezTo>
                    <a:pt x="70801" y="2763"/>
                    <a:pt x="59227" y="1"/>
                    <a:pt x="47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50"/>
            <p:cNvSpPr/>
            <p:nvPr/>
          </p:nvSpPr>
          <p:spPr>
            <a:xfrm>
              <a:off x="4049044" y="3272819"/>
              <a:ext cx="41065" cy="89419"/>
            </a:xfrm>
            <a:custGeom>
              <a:avLst/>
              <a:gdLst/>
              <a:ahLst/>
              <a:cxnLst/>
              <a:rect l="l" t="t" r="r" b="b"/>
              <a:pathLst>
                <a:path w="25506" h="55540" extrusionOk="0">
                  <a:moveTo>
                    <a:pt x="22712" y="1"/>
                  </a:moveTo>
                  <a:cubicBezTo>
                    <a:pt x="22044" y="1"/>
                    <a:pt x="21376" y="263"/>
                    <a:pt x="20885" y="790"/>
                  </a:cubicBezTo>
                  <a:cubicBezTo>
                    <a:pt x="7430" y="14936"/>
                    <a:pt x="0" y="33464"/>
                    <a:pt x="0" y="52991"/>
                  </a:cubicBezTo>
                  <a:cubicBezTo>
                    <a:pt x="0" y="54396"/>
                    <a:pt x="1143" y="55540"/>
                    <a:pt x="2524" y="55540"/>
                  </a:cubicBezTo>
                  <a:cubicBezTo>
                    <a:pt x="3930" y="55540"/>
                    <a:pt x="5073" y="54396"/>
                    <a:pt x="5073" y="52991"/>
                  </a:cubicBezTo>
                  <a:cubicBezTo>
                    <a:pt x="5073" y="34773"/>
                    <a:pt x="11979" y="17460"/>
                    <a:pt x="24553" y="4267"/>
                  </a:cubicBezTo>
                  <a:cubicBezTo>
                    <a:pt x="25505" y="3267"/>
                    <a:pt x="25482" y="1671"/>
                    <a:pt x="24458" y="695"/>
                  </a:cubicBezTo>
                  <a:cubicBezTo>
                    <a:pt x="23973" y="233"/>
                    <a:pt x="23342" y="1"/>
                    <a:pt x="22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0"/>
            <p:cNvSpPr/>
            <p:nvPr/>
          </p:nvSpPr>
          <p:spPr>
            <a:xfrm>
              <a:off x="4049466" y="3366394"/>
              <a:ext cx="62880" cy="95264"/>
            </a:xfrm>
            <a:custGeom>
              <a:avLst/>
              <a:gdLst/>
              <a:ahLst/>
              <a:cxnLst/>
              <a:rect l="l" t="t" r="r" b="b"/>
              <a:pathLst>
                <a:path w="39056" h="59170" extrusionOk="0">
                  <a:moveTo>
                    <a:pt x="2663" y="1"/>
                  </a:moveTo>
                  <a:cubicBezTo>
                    <a:pt x="2578" y="1"/>
                    <a:pt x="2492" y="5"/>
                    <a:pt x="2405" y="14"/>
                  </a:cubicBezTo>
                  <a:cubicBezTo>
                    <a:pt x="1024" y="157"/>
                    <a:pt x="0" y="1396"/>
                    <a:pt x="143" y="2801"/>
                  </a:cubicBezTo>
                  <a:cubicBezTo>
                    <a:pt x="1358" y="14374"/>
                    <a:pt x="5096" y="25234"/>
                    <a:pt x="11288" y="35069"/>
                  </a:cubicBezTo>
                  <a:cubicBezTo>
                    <a:pt x="17242" y="44547"/>
                    <a:pt x="25363" y="52739"/>
                    <a:pt x="34817" y="58764"/>
                  </a:cubicBezTo>
                  <a:cubicBezTo>
                    <a:pt x="35222" y="59026"/>
                    <a:pt x="35698" y="59169"/>
                    <a:pt x="36174" y="59169"/>
                  </a:cubicBezTo>
                  <a:cubicBezTo>
                    <a:pt x="37008" y="59169"/>
                    <a:pt x="37818" y="58741"/>
                    <a:pt x="38318" y="58002"/>
                  </a:cubicBezTo>
                  <a:cubicBezTo>
                    <a:pt x="39056" y="56812"/>
                    <a:pt x="38722" y="55264"/>
                    <a:pt x="37532" y="54502"/>
                  </a:cubicBezTo>
                  <a:cubicBezTo>
                    <a:pt x="28720" y="48881"/>
                    <a:pt x="21124" y="41237"/>
                    <a:pt x="15575" y="32378"/>
                  </a:cubicBezTo>
                  <a:cubicBezTo>
                    <a:pt x="9812" y="23186"/>
                    <a:pt x="6311" y="13065"/>
                    <a:pt x="5192" y="2277"/>
                  </a:cubicBezTo>
                  <a:cubicBezTo>
                    <a:pt x="5058" y="982"/>
                    <a:pt x="3940" y="1"/>
                    <a:pt x="2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0"/>
            <p:cNvSpPr/>
            <p:nvPr/>
          </p:nvSpPr>
          <p:spPr>
            <a:xfrm>
              <a:off x="4121048" y="3462883"/>
              <a:ext cx="30906" cy="14839"/>
            </a:xfrm>
            <a:custGeom>
              <a:avLst/>
              <a:gdLst/>
              <a:ahLst/>
              <a:cxnLst/>
              <a:rect l="l" t="t" r="r" b="b"/>
              <a:pathLst>
                <a:path w="19196" h="9217" extrusionOk="0">
                  <a:moveTo>
                    <a:pt x="2870" y="1"/>
                  </a:moveTo>
                  <a:cubicBezTo>
                    <a:pt x="1880" y="1"/>
                    <a:pt x="938" y="578"/>
                    <a:pt x="525" y="1548"/>
                  </a:cubicBezTo>
                  <a:cubicBezTo>
                    <a:pt x="1" y="2834"/>
                    <a:pt x="596" y="4334"/>
                    <a:pt x="1882" y="4858"/>
                  </a:cubicBezTo>
                  <a:cubicBezTo>
                    <a:pt x="6407" y="6740"/>
                    <a:pt x="11146" y="8192"/>
                    <a:pt x="15933" y="9169"/>
                  </a:cubicBezTo>
                  <a:cubicBezTo>
                    <a:pt x="16123" y="9193"/>
                    <a:pt x="16290" y="9216"/>
                    <a:pt x="16457" y="9216"/>
                  </a:cubicBezTo>
                  <a:cubicBezTo>
                    <a:pt x="17623" y="9216"/>
                    <a:pt x="18671" y="8383"/>
                    <a:pt x="18933" y="7192"/>
                  </a:cubicBezTo>
                  <a:cubicBezTo>
                    <a:pt x="19195" y="5811"/>
                    <a:pt x="18314" y="4477"/>
                    <a:pt x="16933" y="4215"/>
                  </a:cubicBezTo>
                  <a:cubicBezTo>
                    <a:pt x="12456" y="3310"/>
                    <a:pt x="8050" y="1953"/>
                    <a:pt x="3835" y="191"/>
                  </a:cubicBezTo>
                  <a:cubicBezTo>
                    <a:pt x="3519" y="62"/>
                    <a:pt x="3192" y="1"/>
                    <a:pt x="2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0"/>
            <p:cNvSpPr/>
            <p:nvPr/>
          </p:nvSpPr>
          <p:spPr>
            <a:xfrm>
              <a:off x="4172809" y="3308928"/>
              <a:ext cx="120048" cy="170979"/>
            </a:xfrm>
            <a:custGeom>
              <a:avLst/>
              <a:gdLst/>
              <a:ahLst/>
              <a:cxnLst/>
              <a:rect l="l" t="t" r="r" b="b"/>
              <a:pathLst>
                <a:path w="74564" h="106198" extrusionOk="0">
                  <a:moveTo>
                    <a:pt x="66488" y="0"/>
                  </a:moveTo>
                  <a:cubicBezTo>
                    <a:pt x="66163" y="0"/>
                    <a:pt x="65833" y="64"/>
                    <a:pt x="65514" y="200"/>
                  </a:cubicBezTo>
                  <a:cubicBezTo>
                    <a:pt x="64228" y="724"/>
                    <a:pt x="63609" y="2224"/>
                    <a:pt x="64133" y="3510"/>
                  </a:cubicBezTo>
                  <a:cubicBezTo>
                    <a:pt x="67705" y="12083"/>
                    <a:pt x="69515" y="21204"/>
                    <a:pt x="69515" y="30563"/>
                  </a:cubicBezTo>
                  <a:cubicBezTo>
                    <a:pt x="69515" y="68238"/>
                    <a:pt x="40056" y="99244"/>
                    <a:pt x="2477" y="101149"/>
                  </a:cubicBezTo>
                  <a:cubicBezTo>
                    <a:pt x="1072" y="101197"/>
                    <a:pt x="0" y="102388"/>
                    <a:pt x="72" y="103793"/>
                  </a:cubicBezTo>
                  <a:cubicBezTo>
                    <a:pt x="143" y="105150"/>
                    <a:pt x="1262" y="106198"/>
                    <a:pt x="2596" y="106198"/>
                  </a:cubicBezTo>
                  <a:lnTo>
                    <a:pt x="2739" y="106198"/>
                  </a:lnTo>
                  <a:cubicBezTo>
                    <a:pt x="43009" y="104150"/>
                    <a:pt x="74563" y="70929"/>
                    <a:pt x="74563" y="30563"/>
                  </a:cubicBezTo>
                  <a:cubicBezTo>
                    <a:pt x="74563" y="20538"/>
                    <a:pt x="72634" y="10774"/>
                    <a:pt x="68800" y="1558"/>
                  </a:cubicBezTo>
                  <a:cubicBezTo>
                    <a:pt x="68406" y="590"/>
                    <a:pt x="67473" y="0"/>
                    <a:pt x="66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50"/>
            <p:cNvSpPr/>
            <p:nvPr/>
          </p:nvSpPr>
          <p:spPr>
            <a:xfrm>
              <a:off x="4031981" y="3231981"/>
              <a:ext cx="86154" cy="184279"/>
            </a:xfrm>
            <a:custGeom>
              <a:avLst/>
              <a:gdLst/>
              <a:ahLst/>
              <a:cxnLst/>
              <a:rect l="l" t="t" r="r" b="b"/>
              <a:pathLst>
                <a:path w="53512" h="114459" extrusionOk="0">
                  <a:moveTo>
                    <a:pt x="50647" y="0"/>
                  </a:moveTo>
                  <a:cubicBezTo>
                    <a:pt x="50282" y="0"/>
                    <a:pt x="49911" y="79"/>
                    <a:pt x="49559" y="245"/>
                  </a:cubicBezTo>
                  <a:cubicBezTo>
                    <a:pt x="34937" y="7128"/>
                    <a:pt x="22577" y="17939"/>
                    <a:pt x="13789" y="31537"/>
                  </a:cubicBezTo>
                  <a:cubicBezTo>
                    <a:pt x="4764" y="45493"/>
                    <a:pt x="1" y="61686"/>
                    <a:pt x="1" y="78356"/>
                  </a:cubicBezTo>
                  <a:cubicBezTo>
                    <a:pt x="1" y="90383"/>
                    <a:pt x="2406" y="102004"/>
                    <a:pt x="7193" y="112935"/>
                  </a:cubicBezTo>
                  <a:cubicBezTo>
                    <a:pt x="7621" y="113887"/>
                    <a:pt x="8550" y="114459"/>
                    <a:pt x="9503" y="114459"/>
                  </a:cubicBezTo>
                  <a:cubicBezTo>
                    <a:pt x="9860" y="114459"/>
                    <a:pt x="10193" y="114388"/>
                    <a:pt x="10527" y="114245"/>
                  </a:cubicBezTo>
                  <a:cubicBezTo>
                    <a:pt x="11813" y="113673"/>
                    <a:pt x="12384" y="112173"/>
                    <a:pt x="11837" y="110911"/>
                  </a:cubicBezTo>
                  <a:cubicBezTo>
                    <a:pt x="7336" y="100623"/>
                    <a:pt x="5049" y="89668"/>
                    <a:pt x="5049" y="78356"/>
                  </a:cubicBezTo>
                  <a:cubicBezTo>
                    <a:pt x="5049" y="62639"/>
                    <a:pt x="9550" y="47398"/>
                    <a:pt x="18028" y="34276"/>
                  </a:cubicBezTo>
                  <a:cubicBezTo>
                    <a:pt x="26316" y="21488"/>
                    <a:pt x="37961" y="11295"/>
                    <a:pt x="51702" y="4818"/>
                  </a:cubicBezTo>
                  <a:cubicBezTo>
                    <a:pt x="52964" y="4222"/>
                    <a:pt x="53512" y="2698"/>
                    <a:pt x="52916" y="1436"/>
                  </a:cubicBezTo>
                  <a:cubicBezTo>
                    <a:pt x="52487" y="526"/>
                    <a:pt x="51588" y="0"/>
                    <a:pt x="50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50"/>
            <p:cNvSpPr/>
            <p:nvPr/>
          </p:nvSpPr>
          <p:spPr>
            <a:xfrm>
              <a:off x="4054642" y="3429771"/>
              <a:ext cx="160997" cy="67351"/>
            </a:xfrm>
            <a:custGeom>
              <a:avLst/>
              <a:gdLst/>
              <a:ahLst/>
              <a:cxnLst/>
              <a:rect l="l" t="t" r="r" b="b"/>
              <a:pathLst>
                <a:path w="99998" h="41833" extrusionOk="0">
                  <a:moveTo>
                    <a:pt x="2873" y="1"/>
                  </a:moveTo>
                  <a:cubicBezTo>
                    <a:pt x="2382" y="1"/>
                    <a:pt x="1887" y="145"/>
                    <a:pt x="1453" y="443"/>
                  </a:cubicBezTo>
                  <a:cubicBezTo>
                    <a:pt x="286" y="1229"/>
                    <a:pt x="0" y="2801"/>
                    <a:pt x="786" y="3944"/>
                  </a:cubicBezTo>
                  <a:cubicBezTo>
                    <a:pt x="16885" y="27687"/>
                    <a:pt x="43604" y="41832"/>
                    <a:pt x="72253" y="41832"/>
                  </a:cubicBezTo>
                  <a:cubicBezTo>
                    <a:pt x="80993" y="41832"/>
                    <a:pt x="89638" y="40523"/>
                    <a:pt x="97925" y="37951"/>
                  </a:cubicBezTo>
                  <a:cubicBezTo>
                    <a:pt x="99259" y="37546"/>
                    <a:pt x="99997" y="36117"/>
                    <a:pt x="99592" y="34783"/>
                  </a:cubicBezTo>
                  <a:cubicBezTo>
                    <a:pt x="99246" y="33707"/>
                    <a:pt x="98264" y="33018"/>
                    <a:pt x="97197" y="33018"/>
                  </a:cubicBezTo>
                  <a:cubicBezTo>
                    <a:pt x="96942" y="33018"/>
                    <a:pt x="96682" y="33058"/>
                    <a:pt x="96425" y="33140"/>
                  </a:cubicBezTo>
                  <a:cubicBezTo>
                    <a:pt x="88614" y="35545"/>
                    <a:pt x="80493" y="36784"/>
                    <a:pt x="72253" y="36784"/>
                  </a:cubicBezTo>
                  <a:cubicBezTo>
                    <a:pt x="45295" y="36784"/>
                    <a:pt x="20123" y="23448"/>
                    <a:pt x="4953" y="1110"/>
                  </a:cubicBezTo>
                  <a:cubicBezTo>
                    <a:pt x="4466" y="386"/>
                    <a:pt x="3676" y="1"/>
                    <a:pt x="2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0"/>
            <p:cNvSpPr/>
            <p:nvPr/>
          </p:nvSpPr>
          <p:spPr>
            <a:xfrm>
              <a:off x="4226257" y="3373576"/>
              <a:ext cx="82551" cy="109552"/>
            </a:xfrm>
            <a:custGeom>
              <a:avLst/>
              <a:gdLst/>
              <a:ahLst/>
              <a:cxnLst/>
              <a:rect l="l" t="t" r="r" b="b"/>
              <a:pathLst>
                <a:path w="51274" h="68045" extrusionOk="0">
                  <a:moveTo>
                    <a:pt x="48551" y="0"/>
                  </a:moveTo>
                  <a:cubicBezTo>
                    <a:pt x="47325" y="0"/>
                    <a:pt x="46254" y="902"/>
                    <a:pt x="46082" y="2174"/>
                  </a:cubicBezTo>
                  <a:cubicBezTo>
                    <a:pt x="42271" y="28512"/>
                    <a:pt x="25697" y="51350"/>
                    <a:pt x="1763" y="63234"/>
                  </a:cubicBezTo>
                  <a:cubicBezTo>
                    <a:pt x="525" y="63853"/>
                    <a:pt x="1" y="65377"/>
                    <a:pt x="620" y="66639"/>
                  </a:cubicBezTo>
                  <a:cubicBezTo>
                    <a:pt x="1072" y="67520"/>
                    <a:pt x="1977" y="68044"/>
                    <a:pt x="2906" y="68044"/>
                  </a:cubicBezTo>
                  <a:cubicBezTo>
                    <a:pt x="3287" y="68044"/>
                    <a:pt x="3668" y="67949"/>
                    <a:pt x="4025" y="67758"/>
                  </a:cubicBezTo>
                  <a:cubicBezTo>
                    <a:pt x="29435" y="55137"/>
                    <a:pt x="47034" y="30870"/>
                    <a:pt x="51083" y="2888"/>
                  </a:cubicBezTo>
                  <a:cubicBezTo>
                    <a:pt x="51273" y="1507"/>
                    <a:pt x="50321" y="221"/>
                    <a:pt x="48939" y="30"/>
                  </a:cubicBezTo>
                  <a:cubicBezTo>
                    <a:pt x="48809" y="10"/>
                    <a:pt x="48679" y="0"/>
                    <a:pt x="485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0"/>
            <p:cNvSpPr/>
            <p:nvPr/>
          </p:nvSpPr>
          <p:spPr>
            <a:xfrm>
              <a:off x="4166904" y="3219148"/>
              <a:ext cx="143053" cy="138183"/>
            </a:xfrm>
            <a:custGeom>
              <a:avLst/>
              <a:gdLst/>
              <a:ahLst/>
              <a:cxnLst/>
              <a:rect l="l" t="t" r="r" b="b"/>
              <a:pathLst>
                <a:path w="88853" h="85828" extrusionOk="0">
                  <a:moveTo>
                    <a:pt x="2525" y="0"/>
                  </a:moveTo>
                  <a:cubicBezTo>
                    <a:pt x="1120" y="0"/>
                    <a:pt x="1" y="1143"/>
                    <a:pt x="1" y="2548"/>
                  </a:cubicBezTo>
                  <a:cubicBezTo>
                    <a:pt x="1" y="3930"/>
                    <a:pt x="1120" y="5073"/>
                    <a:pt x="2525" y="5073"/>
                  </a:cubicBezTo>
                  <a:cubicBezTo>
                    <a:pt x="23720" y="5073"/>
                    <a:pt x="43772" y="13170"/>
                    <a:pt x="59013" y="27911"/>
                  </a:cubicBezTo>
                  <a:cubicBezTo>
                    <a:pt x="74207" y="42604"/>
                    <a:pt x="82994" y="62299"/>
                    <a:pt x="83733" y="83398"/>
                  </a:cubicBezTo>
                  <a:cubicBezTo>
                    <a:pt x="83780" y="84756"/>
                    <a:pt x="84900" y="85827"/>
                    <a:pt x="86257" y="85827"/>
                  </a:cubicBezTo>
                  <a:lnTo>
                    <a:pt x="86352" y="85827"/>
                  </a:lnTo>
                  <a:cubicBezTo>
                    <a:pt x="87757" y="85780"/>
                    <a:pt x="88853" y="84613"/>
                    <a:pt x="88781" y="83208"/>
                  </a:cubicBezTo>
                  <a:cubicBezTo>
                    <a:pt x="87995" y="60822"/>
                    <a:pt x="78660" y="39889"/>
                    <a:pt x="62538" y="24267"/>
                  </a:cubicBezTo>
                  <a:cubicBezTo>
                    <a:pt x="46344" y="8621"/>
                    <a:pt x="25030" y="0"/>
                    <a:pt x="25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0"/>
            <p:cNvSpPr/>
            <p:nvPr/>
          </p:nvSpPr>
          <p:spPr>
            <a:xfrm>
              <a:off x="4131439" y="3221196"/>
              <a:ext cx="20476" cy="10682"/>
            </a:xfrm>
            <a:custGeom>
              <a:avLst/>
              <a:gdLst/>
              <a:ahLst/>
              <a:cxnLst/>
              <a:rect l="l" t="t" r="r" b="b"/>
              <a:pathLst>
                <a:path w="12718" h="6635" extrusionOk="0">
                  <a:moveTo>
                    <a:pt x="9992" y="0"/>
                  </a:moveTo>
                  <a:cubicBezTo>
                    <a:pt x="9846" y="0"/>
                    <a:pt x="9699" y="13"/>
                    <a:pt x="9550" y="38"/>
                  </a:cubicBezTo>
                  <a:cubicBezTo>
                    <a:pt x="7073" y="467"/>
                    <a:pt x="4573" y="1015"/>
                    <a:pt x="2144" y="1681"/>
                  </a:cubicBezTo>
                  <a:cubicBezTo>
                    <a:pt x="810" y="2039"/>
                    <a:pt x="0" y="3420"/>
                    <a:pt x="358" y="4777"/>
                  </a:cubicBezTo>
                  <a:cubicBezTo>
                    <a:pt x="667" y="5896"/>
                    <a:pt x="1691" y="6635"/>
                    <a:pt x="2811" y="6635"/>
                  </a:cubicBezTo>
                  <a:cubicBezTo>
                    <a:pt x="3025" y="6635"/>
                    <a:pt x="3239" y="6611"/>
                    <a:pt x="3454" y="6563"/>
                  </a:cubicBezTo>
                  <a:cubicBezTo>
                    <a:pt x="5740" y="5944"/>
                    <a:pt x="8097" y="5420"/>
                    <a:pt x="10431" y="5015"/>
                  </a:cubicBezTo>
                  <a:cubicBezTo>
                    <a:pt x="11812" y="4777"/>
                    <a:pt x="12717" y="3467"/>
                    <a:pt x="12479" y="2086"/>
                  </a:cubicBezTo>
                  <a:cubicBezTo>
                    <a:pt x="12267" y="853"/>
                    <a:pt x="11201" y="0"/>
                    <a:pt x="9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0"/>
            <p:cNvSpPr/>
            <p:nvPr/>
          </p:nvSpPr>
          <p:spPr>
            <a:xfrm>
              <a:off x="4100115" y="3287280"/>
              <a:ext cx="141711" cy="141711"/>
            </a:xfrm>
            <a:custGeom>
              <a:avLst/>
              <a:gdLst/>
              <a:ahLst/>
              <a:cxnLst/>
              <a:rect l="l" t="t" r="r" b="b"/>
              <a:pathLst>
                <a:path w="88019" h="88019" extrusionOk="0">
                  <a:moveTo>
                    <a:pt x="44009" y="0"/>
                  </a:moveTo>
                  <a:cubicBezTo>
                    <a:pt x="19695" y="0"/>
                    <a:pt x="0" y="19719"/>
                    <a:pt x="0" y="44009"/>
                  </a:cubicBezTo>
                  <a:cubicBezTo>
                    <a:pt x="0" y="68324"/>
                    <a:pt x="19695" y="88018"/>
                    <a:pt x="44009" y="88018"/>
                  </a:cubicBezTo>
                  <a:cubicBezTo>
                    <a:pt x="68300" y="88018"/>
                    <a:pt x="88018" y="68324"/>
                    <a:pt x="88018" y="44009"/>
                  </a:cubicBezTo>
                  <a:cubicBezTo>
                    <a:pt x="88018" y="19719"/>
                    <a:pt x="68300" y="0"/>
                    <a:pt x="44009" y="0"/>
                  </a:cubicBezTo>
                  <a:close/>
                </a:path>
              </a:pathLst>
            </a:custGeom>
            <a:solidFill>
              <a:srgbClr val="F0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0"/>
            <p:cNvSpPr/>
            <p:nvPr/>
          </p:nvSpPr>
          <p:spPr>
            <a:xfrm>
              <a:off x="4118019" y="3305185"/>
              <a:ext cx="105899" cy="105901"/>
            </a:xfrm>
            <a:custGeom>
              <a:avLst/>
              <a:gdLst/>
              <a:ahLst/>
              <a:cxnLst/>
              <a:rect l="l" t="t" r="r" b="b"/>
              <a:pathLst>
                <a:path w="65776" h="65777" extrusionOk="0">
                  <a:moveTo>
                    <a:pt x="32888" y="1"/>
                  </a:moveTo>
                  <a:cubicBezTo>
                    <a:pt x="14718" y="1"/>
                    <a:pt x="0" y="14742"/>
                    <a:pt x="0" y="32888"/>
                  </a:cubicBezTo>
                  <a:cubicBezTo>
                    <a:pt x="0" y="51059"/>
                    <a:pt x="14718" y="65776"/>
                    <a:pt x="32888" y="65776"/>
                  </a:cubicBezTo>
                  <a:cubicBezTo>
                    <a:pt x="51035" y="65776"/>
                    <a:pt x="65776" y="51059"/>
                    <a:pt x="65776" y="32888"/>
                  </a:cubicBezTo>
                  <a:cubicBezTo>
                    <a:pt x="65776" y="14742"/>
                    <a:pt x="51035" y="1"/>
                    <a:pt x="32888" y="1"/>
                  </a:cubicBezTo>
                  <a:close/>
                </a:path>
              </a:pathLst>
            </a:custGeom>
            <a:solidFill>
              <a:srgbClr val="DD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0"/>
            <p:cNvSpPr/>
            <p:nvPr/>
          </p:nvSpPr>
          <p:spPr>
            <a:xfrm>
              <a:off x="4137267" y="3324471"/>
              <a:ext cx="67367" cy="67367"/>
            </a:xfrm>
            <a:custGeom>
              <a:avLst/>
              <a:gdLst/>
              <a:ahLst/>
              <a:cxnLst/>
              <a:rect l="l" t="t" r="r" b="b"/>
              <a:pathLst>
                <a:path w="41843" h="41843" extrusionOk="0">
                  <a:moveTo>
                    <a:pt x="20933" y="0"/>
                  </a:moveTo>
                  <a:cubicBezTo>
                    <a:pt x="9383" y="0"/>
                    <a:pt x="0" y="9359"/>
                    <a:pt x="0" y="20909"/>
                  </a:cubicBezTo>
                  <a:cubicBezTo>
                    <a:pt x="0" y="32459"/>
                    <a:pt x="9383" y="41842"/>
                    <a:pt x="20933" y="41842"/>
                  </a:cubicBezTo>
                  <a:cubicBezTo>
                    <a:pt x="32483" y="41842"/>
                    <a:pt x="41842" y="32459"/>
                    <a:pt x="41842" y="20909"/>
                  </a:cubicBezTo>
                  <a:cubicBezTo>
                    <a:pt x="41842" y="9359"/>
                    <a:pt x="32483" y="0"/>
                    <a:pt x="20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50"/>
            <p:cNvSpPr/>
            <p:nvPr/>
          </p:nvSpPr>
          <p:spPr>
            <a:xfrm>
              <a:off x="4156973" y="3344177"/>
              <a:ext cx="27953" cy="27953"/>
            </a:xfrm>
            <a:custGeom>
              <a:avLst/>
              <a:gdLst/>
              <a:ahLst/>
              <a:cxnLst/>
              <a:rect l="l" t="t" r="r" b="b"/>
              <a:pathLst>
                <a:path w="17362" h="17362" extrusionOk="0">
                  <a:moveTo>
                    <a:pt x="8693" y="1"/>
                  </a:moveTo>
                  <a:cubicBezTo>
                    <a:pt x="3883" y="1"/>
                    <a:pt x="1" y="3883"/>
                    <a:pt x="1" y="8669"/>
                  </a:cubicBezTo>
                  <a:cubicBezTo>
                    <a:pt x="1" y="13480"/>
                    <a:pt x="3883" y="17362"/>
                    <a:pt x="8693" y="17362"/>
                  </a:cubicBezTo>
                  <a:cubicBezTo>
                    <a:pt x="13480" y="17362"/>
                    <a:pt x="17362" y="13480"/>
                    <a:pt x="17362" y="8669"/>
                  </a:cubicBezTo>
                  <a:cubicBezTo>
                    <a:pt x="17362" y="3883"/>
                    <a:pt x="13480" y="1"/>
                    <a:pt x="86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50"/>
            <p:cNvSpPr/>
            <p:nvPr/>
          </p:nvSpPr>
          <p:spPr>
            <a:xfrm>
              <a:off x="4096011" y="3283216"/>
              <a:ext cx="149878" cy="149877"/>
            </a:xfrm>
            <a:custGeom>
              <a:avLst/>
              <a:gdLst/>
              <a:ahLst/>
              <a:cxnLst/>
              <a:rect l="l" t="t" r="r" b="b"/>
              <a:pathLst>
                <a:path w="93092" h="93091" extrusionOk="0">
                  <a:moveTo>
                    <a:pt x="46558" y="5049"/>
                  </a:moveTo>
                  <a:cubicBezTo>
                    <a:pt x="69420" y="5049"/>
                    <a:pt x="88043" y="23672"/>
                    <a:pt x="88043" y="46533"/>
                  </a:cubicBezTo>
                  <a:cubicBezTo>
                    <a:pt x="88043" y="69419"/>
                    <a:pt x="69420" y="88018"/>
                    <a:pt x="46558" y="88018"/>
                  </a:cubicBezTo>
                  <a:cubicBezTo>
                    <a:pt x="23672" y="88018"/>
                    <a:pt x="5073" y="69419"/>
                    <a:pt x="5073" y="46533"/>
                  </a:cubicBezTo>
                  <a:cubicBezTo>
                    <a:pt x="5073" y="23672"/>
                    <a:pt x="23672" y="5049"/>
                    <a:pt x="46558" y="5049"/>
                  </a:cubicBezTo>
                  <a:close/>
                  <a:moveTo>
                    <a:pt x="46558" y="0"/>
                  </a:moveTo>
                  <a:cubicBezTo>
                    <a:pt x="20886" y="0"/>
                    <a:pt x="1" y="20885"/>
                    <a:pt x="1" y="46533"/>
                  </a:cubicBezTo>
                  <a:cubicBezTo>
                    <a:pt x="1" y="72205"/>
                    <a:pt x="20886" y="93090"/>
                    <a:pt x="46558" y="93090"/>
                  </a:cubicBezTo>
                  <a:cubicBezTo>
                    <a:pt x="72206" y="93090"/>
                    <a:pt x="93092" y="72205"/>
                    <a:pt x="93092" y="46533"/>
                  </a:cubicBezTo>
                  <a:cubicBezTo>
                    <a:pt x="93092" y="20885"/>
                    <a:pt x="72206" y="0"/>
                    <a:pt x="465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0"/>
            <p:cNvSpPr/>
            <p:nvPr/>
          </p:nvSpPr>
          <p:spPr>
            <a:xfrm>
              <a:off x="4113956" y="3301121"/>
              <a:ext cx="114028" cy="114028"/>
            </a:xfrm>
            <a:custGeom>
              <a:avLst/>
              <a:gdLst/>
              <a:ahLst/>
              <a:cxnLst/>
              <a:rect l="l" t="t" r="r" b="b"/>
              <a:pathLst>
                <a:path w="70825" h="70825" extrusionOk="0">
                  <a:moveTo>
                    <a:pt x="35412" y="0"/>
                  </a:moveTo>
                  <a:cubicBezTo>
                    <a:pt x="15884" y="0"/>
                    <a:pt x="0" y="15885"/>
                    <a:pt x="0" y="35412"/>
                  </a:cubicBezTo>
                  <a:cubicBezTo>
                    <a:pt x="0" y="54940"/>
                    <a:pt x="15884" y="70824"/>
                    <a:pt x="35412" y="70824"/>
                  </a:cubicBezTo>
                  <a:cubicBezTo>
                    <a:pt x="54940" y="70824"/>
                    <a:pt x="70824" y="54940"/>
                    <a:pt x="70824" y="35412"/>
                  </a:cubicBezTo>
                  <a:cubicBezTo>
                    <a:pt x="70824" y="34007"/>
                    <a:pt x="69681" y="32888"/>
                    <a:pt x="68300" y="32888"/>
                  </a:cubicBezTo>
                  <a:cubicBezTo>
                    <a:pt x="66895" y="32888"/>
                    <a:pt x="65752" y="34031"/>
                    <a:pt x="65752" y="35412"/>
                  </a:cubicBezTo>
                  <a:cubicBezTo>
                    <a:pt x="65752" y="52154"/>
                    <a:pt x="52130" y="65776"/>
                    <a:pt x="35412" y="65776"/>
                  </a:cubicBezTo>
                  <a:cubicBezTo>
                    <a:pt x="18671" y="65776"/>
                    <a:pt x="5049" y="52154"/>
                    <a:pt x="5049" y="35412"/>
                  </a:cubicBezTo>
                  <a:cubicBezTo>
                    <a:pt x="5049" y="18695"/>
                    <a:pt x="18671" y="5073"/>
                    <a:pt x="35412" y="5073"/>
                  </a:cubicBezTo>
                  <a:cubicBezTo>
                    <a:pt x="41485" y="5073"/>
                    <a:pt x="47343" y="6859"/>
                    <a:pt x="52344" y="10217"/>
                  </a:cubicBezTo>
                  <a:cubicBezTo>
                    <a:pt x="52783" y="10512"/>
                    <a:pt x="53278" y="10653"/>
                    <a:pt x="53766" y="10653"/>
                  </a:cubicBezTo>
                  <a:cubicBezTo>
                    <a:pt x="54578" y="10653"/>
                    <a:pt x="55369" y="10264"/>
                    <a:pt x="55845" y="9550"/>
                  </a:cubicBezTo>
                  <a:cubicBezTo>
                    <a:pt x="56631" y="8383"/>
                    <a:pt x="56321" y="6811"/>
                    <a:pt x="55178" y="6025"/>
                  </a:cubicBezTo>
                  <a:cubicBezTo>
                    <a:pt x="49320" y="2096"/>
                    <a:pt x="42485" y="0"/>
                    <a:pt x="354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0"/>
            <p:cNvSpPr/>
            <p:nvPr/>
          </p:nvSpPr>
          <p:spPr>
            <a:xfrm>
              <a:off x="4204824" y="3317587"/>
              <a:ext cx="12769" cy="12407"/>
            </a:xfrm>
            <a:custGeom>
              <a:avLst/>
              <a:gdLst/>
              <a:ahLst/>
              <a:cxnLst/>
              <a:rect l="l" t="t" r="r" b="b"/>
              <a:pathLst>
                <a:path w="7931" h="7706" extrusionOk="0">
                  <a:moveTo>
                    <a:pt x="2792" y="1"/>
                  </a:moveTo>
                  <a:cubicBezTo>
                    <a:pt x="2169" y="1"/>
                    <a:pt x="1542" y="233"/>
                    <a:pt x="1048" y="704"/>
                  </a:cubicBezTo>
                  <a:cubicBezTo>
                    <a:pt x="48" y="1657"/>
                    <a:pt x="0" y="3252"/>
                    <a:pt x="953" y="4276"/>
                  </a:cubicBezTo>
                  <a:cubicBezTo>
                    <a:pt x="1691" y="5062"/>
                    <a:pt x="2406" y="5872"/>
                    <a:pt x="3049" y="6729"/>
                  </a:cubicBezTo>
                  <a:cubicBezTo>
                    <a:pt x="3549" y="7372"/>
                    <a:pt x="4311" y="7706"/>
                    <a:pt x="5073" y="7706"/>
                  </a:cubicBezTo>
                  <a:cubicBezTo>
                    <a:pt x="5597" y="7706"/>
                    <a:pt x="6145" y="7539"/>
                    <a:pt x="6597" y="7206"/>
                  </a:cubicBezTo>
                  <a:cubicBezTo>
                    <a:pt x="7716" y="6348"/>
                    <a:pt x="7931" y="4753"/>
                    <a:pt x="7073" y="3657"/>
                  </a:cubicBezTo>
                  <a:cubicBezTo>
                    <a:pt x="6311" y="2657"/>
                    <a:pt x="5478" y="1704"/>
                    <a:pt x="4620" y="800"/>
                  </a:cubicBezTo>
                  <a:cubicBezTo>
                    <a:pt x="4127" y="269"/>
                    <a:pt x="3461" y="1"/>
                    <a:pt x="2792" y="1"/>
                  </a:cubicBezTo>
                  <a:close/>
                </a:path>
              </a:pathLst>
            </a:custGeom>
            <a:solidFill>
              <a:srgbClr val="A4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50"/>
            <p:cNvSpPr/>
            <p:nvPr/>
          </p:nvSpPr>
          <p:spPr>
            <a:xfrm>
              <a:off x="4166406" y="3283216"/>
              <a:ext cx="79751" cy="8168"/>
            </a:xfrm>
            <a:custGeom>
              <a:avLst/>
              <a:gdLst/>
              <a:ahLst/>
              <a:cxnLst/>
              <a:rect l="l" t="t" r="r" b="b"/>
              <a:pathLst>
                <a:path w="49535" h="5073" extrusionOk="0">
                  <a:moveTo>
                    <a:pt x="2834" y="0"/>
                  </a:moveTo>
                  <a:cubicBezTo>
                    <a:pt x="1239" y="0"/>
                    <a:pt x="0" y="1453"/>
                    <a:pt x="357" y="3096"/>
                  </a:cubicBezTo>
                  <a:cubicBezTo>
                    <a:pt x="619" y="4263"/>
                    <a:pt x="1715" y="5073"/>
                    <a:pt x="2906" y="5073"/>
                  </a:cubicBezTo>
                  <a:lnTo>
                    <a:pt x="46843" y="5073"/>
                  </a:lnTo>
                  <a:cubicBezTo>
                    <a:pt x="48344" y="5073"/>
                    <a:pt x="49534" y="3763"/>
                    <a:pt x="49344" y="2215"/>
                  </a:cubicBezTo>
                  <a:cubicBezTo>
                    <a:pt x="49201" y="929"/>
                    <a:pt x="48034" y="0"/>
                    <a:pt x="467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50"/>
            <p:cNvSpPr/>
            <p:nvPr/>
          </p:nvSpPr>
          <p:spPr>
            <a:xfrm>
              <a:off x="4096280" y="3424925"/>
              <a:ext cx="79215" cy="8129"/>
            </a:xfrm>
            <a:custGeom>
              <a:avLst/>
              <a:gdLst/>
              <a:ahLst/>
              <a:cxnLst/>
              <a:rect l="l" t="t" r="r" b="b"/>
              <a:pathLst>
                <a:path w="49202" h="5049" extrusionOk="0">
                  <a:moveTo>
                    <a:pt x="2692" y="0"/>
                  </a:moveTo>
                  <a:cubicBezTo>
                    <a:pt x="1191" y="0"/>
                    <a:pt x="1" y="1310"/>
                    <a:pt x="191" y="2834"/>
                  </a:cubicBezTo>
                  <a:cubicBezTo>
                    <a:pt x="334" y="4120"/>
                    <a:pt x="1501" y="5049"/>
                    <a:pt x="2787" y="5049"/>
                  </a:cubicBezTo>
                  <a:lnTo>
                    <a:pt x="46391" y="5049"/>
                  </a:lnTo>
                  <a:cubicBezTo>
                    <a:pt x="47963" y="5049"/>
                    <a:pt x="49201" y="3596"/>
                    <a:pt x="48844" y="1977"/>
                  </a:cubicBezTo>
                  <a:cubicBezTo>
                    <a:pt x="48606" y="810"/>
                    <a:pt x="47510" y="0"/>
                    <a:pt x="463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0"/>
            <p:cNvSpPr/>
            <p:nvPr/>
          </p:nvSpPr>
          <p:spPr>
            <a:xfrm>
              <a:off x="4096127" y="3283490"/>
              <a:ext cx="8168" cy="78990"/>
            </a:xfrm>
            <a:custGeom>
              <a:avLst/>
              <a:gdLst/>
              <a:ahLst/>
              <a:cxnLst/>
              <a:rect l="l" t="t" r="r" b="b"/>
              <a:pathLst>
                <a:path w="5073" h="49062" extrusionOk="0">
                  <a:moveTo>
                    <a:pt x="2540" y="1"/>
                  </a:moveTo>
                  <a:cubicBezTo>
                    <a:pt x="2433" y="1"/>
                    <a:pt x="2325" y="7"/>
                    <a:pt x="2215" y="21"/>
                  </a:cubicBezTo>
                  <a:cubicBezTo>
                    <a:pt x="929" y="164"/>
                    <a:pt x="0" y="1330"/>
                    <a:pt x="0" y="2616"/>
                  </a:cubicBezTo>
                  <a:lnTo>
                    <a:pt x="0" y="46459"/>
                  </a:lnTo>
                  <a:cubicBezTo>
                    <a:pt x="0" y="47649"/>
                    <a:pt x="810" y="48745"/>
                    <a:pt x="1977" y="49007"/>
                  </a:cubicBezTo>
                  <a:cubicBezTo>
                    <a:pt x="2159" y="49044"/>
                    <a:pt x="2339" y="49061"/>
                    <a:pt x="2515" y="49061"/>
                  </a:cubicBezTo>
                  <a:cubicBezTo>
                    <a:pt x="3924" y="49061"/>
                    <a:pt x="5073" y="47928"/>
                    <a:pt x="5073" y="46530"/>
                  </a:cubicBezTo>
                  <a:lnTo>
                    <a:pt x="5073" y="2521"/>
                  </a:lnTo>
                  <a:cubicBezTo>
                    <a:pt x="5073" y="1127"/>
                    <a:pt x="3942" y="1"/>
                    <a:pt x="25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0"/>
            <p:cNvSpPr/>
            <p:nvPr/>
          </p:nvSpPr>
          <p:spPr>
            <a:xfrm>
              <a:off x="4237836" y="3354344"/>
              <a:ext cx="8131" cy="78475"/>
            </a:xfrm>
            <a:custGeom>
              <a:avLst/>
              <a:gdLst/>
              <a:ahLst/>
              <a:cxnLst/>
              <a:rect l="l" t="t" r="r" b="b"/>
              <a:pathLst>
                <a:path w="5050" h="48742" extrusionOk="0">
                  <a:moveTo>
                    <a:pt x="2540" y="1"/>
                  </a:moveTo>
                  <a:cubicBezTo>
                    <a:pt x="2434" y="1"/>
                    <a:pt x="2325" y="7"/>
                    <a:pt x="2215" y="21"/>
                  </a:cubicBezTo>
                  <a:cubicBezTo>
                    <a:pt x="929" y="163"/>
                    <a:pt x="1" y="1330"/>
                    <a:pt x="1" y="2616"/>
                  </a:cubicBezTo>
                  <a:lnTo>
                    <a:pt x="1" y="46125"/>
                  </a:lnTo>
                  <a:cubicBezTo>
                    <a:pt x="1" y="47411"/>
                    <a:pt x="929" y="48578"/>
                    <a:pt x="2215" y="48721"/>
                  </a:cubicBezTo>
                  <a:cubicBezTo>
                    <a:pt x="2323" y="48734"/>
                    <a:pt x="2431" y="48741"/>
                    <a:pt x="2536" y="48741"/>
                  </a:cubicBezTo>
                  <a:cubicBezTo>
                    <a:pt x="3919" y="48741"/>
                    <a:pt x="5049" y="47614"/>
                    <a:pt x="5049" y="46220"/>
                  </a:cubicBezTo>
                  <a:lnTo>
                    <a:pt x="5049" y="2521"/>
                  </a:lnTo>
                  <a:cubicBezTo>
                    <a:pt x="5049" y="1127"/>
                    <a:pt x="3939" y="1"/>
                    <a:pt x="25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0"/>
            <p:cNvSpPr/>
            <p:nvPr/>
          </p:nvSpPr>
          <p:spPr>
            <a:xfrm>
              <a:off x="4155172" y="3263700"/>
              <a:ext cx="62537" cy="8131"/>
            </a:xfrm>
            <a:custGeom>
              <a:avLst/>
              <a:gdLst/>
              <a:ahLst/>
              <a:cxnLst/>
              <a:rect l="l" t="t" r="r" b="b"/>
              <a:pathLst>
                <a:path w="38843" h="5050" extrusionOk="0">
                  <a:moveTo>
                    <a:pt x="2811" y="1"/>
                  </a:moveTo>
                  <a:cubicBezTo>
                    <a:pt x="1239" y="1"/>
                    <a:pt x="1" y="1430"/>
                    <a:pt x="358" y="3073"/>
                  </a:cubicBezTo>
                  <a:cubicBezTo>
                    <a:pt x="596" y="4240"/>
                    <a:pt x="1691" y="5049"/>
                    <a:pt x="2906" y="5049"/>
                  </a:cubicBezTo>
                  <a:lnTo>
                    <a:pt x="36151" y="5049"/>
                  </a:lnTo>
                  <a:cubicBezTo>
                    <a:pt x="37651" y="5049"/>
                    <a:pt x="38842" y="3739"/>
                    <a:pt x="38675" y="2215"/>
                  </a:cubicBezTo>
                  <a:cubicBezTo>
                    <a:pt x="38509" y="929"/>
                    <a:pt x="37366" y="1"/>
                    <a:pt x="36056" y="1"/>
                  </a:cubicBezTo>
                  <a:close/>
                </a:path>
              </a:pathLst>
            </a:custGeom>
            <a:solidFill>
              <a:srgbClr val="A4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0"/>
            <p:cNvSpPr/>
            <p:nvPr/>
          </p:nvSpPr>
          <p:spPr>
            <a:xfrm>
              <a:off x="4124192" y="3444479"/>
              <a:ext cx="62344" cy="8129"/>
            </a:xfrm>
            <a:custGeom>
              <a:avLst/>
              <a:gdLst/>
              <a:ahLst/>
              <a:cxnLst/>
              <a:rect l="l" t="t" r="r" b="b"/>
              <a:pathLst>
                <a:path w="38723" h="5049" extrusionOk="0">
                  <a:moveTo>
                    <a:pt x="2692" y="0"/>
                  </a:moveTo>
                  <a:cubicBezTo>
                    <a:pt x="1191" y="0"/>
                    <a:pt x="1" y="1286"/>
                    <a:pt x="191" y="2834"/>
                  </a:cubicBezTo>
                  <a:cubicBezTo>
                    <a:pt x="334" y="4120"/>
                    <a:pt x="1501" y="5049"/>
                    <a:pt x="2787" y="5049"/>
                  </a:cubicBezTo>
                  <a:lnTo>
                    <a:pt x="36032" y="5049"/>
                  </a:lnTo>
                  <a:cubicBezTo>
                    <a:pt x="37532" y="5049"/>
                    <a:pt x="38723" y="3739"/>
                    <a:pt x="38532" y="2215"/>
                  </a:cubicBezTo>
                  <a:cubicBezTo>
                    <a:pt x="38389" y="929"/>
                    <a:pt x="37223" y="0"/>
                    <a:pt x="35937" y="0"/>
                  </a:cubicBezTo>
                  <a:close/>
                </a:path>
              </a:pathLst>
            </a:custGeom>
            <a:solidFill>
              <a:srgbClr val="A4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0"/>
            <p:cNvSpPr/>
            <p:nvPr/>
          </p:nvSpPr>
          <p:spPr>
            <a:xfrm>
              <a:off x="4257391" y="3342825"/>
              <a:ext cx="8129" cy="61803"/>
            </a:xfrm>
            <a:custGeom>
              <a:avLst/>
              <a:gdLst/>
              <a:ahLst/>
              <a:cxnLst/>
              <a:rect l="l" t="t" r="r" b="b"/>
              <a:pathLst>
                <a:path w="5049" h="38387" extrusionOk="0">
                  <a:moveTo>
                    <a:pt x="2491" y="0"/>
                  </a:moveTo>
                  <a:cubicBezTo>
                    <a:pt x="2315" y="0"/>
                    <a:pt x="2135" y="18"/>
                    <a:pt x="1953" y="55"/>
                  </a:cubicBezTo>
                  <a:cubicBezTo>
                    <a:pt x="786" y="317"/>
                    <a:pt x="0" y="1413"/>
                    <a:pt x="0" y="2603"/>
                  </a:cubicBezTo>
                  <a:lnTo>
                    <a:pt x="0" y="35800"/>
                  </a:lnTo>
                  <a:cubicBezTo>
                    <a:pt x="0" y="36991"/>
                    <a:pt x="786" y="38087"/>
                    <a:pt x="1953" y="38325"/>
                  </a:cubicBezTo>
                  <a:cubicBezTo>
                    <a:pt x="2146" y="38367"/>
                    <a:pt x="2336" y="38387"/>
                    <a:pt x="2522" y="38387"/>
                  </a:cubicBezTo>
                  <a:cubicBezTo>
                    <a:pt x="3917" y="38387"/>
                    <a:pt x="5049" y="37259"/>
                    <a:pt x="5049" y="35872"/>
                  </a:cubicBezTo>
                  <a:lnTo>
                    <a:pt x="5049" y="2532"/>
                  </a:lnTo>
                  <a:cubicBezTo>
                    <a:pt x="5049" y="1134"/>
                    <a:pt x="3900" y="0"/>
                    <a:pt x="2491" y="0"/>
                  </a:cubicBezTo>
                  <a:close/>
                </a:path>
              </a:pathLst>
            </a:custGeom>
            <a:solidFill>
              <a:srgbClr val="A4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50"/>
            <p:cNvSpPr/>
            <p:nvPr/>
          </p:nvSpPr>
          <p:spPr>
            <a:xfrm>
              <a:off x="4076610" y="3311639"/>
              <a:ext cx="8131" cy="61827"/>
            </a:xfrm>
            <a:custGeom>
              <a:avLst/>
              <a:gdLst/>
              <a:ahLst/>
              <a:cxnLst/>
              <a:rect l="l" t="t" r="r" b="b"/>
              <a:pathLst>
                <a:path w="5050" h="38402" extrusionOk="0">
                  <a:moveTo>
                    <a:pt x="2500" y="1"/>
                  </a:moveTo>
                  <a:cubicBezTo>
                    <a:pt x="2406" y="1"/>
                    <a:pt x="2311" y="6"/>
                    <a:pt x="2216" y="16"/>
                  </a:cubicBezTo>
                  <a:cubicBezTo>
                    <a:pt x="930" y="183"/>
                    <a:pt x="1" y="1326"/>
                    <a:pt x="1" y="2636"/>
                  </a:cubicBezTo>
                  <a:lnTo>
                    <a:pt x="1" y="35786"/>
                  </a:lnTo>
                  <a:cubicBezTo>
                    <a:pt x="1" y="37072"/>
                    <a:pt x="930" y="38215"/>
                    <a:pt x="2216" y="38381"/>
                  </a:cubicBezTo>
                  <a:cubicBezTo>
                    <a:pt x="2322" y="38395"/>
                    <a:pt x="2427" y="38401"/>
                    <a:pt x="2531" y="38401"/>
                  </a:cubicBezTo>
                  <a:cubicBezTo>
                    <a:pt x="3916" y="38401"/>
                    <a:pt x="5049" y="37253"/>
                    <a:pt x="5049" y="35857"/>
                  </a:cubicBezTo>
                  <a:lnTo>
                    <a:pt x="5049" y="2541"/>
                  </a:lnTo>
                  <a:cubicBezTo>
                    <a:pt x="5049" y="1135"/>
                    <a:pt x="3899" y="1"/>
                    <a:pt x="2500" y="1"/>
                  </a:cubicBezTo>
                  <a:close/>
                </a:path>
              </a:pathLst>
            </a:custGeom>
            <a:solidFill>
              <a:srgbClr val="A4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50"/>
            <p:cNvSpPr/>
            <p:nvPr/>
          </p:nvSpPr>
          <p:spPr>
            <a:xfrm>
              <a:off x="4136193" y="3263700"/>
              <a:ext cx="9549" cy="8131"/>
            </a:xfrm>
            <a:custGeom>
              <a:avLst/>
              <a:gdLst/>
              <a:ahLst/>
              <a:cxnLst/>
              <a:rect l="l" t="t" r="r" b="b"/>
              <a:pathLst>
                <a:path w="5931" h="5050" extrusionOk="0">
                  <a:moveTo>
                    <a:pt x="2930" y="1"/>
                  </a:moveTo>
                  <a:cubicBezTo>
                    <a:pt x="1286" y="1"/>
                    <a:pt x="0" y="1596"/>
                    <a:pt x="524" y="3335"/>
                  </a:cubicBezTo>
                  <a:cubicBezTo>
                    <a:pt x="858" y="4359"/>
                    <a:pt x="1882" y="5049"/>
                    <a:pt x="2953" y="5049"/>
                  </a:cubicBezTo>
                  <a:lnTo>
                    <a:pt x="2977" y="5049"/>
                  </a:lnTo>
                  <a:cubicBezTo>
                    <a:pt x="4644" y="5049"/>
                    <a:pt x="5930" y="3454"/>
                    <a:pt x="5383" y="1715"/>
                  </a:cubicBezTo>
                  <a:cubicBezTo>
                    <a:pt x="5073" y="667"/>
                    <a:pt x="4049" y="1"/>
                    <a:pt x="2953" y="1"/>
                  </a:cubicBezTo>
                  <a:close/>
                </a:path>
              </a:pathLst>
            </a:custGeom>
            <a:solidFill>
              <a:srgbClr val="A4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0"/>
            <p:cNvSpPr/>
            <p:nvPr/>
          </p:nvSpPr>
          <p:spPr>
            <a:xfrm>
              <a:off x="4196198" y="3444479"/>
              <a:ext cx="9547" cy="8129"/>
            </a:xfrm>
            <a:custGeom>
              <a:avLst/>
              <a:gdLst/>
              <a:ahLst/>
              <a:cxnLst/>
              <a:rect l="l" t="t" r="r" b="b"/>
              <a:pathLst>
                <a:path w="5930" h="5049" extrusionOk="0">
                  <a:moveTo>
                    <a:pt x="2929" y="0"/>
                  </a:moveTo>
                  <a:cubicBezTo>
                    <a:pt x="1286" y="0"/>
                    <a:pt x="0" y="1596"/>
                    <a:pt x="524" y="3334"/>
                  </a:cubicBezTo>
                  <a:cubicBezTo>
                    <a:pt x="857" y="4382"/>
                    <a:pt x="1858" y="5049"/>
                    <a:pt x="2953" y="5049"/>
                  </a:cubicBezTo>
                  <a:lnTo>
                    <a:pt x="2977" y="5049"/>
                  </a:lnTo>
                  <a:cubicBezTo>
                    <a:pt x="4644" y="5049"/>
                    <a:pt x="5930" y="3453"/>
                    <a:pt x="5382" y="1715"/>
                  </a:cubicBezTo>
                  <a:cubicBezTo>
                    <a:pt x="5049" y="667"/>
                    <a:pt x="4049" y="0"/>
                    <a:pt x="2953" y="0"/>
                  </a:cubicBezTo>
                  <a:close/>
                </a:path>
              </a:pathLst>
            </a:custGeom>
            <a:solidFill>
              <a:srgbClr val="A4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0"/>
            <p:cNvSpPr/>
            <p:nvPr/>
          </p:nvSpPr>
          <p:spPr>
            <a:xfrm>
              <a:off x="4076610" y="3384207"/>
              <a:ext cx="8131" cy="8129"/>
            </a:xfrm>
            <a:custGeom>
              <a:avLst/>
              <a:gdLst/>
              <a:ahLst/>
              <a:cxnLst/>
              <a:rect l="l" t="t" r="r" b="b"/>
              <a:pathLst>
                <a:path w="5050" h="5049" extrusionOk="0">
                  <a:moveTo>
                    <a:pt x="2525" y="0"/>
                  </a:moveTo>
                  <a:cubicBezTo>
                    <a:pt x="1120" y="0"/>
                    <a:pt x="1" y="1119"/>
                    <a:pt x="1" y="2524"/>
                  </a:cubicBezTo>
                  <a:cubicBezTo>
                    <a:pt x="1" y="3930"/>
                    <a:pt x="1120" y="5049"/>
                    <a:pt x="2525" y="5049"/>
                  </a:cubicBezTo>
                  <a:cubicBezTo>
                    <a:pt x="3906" y="5049"/>
                    <a:pt x="5049" y="3930"/>
                    <a:pt x="5049" y="2548"/>
                  </a:cubicBezTo>
                  <a:cubicBezTo>
                    <a:pt x="5049" y="1143"/>
                    <a:pt x="3906" y="0"/>
                    <a:pt x="2525" y="0"/>
                  </a:cubicBezTo>
                  <a:close/>
                </a:path>
              </a:pathLst>
            </a:custGeom>
            <a:solidFill>
              <a:srgbClr val="A4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0"/>
            <p:cNvSpPr/>
            <p:nvPr/>
          </p:nvSpPr>
          <p:spPr>
            <a:xfrm>
              <a:off x="4257391" y="3323858"/>
              <a:ext cx="8129" cy="8245"/>
            </a:xfrm>
            <a:custGeom>
              <a:avLst/>
              <a:gdLst/>
              <a:ahLst/>
              <a:cxnLst/>
              <a:rect l="l" t="t" r="r" b="b"/>
              <a:pathLst>
                <a:path w="5049" h="5121" extrusionOk="0">
                  <a:moveTo>
                    <a:pt x="2483" y="0"/>
                  </a:moveTo>
                  <a:cubicBezTo>
                    <a:pt x="1120" y="0"/>
                    <a:pt x="0" y="1157"/>
                    <a:pt x="0" y="2525"/>
                  </a:cubicBezTo>
                  <a:lnTo>
                    <a:pt x="0" y="2572"/>
                  </a:lnTo>
                  <a:cubicBezTo>
                    <a:pt x="0" y="3977"/>
                    <a:pt x="1143" y="5120"/>
                    <a:pt x="2524" y="5120"/>
                  </a:cubicBezTo>
                  <a:cubicBezTo>
                    <a:pt x="3929" y="5120"/>
                    <a:pt x="5049" y="3977"/>
                    <a:pt x="5049" y="2596"/>
                  </a:cubicBezTo>
                  <a:lnTo>
                    <a:pt x="5049" y="2549"/>
                  </a:lnTo>
                  <a:cubicBezTo>
                    <a:pt x="5049" y="1143"/>
                    <a:pt x="3929" y="24"/>
                    <a:pt x="2524" y="0"/>
                  </a:cubicBezTo>
                  <a:cubicBezTo>
                    <a:pt x="2511" y="0"/>
                    <a:pt x="2497" y="0"/>
                    <a:pt x="2483" y="0"/>
                  </a:cubicBezTo>
                  <a:close/>
                </a:path>
              </a:pathLst>
            </a:custGeom>
            <a:solidFill>
              <a:srgbClr val="A4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50"/>
            <p:cNvSpPr/>
            <p:nvPr/>
          </p:nvSpPr>
          <p:spPr>
            <a:xfrm>
              <a:off x="4134928" y="3366300"/>
              <a:ext cx="9588" cy="8131"/>
            </a:xfrm>
            <a:custGeom>
              <a:avLst/>
              <a:gdLst/>
              <a:ahLst/>
              <a:cxnLst/>
              <a:rect l="l" t="t" r="r" b="b"/>
              <a:pathLst>
                <a:path w="5955" h="5050" extrusionOk="0">
                  <a:moveTo>
                    <a:pt x="2954" y="1"/>
                  </a:moveTo>
                  <a:cubicBezTo>
                    <a:pt x="1882" y="1"/>
                    <a:pt x="882" y="668"/>
                    <a:pt x="548" y="1692"/>
                  </a:cubicBezTo>
                  <a:cubicBezTo>
                    <a:pt x="1" y="3430"/>
                    <a:pt x="1263" y="5050"/>
                    <a:pt x="2930" y="5050"/>
                  </a:cubicBezTo>
                  <a:lnTo>
                    <a:pt x="3001" y="5050"/>
                  </a:lnTo>
                  <a:cubicBezTo>
                    <a:pt x="4073" y="5050"/>
                    <a:pt x="5049" y="4383"/>
                    <a:pt x="5383" y="3359"/>
                  </a:cubicBezTo>
                  <a:cubicBezTo>
                    <a:pt x="5954" y="1620"/>
                    <a:pt x="4668" y="1"/>
                    <a:pt x="30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50"/>
            <p:cNvSpPr/>
            <p:nvPr/>
          </p:nvSpPr>
          <p:spPr>
            <a:xfrm>
              <a:off x="4217822" y="3340766"/>
              <a:ext cx="9549" cy="8168"/>
            </a:xfrm>
            <a:custGeom>
              <a:avLst/>
              <a:gdLst/>
              <a:ahLst/>
              <a:cxnLst/>
              <a:rect l="l" t="t" r="r" b="b"/>
              <a:pathLst>
                <a:path w="5931" h="5073" extrusionOk="0">
                  <a:moveTo>
                    <a:pt x="2953" y="1"/>
                  </a:moveTo>
                  <a:cubicBezTo>
                    <a:pt x="1286" y="1"/>
                    <a:pt x="1" y="1596"/>
                    <a:pt x="548" y="3335"/>
                  </a:cubicBezTo>
                  <a:cubicBezTo>
                    <a:pt x="858" y="4382"/>
                    <a:pt x="1882" y="5073"/>
                    <a:pt x="2977" y="5073"/>
                  </a:cubicBezTo>
                  <a:cubicBezTo>
                    <a:pt x="4644" y="5073"/>
                    <a:pt x="5930" y="3477"/>
                    <a:pt x="5383" y="1715"/>
                  </a:cubicBezTo>
                  <a:cubicBezTo>
                    <a:pt x="5073" y="691"/>
                    <a:pt x="4049" y="1"/>
                    <a:pt x="2977" y="1"/>
                  </a:cubicBezTo>
                  <a:close/>
                </a:path>
              </a:pathLst>
            </a:custGeom>
            <a:solidFill>
              <a:srgbClr val="A4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50"/>
          <p:cNvGrpSpPr/>
          <p:nvPr/>
        </p:nvGrpSpPr>
        <p:grpSpPr>
          <a:xfrm>
            <a:off x="4814647" y="3204850"/>
            <a:ext cx="250307" cy="254960"/>
            <a:chOff x="4835960" y="3219570"/>
            <a:chExt cx="272072" cy="277131"/>
          </a:xfrm>
        </p:grpSpPr>
        <p:sp>
          <p:nvSpPr>
            <p:cNvPr id="7240" name="Google Shape;7240;p50"/>
            <p:cNvSpPr/>
            <p:nvPr/>
          </p:nvSpPr>
          <p:spPr>
            <a:xfrm>
              <a:off x="4867439" y="3238280"/>
              <a:ext cx="240594" cy="247072"/>
            </a:xfrm>
            <a:custGeom>
              <a:avLst/>
              <a:gdLst/>
              <a:ahLst/>
              <a:cxnLst/>
              <a:rect l="l" t="t" r="r" b="b"/>
              <a:pathLst>
                <a:path w="149437" h="153461" extrusionOk="0">
                  <a:moveTo>
                    <a:pt x="17694" y="1"/>
                  </a:moveTo>
                  <a:cubicBezTo>
                    <a:pt x="17694" y="24482"/>
                    <a:pt x="59965" y="45915"/>
                    <a:pt x="29983" y="90757"/>
                  </a:cubicBezTo>
                  <a:cubicBezTo>
                    <a:pt x="0" y="135600"/>
                    <a:pt x="72087" y="153460"/>
                    <a:pt x="72087" y="153460"/>
                  </a:cubicBezTo>
                  <a:cubicBezTo>
                    <a:pt x="72087" y="153460"/>
                    <a:pt x="31769" y="121597"/>
                    <a:pt x="82208" y="94139"/>
                  </a:cubicBezTo>
                  <a:cubicBezTo>
                    <a:pt x="149436" y="57512"/>
                    <a:pt x="134576" y="1"/>
                    <a:pt x="1345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50"/>
            <p:cNvSpPr/>
            <p:nvPr/>
          </p:nvSpPr>
          <p:spPr>
            <a:xfrm>
              <a:off x="4918586" y="3238280"/>
              <a:ext cx="189447" cy="247072"/>
            </a:xfrm>
            <a:custGeom>
              <a:avLst/>
              <a:gdLst/>
              <a:ahLst/>
              <a:cxnLst/>
              <a:rect l="l" t="t" r="r" b="b"/>
              <a:pathLst>
                <a:path w="117669" h="153461" extrusionOk="0">
                  <a:moveTo>
                    <a:pt x="84280" y="1"/>
                  </a:moveTo>
                  <a:cubicBezTo>
                    <a:pt x="84280" y="1"/>
                    <a:pt x="99164" y="57512"/>
                    <a:pt x="31912" y="94139"/>
                  </a:cubicBezTo>
                  <a:cubicBezTo>
                    <a:pt x="1215" y="110857"/>
                    <a:pt x="4145" y="129217"/>
                    <a:pt x="11146" y="141029"/>
                  </a:cubicBezTo>
                  <a:cubicBezTo>
                    <a:pt x="24792" y="149626"/>
                    <a:pt x="40319" y="153460"/>
                    <a:pt x="40319" y="153460"/>
                  </a:cubicBezTo>
                  <a:cubicBezTo>
                    <a:pt x="40319" y="153460"/>
                    <a:pt x="1" y="121597"/>
                    <a:pt x="50440" y="94139"/>
                  </a:cubicBezTo>
                  <a:cubicBezTo>
                    <a:pt x="117668" y="57512"/>
                    <a:pt x="102808" y="1"/>
                    <a:pt x="10280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0"/>
            <p:cNvSpPr/>
            <p:nvPr/>
          </p:nvSpPr>
          <p:spPr>
            <a:xfrm>
              <a:off x="4895926" y="3219570"/>
              <a:ext cx="188180" cy="37959"/>
            </a:xfrm>
            <a:custGeom>
              <a:avLst/>
              <a:gdLst/>
              <a:ahLst/>
              <a:cxnLst/>
              <a:rect l="l" t="t" r="r" b="b"/>
              <a:pathLst>
                <a:path w="116882" h="23577" extrusionOk="0">
                  <a:moveTo>
                    <a:pt x="58441" y="0"/>
                  </a:moveTo>
                  <a:cubicBezTo>
                    <a:pt x="26173" y="0"/>
                    <a:pt x="0" y="5287"/>
                    <a:pt x="0" y="11788"/>
                  </a:cubicBezTo>
                  <a:cubicBezTo>
                    <a:pt x="0" y="18290"/>
                    <a:pt x="26173" y="23577"/>
                    <a:pt x="58441" y="23577"/>
                  </a:cubicBezTo>
                  <a:cubicBezTo>
                    <a:pt x="90710" y="23577"/>
                    <a:pt x="116882" y="18290"/>
                    <a:pt x="116882" y="11788"/>
                  </a:cubicBezTo>
                  <a:cubicBezTo>
                    <a:pt x="116882" y="5287"/>
                    <a:pt x="90710" y="0"/>
                    <a:pt x="58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50"/>
            <p:cNvSpPr/>
            <p:nvPr/>
          </p:nvSpPr>
          <p:spPr>
            <a:xfrm>
              <a:off x="4908541" y="3238548"/>
              <a:ext cx="162951" cy="18980"/>
            </a:xfrm>
            <a:custGeom>
              <a:avLst/>
              <a:gdLst/>
              <a:ahLst/>
              <a:cxnLst/>
              <a:rect l="l" t="t" r="r" b="b"/>
              <a:pathLst>
                <a:path w="101212" h="11789" extrusionOk="0">
                  <a:moveTo>
                    <a:pt x="50606" y="0"/>
                  </a:moveTo>
                  <a:cubicBezTo>
                    <a:pt x="28983" y="0"/>
                    <a:pt x="10098" y="2382"/>
                    <a:pt x="0" y="5883"/>
                  </a:cubicBezTo>
                  <a:cubicBezTo>
                    <a:pt x="10098" y="9407"/>
                    <a:pt x="28983" y="11789"/>
                    <a:pt x="50606" y="11789"/>
                  </a:cubicBezTo>
                  <a:cubicBezTo>
                    <a:pt x="72230" y="11789"/>
                    <a:pt x="91115" y="9407"/>
                    <a:pt x="101212" y="5883"/>
                  </a:cubicBezTo>
                  <a:cubicBezTo>
                    <a:pt x="91115" y="2358"/>
                    <a:pt x="72230" y="0"/>
                    <a:pt x="5060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50"/>
            <p:cNvSpPr/>
            <p:nvPr/>
          </p:nvSpPr>
          <p:spPr>
            <a:xfrm>
              <a:off x="4907544" y="3295563"/>
              <a:ext cx="140484" cy="36156"/>
            </a:xfrm>
            <a:custGeom>
              <a:avLst/>
              <a:gdLst/>
              <a:ahLst/>
              <a:cxnLst/>
              <a:rect l="l" t="t" r="r" b="b"/>
              <a:pathLst>
                <a:path w="87257" h="22457" extrusionOk="0">
                  <a:moveTo>
                    <a:pt x="9320" y="0"/>
                  </a:moveTo>
                  <a:cubicBezTo>
                    <a:pt x="9016" y="0"/>
                    <a:pt x="8707" y="53"/>
                    <a:pt x="8407" y="166"/>
                  </a:cubicBezTo>
                  <a:cubicBezTo>
                    <a:pt x="6311" y="952"/>
                    <a:pt x="0" y="3381"/>
                    <a:pt x="0" y="8096"/>
                  </a:cubicBezTo>
                  <a:cubicBezTo>
                    <a:pt x="0" y="10763"/>
                    <a:pt x="2048" y="13097"/>
                    <a:pt x="6073" y="15026"/>
                  </a:cubicBezTo>
                  <a:cubicBezTo>
                    <a:pt x="9216" y="16503"/>
                    <a:pt x="13622" y="17836"/>
                    <a:pt x="19195" y="18956"/>
                  </a:cubicBezTo>
                  <a:cubicBezTo>
                    <a:pt x="30411" y="21218"/>
                    <a:pt x="45248" y="22456"/>
                    <a:pt x="61037" y="22456"/>
                  </a:cubicBezTo>
                  <a:cubicBezTo>
                    <a:pt x="69300" y="22456"/>
                    <a:pt x="77278" y="22123"/>
                    <a:pt x="84780" y="21456"/>
                  </a:cubicBezTo>
                  <a:cubicBezTo>
                    <a:pt x="86209" y="21337"/>
                    <a:pt x="87257" y="20075"/>
                    <a:pt x="87137" y="18646"/>
                  </a:cubicBezTo>
                  <a:cubicBezTo>
                    <a:pt x="87026" y="17303"/>
                    <a:pt x="85904" y="16276"/>
                    <a:pt x="84583" y="16276"/>
                  </a:cubicBezTo>
                  <a:cubicBezTo>
                    <a:pt x="84499" y="16276"/>
                    <a:pt x="84413" y="16280"/>
                    <a:pt x="84327" y="16288"/>
                  </a:cubicBezTo>
                  <a:cubicBezTo>
                    <a:pt x="76969" y="16931"/>
                    <a:pt x="69134" y="17265"/>
                    <a:pt x="61037" y="17265"/>
                  </a:cubicBezTo>
                  <a:cubicBezTo>
                    <a:pt x="46081" y="17265"/>
                    <a:pt x="31912" y="16122"/>
                    <a:pt x="21148" y="14050"/>
                  </a:cubicBezTo>
                  <a:cubicBezTo>
                    <a:pt x="8883" y="11692"/>
                    <a:pt x="5478" y="8930"/>
                    <a:pt x="5216" y="8096"/>
                  </a:cubicBezTo>
                  <a:cubicBezTo>
                    <a:pt x="5287" y="7906"/>
                    <a:pt x="5978" y="6667"/>
                    <a:pt x="10264" y="5024"/>
                  </a:cubicBezTo>
                  <a:cubicBezTo>
                    <a:pt x="11598" y="4500"/>
                    <a:pt x="12265" y="3000"/>
                    <a:pt x="11765" y="1666"/>
                  </a:cubicBezTo>
                  <a:cubicBezTo>
                    <a:pt x="11359" y="633"/>
                    <a:pt x="10366" y="0"/>
                    <a:pt x="93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0"/>
            <p:cNvSpPr/>
            <p:nvPr/>
          </p:nvSpPr>
          <p:spPr>
            <a:xfrm>
              <a:off x="4910228" y="3349091"/>
              <a:ext cx="157891" cy="32395"/>
            </a:xfrm>
            <a:custGeom>
              <a:avLst/>
              <a:gdLst/>
              <a:ahLst/>
              <a:cxnLst/>
              <a:rect l="l" t="t" r="r" b="b"/>
              <a:pathLst>
                <a:path w="98069" h="20121" extrusionOk="0">
                  <a:moveTo>
                    <a:pt x="11612" y="0"/>
                  </a:moveTo>
                  <a:cubicBezTo>
                    <a:pt x="11387" y="0"/>
                    <a:pt x="11158" y="30"/>
                    <a:pt x="10931" y="92"/>
                  </a:cubicBezTo>
                  <a:cubicBezTo>
                    <a:pt x="6240" y="1378"/>
                    <a:pt x="0" y="3617"/>
                    <a:pt x="0" y="8142"/>
                  </a:cubicBezTo>
                  <a:cubicBezTo>
                    <a:pt x="0" y="12238"/>
                    <a:pt x="4978" y="15167"/>
                    <a:pt x="15694" y="17310"/>
                  </a:cubicBezTo>
                  <a:cubicBezTo>
                    <a:pt x="24624" y="19120"/>
                    <a:pt x="36460" y="20120"/>
                    <a:pt x="49034" y="20120"/>
                  </a:cubicBezTo>
                  <a:cubicBezTo>
                    <a:pt x="61608" y="20120"/>
                    <a:pt x="73444" y="19120"/>
                    <a:pt x="82375" y="17310"/>
                  </a:cubicBezTo>
                  <a:cubicBezTo>
                    <a:pt x="93091" y="15167"/>
                    <a:pt x="98068" y="12238"/>
                    <a:pt x="98068" y="8142"/>
                  </a:cubicBezTo>
                  <a:cubicBezTo>
                    <a:pt x="98068" y="4355"/>
                    <a:pt x="93615" y="2426"/>
                    <a:pt x="92139" y="1807"/>
                  </a:cubicBezTo>
                  <a:cubicBezTo>
                    <a:pt x="92091" y="1783"/>
                    <a:pt x="92043" y="1759"/>
                    <a:pt x="91996" y="1736"/>
                  </a:cubicBezTo>
                  <a:lnTo>
                    <a:pt x="87709" y="164"/>
                  </a:lnTo>
                  <a:cubicBezTo>
                    <a:pt x="87409" y="54"/>
                    <a:pt x="87103" y="1"/>
                    <a:pt x="86802" y="1"/>
                  </a:cubicBezTo>
                  <a:cubicBezTo>
                    <a:pt x="85738" y="1"/>
                    <a:pt x="84741" y="654"/>
                    <a:pt x="84351" y="1712"/>
                  </a:cubicBezTo>
                  <a:cubicBezTo>
                    <a:pt x="83875" y="3045"/>
                    <a:pt x="84566" y="4546"/>
                    <a:pt x="85899" y="5046"/>
                  </a:cubicBezTo>
                  <a:lnTo>
                    <a:pt x="90138" y="6594"/>
                  </a:lnTo>
                  <a:cubicBezTo>
                    <a:pt x="91781" y="7308"/>
                    <a:pt x="92472" y="7880"/>
                    <a:pt x="92734" y="8166"/>
                  </a:cubicBezTo>
                  <a:cubicBezTo>
                    <a:pt x="91972" y="8999"/>
                    <a:pt x="88662" y="10880"/>
                    <a:pt x="79803" y="12524"/>
                  </a:cubicBezTo>
                  <a:cubicBezTo>
                    <a:pt x="71396" y="14072"/>
                    <a:pt x="60465" y="14905"/>
                    <a:pt x="49034" y="14905"/>
                  </a:cubicBezTo>
                  <a:cubicBezTo>
                    <a:pt x="37603" y="14905"/>
                    <a:pt x="26673" y="14072"/>
                    <a:pt x="18266" y="12524"/>
                  </a:cubicBezTo>
                  <a:cubicBezTo>
                    <a:pt x="9407" y="10880"/>
                    <a:pt x="6121" y="8999"/>
                    <a:pt x="5335" y="8166"/>
                  </a:cubicBezTo>
                  <a:cubicBezTo>
                    <a:pt x="5763" y="7689"/>
                    <a:pt x="7335" y="6475"/>
                    <a:pt x="12312" y="5117"/>
                  </a:cubicBezTo>
                  <a:cubicBezTo>
                    <a:pt x="13694" y="4736"/>
                    <a:pt x="14503" y="3307"/>
                    <a:pt x="14122" y="1926"/>
                  </a:cubicBezTo>
                  <a:cubicBezTo>
                    <a:pt x="13824" y="772"/>
                    <a:pt x="12760" y="0"/>
                    <a:pt x="116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0"/>
            <p:cNvSpPr/>
            <p:nvPr/>
          </p:nvSpPr>
          <p:spPr>
            <a:xfrm>
              <a:off x="4835960" y="3444901"/>
              <a:ext cx="258307" cy="51800"/>
            </a:xfrm>
            <a:custGeom>
              <a:avLst/>
              <a:gdLst/>
              <a:ahLst/>
              <a:cxnLst/>
              <a:rect l="l" t="t" r="r" b="b"/>
              <a:pathLst>
                <a:path w="160439" h="32174" extrusionOk="0">
                  <a:moveTo>
                    <a:pt x="135148" y="0"/>
                  </a:moveTo>
                  <a:cubicBezTo>
                    <a:pt x="127956" y="0"/>
                    <a:pt x="121836" y="4335"/>
                    <a:pt x="119454" y="10455"/>
                  </a:cubicBezTo>
                  <a:cubicBezTo>
                    <a:pt x="115120" y="10502"/>
                    <a:pt x="111357" y="12884"/>
                    <a:pt x="109523" y="16361"/>
                  </a:cubicBezTo>
                  <a:cubicBezTo>
                    <a:pt x="108237" y="12074"/>
                    <a:pt x="104118" y="8931"/>
                    <a:pt x="99236" y="8931"/>
                  </a:cubicBezTo>
                  <a:cubicBezTo>
                    <a:pt x="93758" y="8931"/>
                    <a:pt x="89257" y="12884"/>
                    <a:pt x="88638" y="17980"/>
                  </a:cubicBezTo>
                  <a:cubicBezTo>
                    <a:pt x="87257" y="16813"/>
                    <a:pt x="85447" y="16099"/>
                    <a:pt x="83447" y="16099"/>
                  </a:cubicBezTo>
                  <a:cubicBezTo>
                    <a:pt x="80327" y="16099"/>
                    <a:pt x="77636" y="17837"/>
                    <a:pt x="76397" y="20385"/>
                  </a:cubicBezTo>
                  <a:lnTo>
                    <a:pt x="56298" y="20385"/>
                  </a:lnTo>
                  <a:cubicBezTo>
                    <a:pt x="56274" y="17647"/>
                    <a:pt x="53964" y="15432"/>
                    <a:pt x="51107" y="15432"/>
                  </a:cubicBezTo>
                  <a:cubicBezTo>
                    <a:pt x="50106" y="15432"/>
                    <a:pt x="49154" y="15718"/>
                    <a:pt x="48368" y="16194"/>
                  </a:cubicBezTo>
                  <a:cubicBezTo>
                    <a:pt x="46963" y="10598"/>
                    <a:pt x="41724" y="6430"/>
                    <a:pt x="35460" y="6430"/>
                  </a:cubicBezTo>
                  <a:cubicBezTo>
                    <a:pt x="29769" y="6430"/>
                    <a:pt x="24911" y="9883"/>
                    <a:pt x="23029" y="14741"/>
                  </a:cubicBezTo>
                  <a:cubicBezTo>
                    <a:pt x="22386" y="14575"/>
                    <a:pt x="21719" y="14503"/>
                    <a:pt x="21053" y="14503"/>
                  </a:cubicBezTo>
                  <a:cubicBezTo>
                    <a:pt x="17314" y="14503"/>
                    <a:pt x="14194" y="17004"/>
                    <a:pt x="13408" y="20385"/>
                  </a:cubicBezTo>
                  <a:lnTo>
                    <a:pt x="6121" y="20385"/>
                  </a:lnTo>
                  <a:cubicBezTo>
                    <a:pt x="2739" y="20385"/>
                    <a:pt x="1" y="23005"/>
                    <a:pt x="1" y="26244"/>
                  </a:cubicBezTo>
                  <a:cubicBezTo>
                    <a:pt x="1" y="29506"/>
                    <a:pt x="2739" y="32126"/>
                    <a:pt x="6121" y="32126"/>
                  </a:cubicBezTo>
                  <a:cubicBezTo>
                    <a:pt x="6121" y="32126"/>
                    <a:pt x="148841" y="32174"/>
                    <a:pt x="151532" y="32174"/>
                  </a:cubicBezTo>
                  <a:cubicBezTo>
                    <a:pt x="156462" y="32174"/>
                    <a:pt x="160439" y="28339"/>
                    <a:pt x="160439" y="23648"/>
                  </a:cubicBezTo>
                  <a:cubicBezTo>
                    <a:pt x="160439" y="19028"/>
                    <a:pt x="156628" y="15265"/>
                    <a:pt x="151866" y="15099"/>
                  </a:cubicBezTo>
                  <a:cubicBezTo>
                    <a:pt x="151318" y="6668"/>
                    <a:pt x="144054" y="0"/>
                    <a:pt x="135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0"/>
            <p:cNvSpPr/>
            <p:nvPr/>
          </p:nvSpPr>
          <p:spPr>
            <a:xfrm>
              <a:off x="4836727" y="3455483"/>
              <a:ext cx="73503" cy="40987"/>
            </a:xfrm>
            <a:custGeom>
              <a:avLst/>
              <a:gdLst/>
              <a:ahLst/>
              <a:cxnLst/>
              <a:rect l="l" t="t" r="r" b="b"/>
              <a:pathLst>
                <a:path w="45654" h="25458" extrusionOk="0">
                  <a:moveTo>
                    <a:pt x="34746" y="0"/>
                  </a:moveTo>
                  <a:cubicBezTo>
                    <a:pt x="29174" y="0"/>
                    <a:pt x="24387" y="3429"/>
                    <a:pt x="22553" y="8216"/>
                  </a:cubicBezTo>
                  <a:cubicBezTo>
                    <a:pt x="21934" y="8073"/>
                    <a:pt x="21291" y="7978"/>
                    <a:pt x="20624" y="7978"/>
                  </a:cubicBezTo>
                  <a:cubicBezTo>
                    <a:pt x="16957" y="7978"/>
                    <a:pt x="13885" y="10478"/>
                    <a:pt x="13123" y="13812"/>
                  </a:cubicBezTo>
                  <a:lnTo>
                    <a:pt x="5978" y="13812"/>
                  </a:lnTo>
                  <a:cubicBezTo>
                    <a:pt x="4335" y="13812"/>
                    <a:pt x="2835" y="14455"/>
                    <a:pt x="1739" y="15503"/>
                  </a:cubicBezTo>
                  <a:cubicBezTo>
                    <a:pt x="668" y="16551"/>
                    <a:pt x="1" y="18004"/>
                    <a:pt x="1" y="19623"/>
                  </a:cubicBezTo>
                  <a:cubicBezTo>
                    <a:pt x="1" y="22838"/>
                    <a:pt x="2668" y="25434"/>
                    <a:pt x="5978" y="25434"/>
                  </a:cubicBezTo>
                  <a:cubicBezTo>
                    <a:pt x="5978" y="25434"/>
                    <a:pt x="7788" y="25434"/>
                    <a:pt x="10956" y="25458"/>
                  </a:cubicBezTo>
                  <a:cubicBezTo>
                    <a:pt x="10956" y="25410"/>
                    <a:pt x="10956" y="25386"/>
                    <a:pt x="10956" y="25362"/>
                  </a:cubicBezTo>
                  <a:cubicBezTo>
                    <a:pt x="10956" y="23743"/>
                    <a:pt x="11646" y="22290"/>
                    <a:pt x="12718" y="21242"/>
                  </a:cubicBezTo>
                  <a:cubicBezTo>
                    <a:pt x="13813" y="20195"/>
                    <a:pt x="15290" y="19528"/>
                    <a:pt x="16957" y="19528"/>
                  </a:cubicBezTo>
                  <a:lnTo>
                    <a:pt x="24101" y="19528"/>
                  </a:lnTo>
                  <a:cubicBezTo>
                    <a:pt x="24863" y="16194"/>
                    <a:pt x="27935" y="13717"/>
                    <a:pt x="31579" y="13717"/>
                  </a:cubicBezTo>
                  <a:cubicBezTo>
                    <a:pt x="32246" y="13717"/>
                    <a:pt x="32913" y="13789"/>
                    <a:pt x="33532" y="13955"/>
                  </a:cubicBezTo>
                  <a:cubicBezTo>
                    <a:pt x="35365" y="9169"/>
                    <a:pt x="40081" y="5763"/>
                    <a:pt x="45653" y="5739"/>
                  </a:cubicBezTo>
                  <a:cubicBezTo>
                    <a:pt x="43319" y="2286"/>
                    <a:pt x="39319" y="0"/>
                    <a:pt x="3474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0"/>
            <p:cNvSpPr/>
            <p:nvPr/>
          </p:nvSpPr>
          <p:spPr>
            <a:xfrm>
              <a:off x="5034333" y="3469870"/>
              <a:ext cx="9861" cy="8388"/>
            </a:xfrm>
            <a:custGeom>
              <a:avLst/>
              <a:gdLst/>
              <a:ahLst/>
              <a:cxnLst/>
              <a:rect l="l" t="t" r="r" b="b"/>
              <a:pathLst>
                <a:path w="6125" h="5210" extrusionOk="0">
                  <a:moveTo>
                    <a:pt x="3146" y="1"/>
                  </a:moveTo>
                  <a:cubicBezTo>
                    <a:pt x="1362" y="1"/>
                    <a:pt x="0" y="1787"/>
                    <a:pt x="742" y="3662"/>
                  </a:cubicBezTo>
                  <a:cubicBezTo>
                    <a:pt x="1123" y="4614"/>
                    <a:pt x="2076" y="5210"/>
                    <a:pt x="3076" y="5210"/>
                  </a:cubicBezTo>
                  <a:lnTo>
                    <a:pt x="3171" y="5210"/>
                  </a:lnTo>
                  <a:cubicBezTo>
                    <a:pt x="4838" y="5210"/>
                    <a:pt x="6124" y="3638"/>
                    <a:pt x="5648" y="1876"/>
                  </a:cubicBezTo>
                  <a:cubicBezTo>
                    <a:pt x="5433" y="1066"/>
                    <a:pt x="4790" y="399"/>
                    <a:pt x="4005" y="137"/>
                  </a:cubicBezTo>
                  <a:cubicBezTo>
                    <a:pt x="3713" y="44"/>
                    <a:pt x="3424" y="1"/>
                    <a:pt x="3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0"/>
            <p:cNvSpPr/>
            <p:nvPr/>
          </p:nvSpPr>
          <p:spPr>
            <a:xfrm>
              <a:off x="5042615" y="3462279"/>
              <a:ext cx="9860" cy="8388"/>
            </a:xfrm>
            <a:custGeom>
              <a:avLst/>
              <a:gdLst/>
              <a:ahLst/>
              <a:cxnLst/>
              <a:rect l="l" t="t" r="r" b="b"/>
              <a:pathLst>
                <a:path w="6124" h="5210" extrusionOk="0">
                  <a:moveTo>
                    <a:pt x="3146" y="1"/>
                  </a:moveTo>
                  <a:cubicBezTo>
                    <a:pt x="1362" y="1"/>
                    <a:pt x="0" y="1787"/>
                    <a:pt x="742" y="3662"/>
                  </a:cubicBezTo>
                  <a:cubicBezTo>
                    <a:pt x="1123" y="4590"/>
                    <a:pt x="2076" y="5210"/>
                    <a:pt x="3100" y="5210"/>
                  </a:cubicBezTo>
                  <a:lnTo>
                    <a:pt x="3171" y="5210"/>
                  </a:lnTo>
                  <a:cubicBezTo>
                    <a:pt x="4838" y="5210"/>
                    <a:pt x="6124" y="3614"/>
                    <a:pt x="5672" y="1876"/>
                  </a:cubicBezTo>
                  <a:cubicBezTo>
                    <a:pt x="5433" y="1066"/>
                    <a:pt x="4814" y="399"/>
                    <a:pt x="4005" y="137"/>
                  </a:cubicBezTo>
                  <a:cubicBezTo>
                    <a:pt x="3712" y="44"/>
                    <a:pt x="3424" y="1"/>
                    <a:pt x="3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0"/>
            <p:cNvSpPr/>
            <p:nvPr/>
          </p:nvSpPr>
          <p:spPr>
            <a:xfrm>
              <a:off x="5027552" y="3268958"/>
              <a:ext cx="79829" cy="34963"/>
            </a:xfrm>
            <a:custGeom>
              <a:avLst/>
              <a:gdLst/>
              <a:ahLst/>
              <a:cxnLst/>
              <a:rect l="l" t="t" r="r" b="b"/>
              <a:pathLst>
                <a:path w="49583" h="21716" extrusionOk="0">
                  <a:moveTo>
                    <a:pt x="36509" y="0"/>
                  </a:moveTo>
                  <a:cubicBezTo>
                    <a:pt x="35353" y="0"/>
                    <a:pt x="34306" y="772"/>
                    <a:pt x="34008" y="1926"/>
                  </a:cubicBezTo>
                  <a:cubicBezTo>
                    <a:pt x="33627" y="3307"/>
                    <a:pt x="34460" y="4736"/>
                    <a:pt x="35841" y="5117"/>
                  </a:cubicBezTo>
                  <a:cubicBezTo>
                    <a:pt x="42890" y="6999"/>
                    <a:pt x="44200" y="8761"/>
                    <a:pt x="44367" y="9094"/>
                  </a:cubicBezTo>
                  <a:cubicBezTo>
                    <a:pt x="44034" y="9785"/>
                    <a:pt x="41295" y="11976"/>
                    <a:pt x="32412" y="13857"/>
                  </a:cubicBezTo>
                  <a:cubicBezTo>
                    <a:pt x="24339" y="15572"/>
                    <a:pt x="13742" y="16524"/>
                    <a:pt x="2596" y="16524"/>
                  </a:cubicBezTo>
                  <a:cubicBezTo>
                    <a:pt x="1168" y="16524"/>
                    <a:pt x="1" y="17691"/>
                    <a:pt x="1" y="19120"/>
                  </a:cubicBezTo>
                  <a:cubicBezTo>
                    <a:pt x="1" y="20549"/>
                    <a:pt x="1168" y="21716"/>
                    <a:pt x="2596" y="21716"/>
                  </a:cubicBezTo>
                  <a:cubicBezTo>
                    <a:pt x="14647" y="21716"/>
                    <a:pt x="26006" y="20644"/>
                    <a:pt x="34555" y="18715"/>
                  </a:cubicBezTo>
                  <a:cubicBezTo>
                    <a:pt x="44677" y="16429"/>
                    <a:pt x="49582" y="13262"/>
                    <a:pt x="49582" y="9070"/>
                  </a:cubicBezTo>
                  <a:cubicBezTo>
                    <a:pt x="49582" y="5260"/>
                    <a:pt x="45534" y="2307"/>
                    <a:pt x="37199" y="92"/>
                  </a:cubicBezTo>
                  <a:cubicBezTo>
                    <a:pt x="36968" y="30"/>
                    <a:pt x="36737" y="0"/>
                    <a:pt x="365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50"/>
            <p:cNvSpPr/>
            <p:nvPr/>
          </p:nvSpPr>
          <p:spPr>
            <a:xfrm>
              <a:off x="4887031" y="3409018"/>
              <a:ext cx="108316" cy="30400"/>
            </a:xfrm>
            <a:custGeom>
              <a:avLst/>
              <a:gdLst/>
              <a:ahLst/>
              <a:cxnLst/>
              <a:rect l="l" t="t" r="r" b="b"/>
              <a:pathLst>
                <a:path w="67277" h="18882" extrusionOk="0">
                  <a:moveTo>
                    <a:pt x="52551" y="0"/>
                  </a:moveTo>
                  <a:cubicBezTo>
                    <a:pt x="51312" y="0"/>
                    <a:pt x="50219" y="872"/>
                    <a:pt x="49987" y="2117"/>
                  </a:cubicBezTo>
                  <a:cubicBezTo>
                    <a:pt x="49725" y="3522"/>
                    <a:pt x="50654" y="4879"/>
                    <a:pt x="52059" y="5165"/>
                  </a:cubicBezTo>
                  <a:cubicBezTo>
                    <a:pt x="58608" y="6403"/>
                    <a:pt x="61228" y="7951"/>
                    <a:pt x="61942" y="8642"/>
                  </a:cubicBezTo>
                  <a:cubicBezTo>
                    <a:pt x="61299" y="9285"/>
                    <a:pt x="59108" y="10642"/>
                    <a:pt x="53678" y="11809"/>
                  </a:cubicBezTo>
                  <a:cubicBezTo>
                    <a:pt x="48177" y="13024"/>
                    <a:pt x="41057" y="13690"/>
                    <a:pt x="33627" y="13690"/>
                  </a:cubicBezTo>
                  <a:cubicBezTo>
                    <a:pt x="26220" y="13690"/>
                    <a:pt x="19100" y="13024"/>
                    <a:pt x="13599" y="11809"/>
                  </a:cubicBezTo>
                  <a:cubicBezTo>
                    <a:pt x="8169" y="10642"/>
                    <a:pt x="5978" y="9285"/>
                    <a:pt x="5335" y="8665"/>
                  </a:cubicBezTo>
                  <a:cubicBezTo>
                    <a:pt x="5811" y="8189"/>
                    <a:pt x="7240" y="7237"/>
                    <a:pt x="10479" y="6284"/>
                  </a:cubicBezTo>
                  <a:cubicBezTo>
                    <a:pt x="11860" y="5879"/>
                    <a:pt x="12622" y="4427"/>
                    <a:pt x="12217" y="3045"/>
                  </a:cubicBezTo>
                  <a:cubicBezTo>
                    <a:pt x="11885" y="1910"/>
                    <a:pt x="10844" y="1177"/>
                    <a:pt x="9730" y="1177"/>
                  </a:cubicBezTo>
                  <a:cubicBezTo>
                    <a:pt x="9488" y="1177"/>
                    <a:pt x="9244" y="1211"/>
                    <a:pt x="9002" y="1283"/>
                  </a:cubicBezTo>
                  <a:cubicBezTo>
                    <a:pt x="6764" y="1950"/>
                    <a:pt x="1" y="3950"/>
                    <a:pt x="1" y="8642"/>
                  </a:cubicBezTo>
                  <a:cubicBezTo>
                    <a:pt x="1" y="12142"/>
                    <a:pt x="3620" y="14738"/>
                    <a:pt x="11074" y="16572"/>
                  </a:cubicBezTo>
                  <a:cubicBezTo>
                    <a:pt x="17123" y="18048"/>
                    <a:pt x="25149" y="18882"/>
                    <a:pt x="33627" y="18882"/>
                  </a:cubicBezTo>
                  <a:cubicBezTo>
                    <a:pt x="42128" y="18882"/>
                    <a:pt x="50130" y="18072"/>
                    <a:pt x="56203" y="16572"/>
                  </a:cubicBezTo>
                  <a:cubicBezTo>
                    <a:pt x="63657" y="14738"/>
                    <a:pt x="67276" y="12142"/>
                    <a:pt x="67276" y="8642"/>
                  </a:cubicBezTo>
                  <a:cubicBezTo>
                    <a:pt x="67276" y="4665"/>
                    <a:pt x="62609" y="1855"/>
                    <a:pt x="53035" y="45"/>
                  </a:cubicBezTo>
                  <a:cubicBezTo>
                    <a:pt x="52873" y="15"/>
                    <a:pt x="52711" y="0"/>
                    <a:pt x="52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50"/>
            <p:cNvSpPr/>
            <p:nvPr/>
          </p:nvSpPr>
          <p:spPr>
            <a:xfrm>
              <a:off x="4950142" y="3371502"/>
              <a:ext cx="88147" cy="33180"/>
            </a:xfrm>
            <a:custGeom>
              <a:avLst/>
              <a:gdLst/>
              <a:ahLst/>
              <a:cxnLst/>
              <a:rect l="l" t="t" r="r" b="b"/>
              <a:pathLst>
                <a:path w="54750" h="20609" extrusionOk="0">
                  <a:moveTo>
                    <a:pt x="45176" y="1"/>
                  </a:moveTo>
                  <a:cubicBezTo>
                    <a:pt x="44104" y="1"/>
                    <a:pt x="43098" y="652"/>
                    <a:pt x="42723" y="1699"/>
                  </a:cubicBezTo>
                  <a:cubicBezTo>
                    <a:pt x="42223" y="3057"/>
                    <a:pt x="42914" y="4557"/>
                    <a:pt x="44247" y="5033"/>
                  </a:cubicBezTo>
                  <a:cubicBezTo>
                    <a:pt x="48653" y="6653"/>
                    <a:pt x="49558" y="8129"/>
                    <a:pt x="49558" y="8439"/>
                  </a:cubicBezTo>
                  <a:cubicBezTo>
                    <a:pt x="49558" y="8844"/>
                    <a:pt x="48129" y="10844"/>
                    <a:pt x="41580" y="12702"/>
                  </a:cubicBezTo>
                  <a:cubicBezTo>
                    <a:pt x="35436" y="14440"/>
                    <a:pt x="27196" y="15393"/>
                    <a:pt x="18433" y="15393"/>
                  </a:cubicBezTo>
                  <a:cubicBezTo>
                    <a:pt x="13098" y="15393"/>
                    <a:pt x="7835" y="15035"/>
                    <a:pt x="3167" y="14345"/>
                  </a:cubicBezTo>
                  <a:cubicBezTo>
                    <a:pt x="3035" y="14325"/>
                    <a:pt x="2904" y="14315"/>
                    <a:pt x="2774" y="14315"/>
                  </a:cubicBezTo>
                  <a:cubicBezTo>
                    <a:pt x="1501" y="14315"/>
                    <a:pt x="385" y="15239"/>
                    <a:pt x="191" y="16536"/>
                  </a:cubicBezTo>
                  <a:cubicBezTo>
                    <a:pt x="0" y="17941"/>
                    <a:pt x="977" y="19274"/>
                    <a:pt x="2382" y="19489"/>
                  </a:cubicBezTo>
                  <a:cubicBezTo>
                    <a:pt x="7311" y="20203"/>
                    <a:pt x="12860" y="20608"/>
                    <a:pt x="18433" y="20608"/>
                  </a:cubicBezTo>
                  <a:cubicBezTo>
                    <a:pt x="35936" y="20608"/>
                    <a:pt x="54750" y="16798"/>
                    <a:pt x="54750" y="8439"/>
                  </a:cubicBezTo>
                  <a:cubicBezTo>
                    <a:pt x="54750" y="5081"/>
                    <a:pt x="51820" y="2295"/>
                    <a:pt x="46057" y="152"/>
                  </a:cubicBezTo>
                  <a:cubicBezTo>
                    <a:pt x="45766" y="49"/>
                    <a:pt x="45469" y="1"/>
                    <a:pt x="45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0"/>
            <p:cNvSpPr/>
            <p:nvPr/>
          </p:nvSpPr>
          <p:spPr>
            <a:xfrm>
              <a:off x="4877331" y="3359110"/>
              <a:ext cx="20476" cy="41124"/>
            </a:xfrm>
            <a:custGeom>
              <a:avLst/>
              <a:gdLst/>
              <a:ahLst/>
              <a:cxnLst/>
              <a:rect l="l" t="t" r="r" b="b"/>
              <a:pathLst>
                <a:path w="12718" h="25543" extrusionOk="0">
                  <a:moveTo>
                    <a:pt x="2733" y="1"/>
                  </a:moveTo>
                  <a:cubicBezTo>
                    <a:pt x="2648" y="1"/>
                    <a:pt x="2563" y="5"/>
                    <a:pt x="2477" y="14"/>
                  </a:cubicBezTo>
                  <a:cubicBezTo>
                    <a:pt x="1048" y="133"/>
                    <a:pt x="0" y="1395"/>
                    <a:pt x="120" y="2824"/>
                  </a:cubicBezTo>
                  <a:cubicBezTo>
                    <a:pt x="1310" y="16017"/>
                    <a:pt x="7454" y="24185"/>
                    <a:pt x="7716" y="24542"/>
                  </a:cubicBezTo>
                  <a:cubicBezTo>
                    <a:pt x="8240" y="25209"/>
                    <a:pt x="9002" y="25543"/>
                    <a:pt x="9788" y="25543"/>
                  </a:cubicBezTo>
                  <a:cubicBezTo>
                    <a:pt x="10336" y="25543"/>
                    <a:pt x="10884" y="25376"/>
                    <a:pt x="11360" y="25019"/>
                  </a:cubicBezTo>
                  <a:cubicBezTo>
                    <a:pt x="12503" y="24138"/>
                    <a:pt x="12717" y="22518"/>
                    <a:pt x="11860" y="21375"/>
                  </a:cubicBezTo>
                  <a:cubicBezTo>
                    <a:pt x="11789" y="21304"/>
                    <a:pt x="6335" y="13969"/>
                    <a:pt x="5311" y="2371"/>
                  </a:cubicBezTo>
                  <a:cubicBezTo>
                    <a:pt x="5177" y="1028"/>
                    <a:pt x="4054" y="1"/>
                    <a:pt x="2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0"/>
            <p:cNvSpPr/>
            <p:nvPr/>
          </p:nvSpPr>
          <p:spPr>
            <a:xfrm>
              <a:off x="4877101" y="3354307"/>
              <a:ext cx="23696" cy="15062"/>
            </a:xfrm>
            <a:custGeom>
              <a:avLst/>
              <a:gdLst/>
              <a:ahLst/>
              <a:cxnLst/>
              <a:rect l="l" t="t" r="r" b="b"/>
              <a:pathLst>
                <a:path w="14718" h="9355" extrusionOk="0">
                  <a:moveTo>
                    <a:pt x="11946" y="0"/>
                  </a:moveTo>
                  <a:cubicBezTo>
                    <a:pt x="11792" y="0"/>
                    <a:pt x="11636" y="14"/>
                    <a:pt x="11479" y="44"/>
                  </a:cubicBezTo>
                  <a:cubicBezTo>
                    <a:pt x="5168" y="1139"/>
                    <a:pt x="1263" y="4687"/>
                    <a:pt x="1096" y="4854"/>
                  </a:cubicBezTo>
                  <a:cubicBezTo>
                    <a:pt x="48" y="5830"/>
                    <a:pt x="1" y="7450"/>
                    <a:pt x="953" y="8522"/>
                  </a:cubicBezTo>
                  <a:cubicBezTo>
                    <a:pt x="1477" y="9069"/>
                    <a:pt x="2168" y="9355"/>
                    <a:pt x="2882" y="9355"/>
                  </a:cubicBezTo>
                  <a:cubicBezTo>
                    <a:pt x="3501" y="9355"/>
                    <a:pt x="4120" y="9117"/>
                    <a:pt x="4621" y="8664"/>
                  </a:cubicBezTo>
                  <a:cubicBezTo>
                    <a:pt x="4644" y="8641"/>
                    <a:pt x="7645" y="5973"/>
                    <a:pt x="12360" y="5164"/>
                  </a:cubicBezTo>
                  <a:cubicBezTo>
                    <a:pt x="13789" y="4926"/>
                    <a:pt x="14718" y="3568"/>
                    <a:pt x="14480" y="2163"/>
                  </a:cubicBezTo>
                  <a:cubicBezTo>
                    <a:pt x="14268" y="894"/>
                    <a:pt x="13173" y="0"/>
                    <a:pt x="119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0"/>
            <p:cNvSpPr/>
            <p:nvPr/>
          </p:nvSpPr>
          <p:spPr>
            <a:xfrm>
              <a:off x="4861228" y="3359150"/>
              <a:ext cx="25269" cy="10219"/>
            </a:xfrm>
            <a:custGeom>
              <a:avLst/>
              <a:gdLst/>
              <a:ahLst/>
              <a:cxnLst/>
              <a:rect l="l" t="t" r="r" b="b"/>
              <a:pathLst>
                <a:path w="15695" h="6347" extrusionOk="0">
                  <a:moveTo>
                    <a:pt x="6119" y="0"/>
                  </a:moveTo>
                  <a:cubicBezTo>
                    <a:pt x="4948" y="0"/>
                    <a:pt x="3685" y="92"/>
                    <a:pt x="2358" y="322"/>
                  </a:cubicBezTo>
                  <a:cubicBezTo>
                    <a:pt x="953" y="584"/>
                    <a:pt x="0" y="1918"/>
                    <a:pt x="239" y="3346"/>
                  </a:cubicBezTo>
                  <a:cubicBezTo>
                    <a:pt x="452" y="4606"/>
                    <a:pt x="1566" y="5502"/>
                    <a:pt x="2806" y="5502"/>
                  </a:cubicBezTo>
                  <a:cubicBezTo>
                    <a:pt x="2949" y="5502"/>
                    <a:pt x="3094" y="5490"/>
                    <a:pt x="3239" y="5466"/>
                  </a:cubicBezTo>
                  <a:cubicBezTo>
                    <a:pt x="4269" y="5285"/>
                    <a:pt x="5251" y="5214"/>
                    <a:pt x="6157" y="5214"/>
                  </a:cubicBezTo>
                  <a:cubicBezTo>
                    <a:pt x="9419" y="5214"/>
                    <a:pt x="11698" y="6133"/>
                    <a:pt x="11717" y="6133"/>
                  </a:cubicBezTo>
                  <a:cubicBezTo>
                    <a:pt x="12050" y="6276"/>
                    <a:pt x="12384" y="6347"/>
                    <a:pt x="12717" y="6347"/>
                  </a:cubicBezTo>
                  <a:cubicBezTo>
                    <a:pt x="13741" y="6347"/>
                    <a:pt x="14694" y="5752"/>
                    <a:pt x="15123" y="4775"/>
                  </a:cubicBezTo>
                  <a:cubicBezTo>
                    <a:pt x="15694" y="3442"/>
                    <a:pt x="15075" y="1918"/>
                    <a:pt x="13741" y="1346"/>
                  </a:cubicBezTo>
                  <a:cubicBezTo>
                    <a:pt x="13591" y="1290"/>
                    <a:pt x="10514" y="0"/>
                    <a:pt x="6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0"/>
            <p:cNvSpPr/>
            <p:nvPr/>
          </p:nvSpPr>
          <p:spPr>
            <a:xfrm>
              <a:off x="4870583" y="3345755"/>
              <a:ext cx="15300" cy="21621"/>
            </a:xfrm>
            <a:custGeom>
              <a:avLst/>
              <a:gdLst/>
              <a:ahLst/>
              <a:cxnLst/>
              <a:rect l="l" t="t" r="r" b="b"/>
              <a:pathLst>
                <a:path w="9503" h="13429" extrusionOk="0">
                  <a:moveTo>
                    <a:pt x="2930" y="1"/>
                  </a:moveTo>
                  <a:cubicBezTo>
                    <a:pt x="2344" y="1"/>
                    <a:pt x="1753" y="196"/>
                    <a:pt x="1262" y="593"/>
                  </a:cubicBezTo>
                  <a:cubicBezTo>
                    <a:pt x="167" y="1498"/>
                    <a:pt x="0" y="3141"/>
                    <a:pt x="905" y="4260"/>
                  </a:cubicBezTo>
                  <a:cubicBezTo>
                    <a:pt x="3382" y="7261"/>
                    <a:pt x="4120" y="11214"/>
                    <a:pt x="4144" y="11262"/>
                  </a:cubicBezTo>
                  <a:cubicBezTo>
                    <a:pt x="4358" y="12524"/>
                    <a:pt x="5454" y="13429"/>
                    <a:pt x="6692" y="13429"/>
                  </a:cubicBezTo>
                  <a:cubicBezTo>
                    <a:pt x="6835" y="13429"/>
                    <a:pt x="7002" y="13405"/>
                    <a:pt x="7144" y="13381"/>
                  </a:cubicBezTo>
                  <a:cubicBezTo>
                    <a:pt x="8550" y="13143"/>
                    <a:pt x="9502" y="11785"/>
                    <a:pt x="9264" y="10380"/>
                  </a:cubicBezTo>
                  <a:cubicBezTo>
                    <a:pt x="9216" y="10166"/>
                    <a:pt x="8311" y="5046"/>
                    <a:pt x="4930" y="950"/>
                  </a:cubicBezTo>
                  <a:cubicBezTo>
                    <a:pt x="4421" y="321"/>
                    <a:pt x="3680" y="1"/>
                    <a:pt x="29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0"/>
            <p:cNvSpPr/>
            <p:nvPr/>
          </p:nvSpPr>
          <p:spPr>
            <a:xfrm>
              <a:off x="4877522" y="3346795"/>
              <a:ext cx="15760" cy="18319"/>
            </a:xfrm>
            <a:custGeom>
              <a:avLst/>
              <a:gdLst/>
              <a:ahLst/>
              <a:cxnLst/>
              <a:rect l="l" t="t" r="r" b="b"/>
              <a:pathLst>
                <a:path w="9789" h="11378" extrusionOk="0">
                  <a:moveTo>
                    <a:pt x="6808" y="0"/>
                  </a:moveTo>
                  <a:cubicBezTo>
                    <a:pt x="5940" y="0"/>
                    <a:pt x="5089" y="432"/>
                    <a:pt x="4597" y="1233"/>
                  </a:cubicBezTo>
                  <a:lnTo>
                    <a:pt x="763" y="7401"/>
                  </a:lnTo>
                  <a:cubicBezTo>
                    <a:pt x="1" y="8615"/>
                    <a:pt x="382" y="10235"/>
                    <a:pt x="1596" y="10997"/>
                  </a:cubicBezTo>
                  <a:cubicBezTo>
                    <a:pt x="2025" y="11259"/>
                    <a:pt x="2501" y="11378"/>
                    <a:pt x="2954" y="11378"/>
                  </a:cubicBezTo>
                  <a:cubicBezTo>
                    <a:pt x="3835" y="11378"/>
                    <a:pt x="4692" y="10949"/>
                    <a:pt x="5168" y="10163"/>
                  </a:cubicBezTo>
                  <a:lnTo>
                    <a:pt x="9026" y="3971"/>
                  </a:lnTo>
                  <a:cubicBezTo>
                    <a:pt x="9788" y="2757"/>
                    <a:pt x="9407" y="1137"/>
                    <a:pt x="8193" y="399"/>
                  </a:cubicBezTo>
                  <a:cubicBezTo>
                    <a:pt x="7763" y="130"/>
                    <a:pt x="7283" y="0"/>
                    <a:pt x="68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50"/>
            <p:cNvSpPr/>
            <p:nvPr/>
          </p:nvSpPr>
          <p:spPr>
            <a:xfrm>
              <a:off x="4992354" y="3421074"/>
              <a:ext cx="35929" cy="30806"/>
            </a:xfrm>
            <a:custGeom>
              <a:avLst/>
              <a:gdLst/>
              <a:ahLst/>
              <a:cxnLst/>
              <a:rect l="l" t="t" r="r" b="b"/>
              <a:pathLst>
                <a:path w="22316" h="19134" extrusionOk="0">
                  <a:moveTo>
                    <a:pt x="19372" y="0"/>
                  </a:moveTo>
                  <a:cubicBezTo>
                    <a:pt x="18565" y="0"/>
                    <a:pt x="17772" y="375"/>
                    <a:pt x="17266" y="1082"/>
                  </a:cubicBezTo>
                  <a:cubicBezTo>
                    <a:pt x="10479" y="10537"/>
                    <a:pt x="2073" y="14061"/>
                    <a:pt x="1954" y="14133"/>
                  </a:cubicBezTo>
                  <a:cubicBezTo>
                    <a:pt x="644" y="14656"/>
                    <a:pt x="1" y="16181"/>
                    <a:pt x="525" y="17514"/>
                  </a:cubicBezTo>
                  <a:cubicBezTo>
                    <a:pt x="930" y="18514"/>
                    <a:pt x="1906" y="19134"/>
                    <a:pt x="2930" y="19134"/>
                  </a:cubicBezTo>
                  <a:cubicBezTo>
                    <a:pt x="3263" y="19134"/>
                    <a:pt x="3597" y="19062"/>
                    <a:pt x="3906" y="18943"/>
                  </a:cubicBezTo>
                  <a:cubicBezTo>
                    <a:pt x="4311" y="18776"/>
                    <a:pt x="13766" y="14871"/>
                    <a:pt x="21482" y="4107"/>
                  </a:cubicBezTo>
                  <a:cubicBezTo>
                    <a:pt x="22315" y="2940"/>
                    <a:pt x="22053" y="1320"/>
                    <a:pt x="20886" y="487"/>
                  </a:cubicBezTo>
                  <a:cubicBezTo>
                    <a:pt x="20427" y="159"/>
                    <a:pt x="19897" y="0"/>
                    <a:pt x="19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0"/>
            <p:cNvSpPr/>
            <p:nvPr/>
          </p:nvSpPr>
          <p:spPr>
            <a:xfrm>
              <a:off x="5008726" y="3409516"/>
              <a:ext cx="18521" cy="21545"/>
            </a:xfrm>
            <a:custGeom>
              <a:avLst/>
              <a:gdLst/>
              <a:ahLst/>
              <a:cxnLst/>
              <a:rect l="l" t="t" r="r" b="b"/>
              <a:pathLst>
                <a:path w="11504" h="13382" extrusionOk="0">
                  <a:moveTo>
                    <a:pt x="2934" y="1"/>
                  </a:moveTo>
                  <a:cubicBezTo>
                    <a:pt x="2200" y="1"/>
                    <a:pt x="1467" y="310"/>
                    <a:pt x="953" y="903"/>
                  </a:cubicBezTo>
                  <a:cubicBezTo>
                    <a:pt x="1" y="1998"/>
                    <a:pt x="144" y="3641"/>
                    <a:pt x="1239" y="4570"/>
                  </a:cubicBezTo>
                  <a:cubicBezTo>
                    <a:pt x="4859" y="7666"/>
                    <a:pt x="6073" y="11452"/>
                    <a:pt x="6121" y="11548"/>
                  </a:cubicBezTo>
                  <a:cubicBezTo>
                    <a:pt x="6454" y="12667"/>
                    <a:pt x="7478" y="13381"/>
                    <a:pt x="8598" y="13381"/>
                  </a:cubicBezTo>
                  <a:cubicBezTo>
                    <a:pt x="8836" y="13381"/>
                    <a:pt x="9098" y="13358"/>
                    <a:pt x="9336" y="13286"/>
                  </a:cubicBezTo>
                  <a:cubicBezTo>
                    <a:pt x="10717" y="12857"/>
                    <a:pt x="11503" y="11405"/>
                    <a:pt x="11098" y="10047"/>
                  </a:cubicBezTo>
                  <a:cubicBezTo>
                    <a:pt x="11027" y="9833"/>
                    <a:pt x="9479" y="4761"/>
                    <a:pt x="4597" y="617"/>
                  </a:cubicBezTo>
                  <a:cubicBezTo>
                    <a:pt x="4118" y="202"/>
                    <a:pt x="3526" y="1"/>
                    <a:pt x="29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0"/>
            <p:cNvSpPr/>
            <p:nvPr/>
          </p:nvSpPr>
          <p:spPr>
            <a:xfrm>
              <a:off x="5018121" y="3422702"/>
              <a:ext cx="23582" cy="15298"/>
            </a:xfrm>
            <a:custGeom>
              <a:avLst/>
              <a:gdLst/>
              <a:ahLst/>
              <a:cxnLst/>
              <a:rect l="l" t="t" r="r" b="b"/>
              <a:pathLst>
                <a:path w="14647" h="9502" extrusionOk="0">
                  <a:moveTo>
                    <a:pt x="2752" y="0"/>
                  </a:moveTo>
                  <a:cubicBezTo>
                    <a:pt x="1483" y="0"/>
                    <a:pt x="366" y="949"/>
                    <a:pt x="191" y="2238"/>
                  </a:cubicBezTo>
                  <a:cubicBezTo>
                    <a:pt x="0" y="3667"/>
                    <a:pt x="1000" y="4977"/>
                    <a:pt x="2406" y="5168"/>
                  </a:cubicBezTo>
                  <a:cubicBezTo>
                    <a:pt x="2453" y="5168"/>
                    <a:pt x="6406" y="5763"/>
                    <a:pt x="10050" y="8883"/>
                  </a:cubicBezTo>
                  <a:cubicBezTo>
                    <a:pt x="10550" y="9287"/>
                    <a:pt x="11145" y="9502"/>
                    <a:pt x="11741" y="9502"/>
                  </a:cubicBezTo>
                  <a:cubicBezTo>
                    <a:pt x="12479" y="9502"/>
                    <a:pt x="13217" y="9192"/>
                    <a:pt x="13717" y="8597"/>
                  </a:cubicBezTo>
                  <a:cubicBezTo>
                    <a:pt x="14646" y="7501"/>
                    <a:pt x="14527" y="5858"/>
                    <a:pt x="13432" y="4929"/>
                  </a:cubicBezTo>
                  <a:cubicBezTo>
                    <a:pt x="8573" y="786"/>
                    <a:pt x="3334" y="47"/>
                    <a:pt x="3096" y="24"/>
                  </a:cubicBezTo>
                  <a:cubicBezTo>
                    <a:pt x="2981" y="8"/>
                    <a:pt x="2866" y="0"/>
                    <a:pt x="27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0"/>
            <p:cNvSpPr/>
            <p:nvPr/>
          </p:nvSpPr>
          <p:spPr>
            <a:xfrm>
              <a:off x="5019231" y="3412815"/>
              <a:ext cx="21358" cy="16673"/>
            </a:xfrm>
            <a:custGeom>
              <a:avLst/>
              <a:gdLst/>
              <a:ahLst/>
              <a:cxnLst/>
              <a:rect l="l" t="t" r="r" b="b"/>
              <a:pathLst>
                <a:path w="13266" h="10356" extrusionOk="0">
                  <a:moveTo>
                    <a:pt x="10350" y="1"/>
                  </a:moveTo>
                  <a:cubicBezTo>
                    <a:pt x="10052" y="1"/>
                    <a:pt x="9750" y="53"/>
                    <a:pt x="9455" y="163"/>
                  </a:cubicBezTo>
                  <a:cubicBezTo>
                    <a:pt x="4454" y="1973"/>
                    <a:pt x="1073" y="5903"/>
                    <a:pt x="930" y="6069"/>
                  </a:cubicBezTo>
                  <a:cubicBezTo>
                    <a:pt x="1" y="7165"/>
                    <a:pt x="120" y="8808"/>
                    <a:pt x="1215" y="9737"/>
                  </a:cubicBezTo>
                  <a:cubicBezTo>
                    <a:pt x="1692" y="10142"/>
                    <a:pt x="2311" y="10356"/>
                    <a:pt x="2906" y="10356"/>
                  </a:cubicBezTo>
                  <a:cubicBezTo>
                    <a:pt x="3644" y="10356"/>
                    <a:pt x="4359" y="10046"/>
                    <a:pt x="4883" y="9451"/>
                  </a:cubicBezTo>
                  <a:cubicBezTo>
                    <a:pt x="4907" y="9427"/>
                    <a:pt x="7550" y="6379"/>
                    <a:pt x="11217" y="5045"/>
                  </a:cubicBezTo>
                  <a:cubicBezTo>
                    <a:pt x="12575" y="4545"/>
                    <a:pt x="13266" y="3069"/>
                    <a:pt x="12789" y="1711"/>
                  </a:cubicBezTo>
                  <a:cubicBezTo>
                    <a:pt x="12400" y="654"/>
                    <a:pt x="11402" y="1"/>
                    <a:pt x="103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50"/>
            <p:cNvSpPr/>
            <p:nvPr/>
          </p:nvSpPr>
          <p:spPr>
            <a:xfrm>
              <a:off x="5019731" y="3407135"/>
              <a:ext cx="8744" cy="20091"/>
            </a:xfrm>
            <a:custGeom>
              <a:avLst/>
              <a:gdLst/>
              <a:ahLst/>
              <a:cxnLst/>
              <a:rect l="l" t="t" r="r" b="b"/>
              <a:pathLst>
                <a:path w="5431" h="12479" extrusionOk="0">
                  <a:moveTo>
                    <a:pt x="2572" y="0"/>
                  </a:moveTo>
                  <a:cubicBezTo>
                    <a:pt x="1144" y="24"/>
                    <a:pt x="0" y="1215"/>
                    <a:pt x="24" y="2667"/>
                  </a:cubicBezTo>
                  <a:lnTo>
                    <a:pt x="191" y="9931"/>
                  </a:lnTo>
                  <a:cubicBezTo>
                    <a:pt x="239" y="11360"/>
                    <a:pt x="1382" y="12479"/>
                    <a:pt x="2811" y="12479"/>
                  </a:cubicBezTo>
                  <a:lnTo>
                    <a:pt x="2858" y="12479"/>
                  </a:lnTo>
                  <a:cubicBezTo>
                    <a:pt x="4287" y="12455"/>
                    <a:pt x="5430" y="11264"/>
                    <a:pt x="5406" y="9812"/>
                  </a:cubicBezTo>
                  <a:lnTo>
                    <a:pt x="5240" y="2524"/>
                  </a:lnTo>
                  <a:cubicBezTo>
                    <a:pt x="5192" y="1119"/>
                    <a:pt x="4049" y="0"/>
                    <a:pt x="26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50"/>
            <p:cNvSpPr/>
            <p:nvPr/>
          </p:nvSpPr>
          <p:spPr>
            <a:xfrm>
              <a:off x="5058871" y="3375398"/>
              <a:ext cx="9861" cy="8388"/>
            </a:xfrm>
            <a:custGeom>
              <a:avLst/>
              <a:gdLst/>
              <a:ahLst/>
              <a:cxnLst/>
              <a:rect l="l" t="t" r="r" b="b"/>
              <a:pathLst>
                <a:path w="6125" h="5210" extrusionOk="0">
                  <a:moveTo>
                    <a:pt x="3147" y="0"/>
                  </a:moveTo>
                  <a:cubicBezTo>
                    <a:pt x="1362" y="0"/>
                    <a:pt x="1" y="1786"/>
                    <a:pt x="742" y="3661"/>
                  </a:cubicBezTo>
                  <a:cubicBezTo>
                    <a:pt x="1123" y="4614"/>
                    <a:pt x="2052" y="5209"/>
                    <a:pt x="3076" y="5209"/>
                  </a:cubicBezTo>
                  <a:lnTo>
                    <a:pt x="3171" y="5209"/>
                  </a:lnTo>
                  <a:cubicBezTo>
                    <a:pt x="4838" y="5209"/>
                    <a:pt x="6124" y="3637"/>
                    <a:pt x="5648" y="1899"/>
                  </a:cubicBezTo>
                  <a:cubicBezTo>
                    <a:pt x="5434" y="1066"/>
                    <a:pt x="4815" y="399"/>
                    <a:pt x="4005" y="137"/>
                  </a:cubicBezTo>
                  <a:cubicBezTo>
                    <a:pt x="3713" y="44"/>
                    <a:pt x="3425" y="0"/>
                    <a:pt x="3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0"/>
            <p:cNvSpPr/>
            <p:nvPr/>
          </p:nvSpPr>
          <p:spPr>
            <a:xfrm>
              <a:off x="5070341" y="3377804"/>
              <a:ext cx="10240" cy="8168"/>
            </a:xfrm>
            <a:custGeom>
              <a:avLst/>
              <a:gdLst/>
              <a:ahLst/>
              <a:cxnLst/>
              <a:rect l="l" t="t" r="r" b="b"/>
              <a:pathLst>
                <a:path w="6360" h="5073" extrusionOk="0">
                  <a:moveTo>
                    <a:pt x="3049" y="0"/>
                  </a:moveTo>
                  <a:cubicBezTo>
                    <a:pt x="2287" y="0"/>
                    <a:pt x="1549" y="405"/>
                    <a:pt x="1167" y="1072"/>
                  </a:cubicBezTo>
                  <a:cubicBezTo>
                    <a:pt x="1" y="3048"/>
                    <a:pt x="1406" y="5073"/>
                    <a:pt x="3263" y="5073"/>
                  </a:cubicBezTo>
                  <a:lnTo>
                    <a:pt x="3335" y="5073"/>
                  </a:lnTo>
                  <a:cubicBezTo>
                    <a:pt x="5073" y="5049"/>
                    <a:pt x="6359" y="3287"/>
                    <a:pt x="5597" y="1453"/>
                  </a:cubicBezTo>
                  <a:cubicBezTo>
                    <a:pt x="5240" y="572"/>
                    <a:pt x="4335" y="0"/>
                    <a:pt x="3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0"/>
            <p:cNvSpPr/>
            <p:nvPr/>
          </p:nvSpPr>
          <p:spPr>
            <a:xfrm>
              <a:off x="4895888" y="3315687"/>
              <a:ext cx="9855" cy="8364"/>
            </a:xfrm>
            <a:custGeom>
              <a:avLst/>
              <a:gdLst/>
              <a:ahLst/>
              <a:cxnLst/>
              <a:rect l="l" t="t" r="r" b="b"/>
              <a:pathLst>
                <a:path w="6121" h="5195" extrusionOk="0">
                  <a:moveTo>
                    <a:pt x="3105" y="1"/>
                  </a:moveTo>
                  <a:cubicBezTo>
                    <a:pt x="1347" y="1"/>
                    <a:pt x="0" y="1780"/>
                    <a:pt x="739" y="3647"/>
                  </a:cubicBezTo>
                  <a:cubicBezTo>
                    <a:pt x="1120" y="4599"/>
                    <a:pt x="2049" y="5194"/>
                    <a:pt x="3073" y="5194"/>
                  </a:cubicBezTo>
                  <a:lnTo>
                    <a:pt x="3168" y="5194"/>
                  </a:lnTo>
                  <a:cubicBezTo>
                    <a:pt x="4835" y="5194"/>
                    <a:pt x="6121" y="3623"/>
                    <a:pt x="5645" y="1884"/>
                  </a:cubicBezTo>
                  <a:cubicBezTo>
                    <a:pt x="5430" y="1051"/>
                    <a:pt x="4787" y="408"/>
                    <a:pt x="3978" y="146"/>
                  </a:cubicBezTo>
                  <a:cubicBezTo>
                    <a:pt x="3681" y="47"/>
                    <a:pt x="3388" y="1"/>
                    <a:pt x="3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0"/>
            <p:cNvSpPr/>
            <p:nvPr/>
          </p:nvSpPr>
          <p:spPr>
            <a:xfrm>
              <a:off x="4895844" y="3280389"/>
              <a:ext cx="9861" cy="8388"/>
            </a:xfrm>
            <a:custGeom>
              <a:avLst/>
              <a:gdLst/>
              <a:ahLst/>
              <a:cxnLst/>
              <a:rect l="l" t="t" r="r" b="b"/>
              <a:pathLst>
                <a:path w="6125" h="5210" extrusionOk="0">
                  <a:moveTo>
                    <a:pt x="3147" y="0"/>
                  </a:moveTo>
                  <a:cubicBezTo>
                    <a:pt x="1362" y="0"/>
                    <a:pt x="0" y="1786"/>
                    <a:pt x="742" y="3661"/>
                  </a:cubicBezTo>
                  <a:cubicBezTo>
                    <a:pt x="1099" y="4614"/>
                    <a:pt x="2052" y="5209"/>
                    <a:pt x="3076" y="5209"/>
                  </a:cubicBezTo>
                  <a:lnTo>
                    <a:pt x="3171" y="5209"/>
                  </a:lnTo>
                  <a:cubicBezTo>
                    <a:pt x="4838" y="5209"/>
                    <a:pt x="6124" y="3637"/>
                    <a:pt x="5648" y="1875"/>
                  </a:cubicBezTo>
                  <a:cubicBezTo>
                    <a:pt x="5434" y="1066"/>
                    <a:pt x="4791" y="399"/>
                    <a:pt x="4005" y="137"/>
                  </a:cubicBezTo>
                  <a:cubicBezTo>
                    <a:pt x="3713" y="44"/>
                    <a:pt x="3424" y="0"/>
                    <a:pt x="3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50"/>
            <p:cNvSpPr/>
            <p:nvPr/>
          </p:nvSpPr>
          <p:spPr>
            <a:xfrm>
              <a:off x="4877210" y="3292888"/>
              <a:ext cx="9861" cy="8388"/>
            </a:xfrm>
            <a:custGeom>
              <a:avLst/>
              <a:gdLst/>
              <a:ahLst/>
              <a:cxnLst/>
              <a:rect l="l" t="t" r="r" b="b"/>
              <a:pathLst>
                <a:path w="6125" h="5210" extrusionOk="0">
                  <a:moveTo>
                    <a:pt x="3154" y="1"/>
                  </a:moveTo>
                  <a:cubicBezTo>
                    <a:pt x="1380" y="1"/>
                    <a:pt x="0" y="1787"/>
                    <a:pt x="742" y="3662"/>
                  </a:cubicBezTo>
                  <a:cubicBezTo>
                    <a:pt x="1123" y="4614"/>
                    <a:pt x="2076" y="5210"/>
                    <a:pt x="3100" y="5210"/>
                  </a:cubicBezTo>
                  <a:lnTo>
                    <a:pt x="3171" y="5210"/>
                  </a:lnTo>
                  <a:cubicBezTo>
                    <a:pt x="4838" y="5210"/>
                    <a:pt x="6124" y="3638"/>
                    <a:pt x="5672" y="1876"/>
                  </a:cubicBezTo>
                  <a:cubicBezTo>
                    <a:pt x="5458" y="1066"/>
                    <a:pt x="4815" y="399"/>
                    <a:pt x="4005" y="137"/>
                  </a:cubicBezTo>
                  <a:cubicBezTo>
                    <a:pt x="3716" y="44"/>
                    <a:pt x="3430" y="1"/>
                    <a:pt x="31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50"/>
            <p:cNvSpPr/>
            <p:nvPr/>
          </p:nvSpPr>
          <p:spPr>
            <a:xfrm>
              <a:off x="4877254" y="3427762"/>
              <a:ext cx="8208" cy="8129"/>
            </a:xfrm>
            <a:custGeom>
              <a:avLst/>
              <a:gdLst/>
              <a:ahLst/>
              <a:cxnLst/>
              <a:rect l="l" t="t" r="r" b="b"/>
              <a:pathLst>
                <a:path w="5098" h="5049" extrusionOk="0">
                  <a:moveTo>
                    <a:pt x="2525" y="0"/>
                  </a:moveTo>
                  <a:cubicBezTo>
                    <a:pt x="1120" y="24"/>
                    <a:pt x="1" y="1167"/>
                    <a:pt x="1" y="2548"/>
                  </a:cubicBezTo>
                  <a:cubicBezTo>
                    <a:pt x="25" y="3930"/>
                    <a:pt x="1144" y="5049"/>
                    <a:pt x="2549" y="5049"/>
                  </a:cubicBezTo>
                  <a:lnTo>
                    <a:pt x="2597" y="5049"/>
                  </a:lnTo>
                  <a:cubicBezTo>
                    <a:pt x="4002" y="5049"/>
                    <a:pt x="5097" y="3906"/>
                    <a:pt x="5073" y="2501"/>
                  </a:cubicBezTo>
                  <a:cubicBezTo>
                    <a:pt x="5073" y="1120"/>
                    <a:pt x="3930" y="0"/>
                    <a:pt x="2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0"/>
            <p:cNvSpPr/>
            <p:nvPr/>
          </p:nvSpPr>
          <p:spPr>
            <a:xfrm>
              <a:off x="5021878" y="3282257"/>
              <a:ext cx="8858" cy="8131"/>
            </a:xfrm>
            <a:custGeom>
              <a:avLst/>
              <a:gdLst/>
              <a:ahLst/>
              <a:cxnLst/>
              <a:rect l="l" t="t" r="r" b="b"/>
              <a:pathLst>
                <a:path w="5502" h="5050" extrusionOk="0">
                  <a:moveTo>
                    <a:pt x="2929" y="1"/>
                  </a:moveTo>
                  <a:cubicBezTo>
                    <a:pt x="1858" y="1"/>
                    <a:pt x="857" y="668"/>
                    <a:pt x="548" y="1715"/>
                  </a:cubicBezTo>
                  <a:cubicBezTo>
                    <a:pt x="0" y="3454"/>
                    <a:pt x="1286" y="5049"/>
                    <a:pt x="2929" y="5049"/>
                  </a:cubicBezTo>
                  <a:lnTo>
                    <a:pt x="3001" y="5049"/>
                  </a:lnTo>
                  <a:cubicBezTo>
                    <a:pt x="4406" y="5049"/>
                    <a:pt x="5501" y="3906"/>
                    <a:pt x="5477" y="2501"/>
                  </a:cubicBezTo>
                  <a:cubicBezTo>
                    <a:pt x="5477" y="1120"/>
                    <a:pt x="4334" y="1"/>
                    <a:pt x="2929" y="1"/>
                  </a:cubicBezTo>
                  <a:close/>
                </a:path>
              </a:pathLst>
            </a:custGeom>
            <a:solidFill>
              <a:srgbClr val="EFA6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0"/>
            <p:cNvSpPr/>
            <p:nvPr/>
          </p:nvSpPr>
          <p:spPr>
            <a:xfrm>
              <a:off x="4946154" y="3341993"/>
              <a:ext cx="10238" cy="8131"/>
            </a:xfrm>
            <a:custGeom>
              <a:avLst/>
              <a:gdLst/>
              <a:ahLst/>
              <a:cxnLst/>
              <a:rect l="l" t="t" r="r" b="b"/>
              <a:pathLst>
                <a:path w="6359" h="5050" extrusionOk="0">
                  <a:moveTo>
                    <a:pt x="3049" y="1"/>
                  </a:moveTo>
                  <a:cubicBezTo>
                    <a:pt x="2287" y="1"/>
                    <a:pt x="1548" y="382"/>
                    <a:pt x="1167" y="1048"/>
                  </a:cubicBezTo>
                  <a:cubicBezTo>
                    <a:pt x="0" y="3025"/>
                    <a:pt x="1406" y="5049"/>
                    <a:pt x="3263" y="5049"/>
                  </a:cubicBezTo>
                  <a:lnTo>
                    <a:pt x="3334" y="5049"/>
                  </a:lnTo>
                  <a:cubicBezTo>
                    <a:pt x="5073" y="5025"/>
                    <a:pt x="6359" y="3263"/>
                    <a:pt x="5597" y="1453"/>
                  </a:cubicBezTo>
                  <a:cubicBezTo>
                    <a:pt x="5240" y="548"/>
                    <a:pt x="4335" y="1"/>
                    <a:pt x="3382" y="1"/>
                  </a:cubicBezTo>
                  <a:close/>
                </a:path>
              </a:pathLst>
            </a:custGeom>
            <a:solidFill>
              <a:srgbClr val="EFA6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0"/>
            <p:cNvSpPr/>
            <p:nvPr/>
          </p:nvSpPr>
          <p:spPr>
            <a:xfrm>
              <a:off x="4955619" y="3351512"/>
              <a:ext cx="9860" cy="8386"/>
            </a:xfrm>
            <a:custGeom>
              <a:avLst/>
              <a:gdLst/>
              <a:ahLst/>
              <a:cxnLst/>
              <a:rect l="l" t="t" r="r" b="b"/>
              <a:pathLst>
                <a:path w="6124" h="5209" extrusionOk="0">
                  <a:moveTo>
                    <a:pt x="3146" y="0"/>
                  </a:moveTo>
                  <a:cubicBezTo>
                    <a:pt x="1362" y="0"/>
                    <a:pt x="0" y="1786"/>
                    <a:pt x="742" y="3661"/>
                  </a:cubicBezTo>
                  <a:cubicBezTo>
                    <a:pt x="1123" y="4614"/>
                    <a:pt x="2075" y="5209"/>
                    <a:pt x="3100" y="5209"/>
                  </a:cubicBezTo>
                  <a:lnTo>
                    <a:pt x="3171" y="5209"/>
                  </a:lnTo>
                  <a:cubicBezTo>
                    <a:pt x="4838" y="5209"/>
                    <a:pt x="6124" y="3637"/>
                    <a:pt x="5671" y="1875"/>
                  </a:cubicBezTo>
                  <a:cubicBezTo>
                    <a:pt x="5433" y="1065"/>
                    <a:pt x="4814" y="398"/>
                    <a:pt x="4004" y="136"/>
                  </a:cubicBezTo>
                  <a:cubicBezTo>
                    <a:pt x="3712" y="43"/>
                    <a:pt x="3424" y="0"/>
                    <a:pt x="3146" y="0"/>
                  </a:cubicBezTo>
                  <a:close/>
                </a:path>
              </a:pathLst>
            </a:custGeom>
            <a:solidFill>
              <a:srgbClr val="EFA6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50"/>
            <p:cNvSpPr/>
            <p:nvPr/>
          </p:nvSpPr>
          <p:spPr>
            <a:xfrm>
              <a:off x="4943891" y="3416677"/>
              <a:ext cx="9855" cy="8364"/>
            </a:xfrm>
            <a:custGeom>
              <a:avLst/>
              <a:gdLst/>
              <a:ahLst/>
              <a:cxnLst/>
              <a:rect l="l" t="t" r="r" b="b"/>
              <a:pathLst>
                <a:path w="6121" h="5195" extrusionOk="0">
                  <a:moveTo>
                    <a:pt x="3127" y="1"/>
                  </a:moveTo>
                  <a:cubicBezTo>
                    <a:pt x="1365" y="1"/>
                    <a:pt x="0" y="1780"/>
                    <a:pt x="739" y="3647"/>
                  </a:cubicBezTo>
                  <a:cubicBezTo>
                    <a:pt x="1120" y="4599"/>
                    <a:pt x="2072" y="5194"/>
                    <a:pt x="3096" y="5194"/>
                  </a:cubicBezTo>
                  <a:lnTo>
                    <a:pt x="3168" y="5194"/>
                  </a:lnTo>
                  <a:cubicBezTo>
                    <a:pt x="4835" y="5194"/>
                    <a:pt x="6121" y="3623"/>
                    <a:pt x="5668" y="1884"/>
                  </a:cubicBezTo>
                  <a:cubicBezTo>
                    <a:pt x="5454" y="1051"/>
                    <a:pt x="4811" y="408"/>
                    <a:pt x="4001" y="146"/>
                  </a:cubicBezTo>
                  <a:cubicBezTo>
                    <a:pt x="3704" y="47"/>
                    <a:pt x="3411" y="1"/>
                    <a:pt x="3127" y="1"/>
                  </a:cubicBezTo>
                  <a:close/>
                </a:path>
              </a:pathLst>
            </a:custGeom>
            <a:solidFill>
              <a:srgbClr val="EFA6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50"/>
            <p:cNvSpPr/>
            <p:nvPr/>
          </p:nvSpPr>
          <p:spPr>
            <a:xfrm>
              <a:off x="4960722" y="3292686"/>
              <a:ext cx="23620" cy="11772"/>
            </a:xfrm>
            <a:custGeom>
              <a:avLst/>
              <a:gdLst/>
              <a:ahLst/>
              <a:cxnLst/>
              <a:rect l="l" t="t" r="r" b="b"/>
              <a:pathLst>
                <a:path w="14671" h="7312" extrusionOk="0">
                  <a:moveTo>
                    <a:pt x="7336" y="0"/>
                  </a:moveTo>
                  <a:cubicBezTo>
                    <a:pt x="4335" y="0"/>
                    <a:pt x="1692" y="1453"/>
                    <a:pt x="1" y="3668"/>
                  </a:cubicBezTo>
                  <a:cubicBezTo>
                    <a:pt x="1668" y="5882"/>
                    <a:pt x="4335" y="7311"/>
                    <a:pt x="7336" y="7311"/>
                  </a:cubicBezTo>
                  <a:cubicBezTo>
                    <a:pt x="10336" y="7311"/>
                    <a:pt x="13004" y="5882"/>
                    <a:pt x="14671" y="3668"/>
                  </a:cubicBezTo>
                  <a:cubicBezTo>
                    <a:pt x="13004" y="1453"/>
                    <a:pt x="10336" y="24"/>
                    <a:pt x="73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0"/>
            <p:cNvSpPr/>
            <p:nvPr/>
          </p:nvSpPr>
          <p:spPr>
            <a:xfrm>
              <a:off x="4967932" y="3362002"/>
              <a:ext cx="23965" cy="22735"/>
            </a:xfrm>
            <a:custGeom>
              <a:avLst/>
              <a:gdLst/>
              <a:ahLst/>
              <a:cxnLst/>
              <a:rect l="l" t="t" r="r" b="b"/>
              <a:pathLst>
                <a:path w="14885" h="14121" extrusionOk="0">
                  <a:moveTo>
                    <a:pt x="12657" y="1"/>
                  </a:moveTo>
                  <a:cubicBezTo>
                    <a:pt x="9514" y="1"/>
                    <a:pt x="6371" y="1205"/>
                    <a:pt x="3977" y="3600"/>
                  </a:cubicBezTo>
                  <a:cubicBezTo>
                    <a:pt x="1143" y="6434"/>
                    <a:pt x="0" y="10315"/>
                    <a:pt x="500" y="14007"/>
                  </a:cubicBezTo>
                  <a:cubicBezTo>
                    <a:pt x="1060" y="14082"/>
                    <a:pt x="1624" y="14120"/>
                    <a:pt x="2189" y="14120"/>
                  </a:cubicBezTo>
                  <a:cubicBezTo>
                    <a:pt x="5345" y="14120"/>
                    <a:pt x="8503" y="12930"/>
                    <a:pt x="10907" y="10506"/>
                  </a:cubicBezTo>
                  <a:cubicBezTo>
                    <a:pt x="13741" y="7672"/>
                    <a:pt x="14884" y="3814"/>
                    <a:pt x="14384" y="123"/>
                  </a:cubicBezTo>
                  <a:cubicBezTo>
                    <a:pt x="13812" y="41"/>
                    <a:pt x="13234" y="1"/>
                    <a:pt x="126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50"/>
            <p:cNvSpPr/>
            <p:nvPr/>
          </p:nvSpPr>
          <p:spPr>
            <a:xfrm>
              <a:off x="5058034" y="3322655"/>
              <a:ext cx="21089" cy="19969"/>
            </a:xfrm>
            <a:custGeom>
              <a:avLst/>
              <a:gdLst/>
              <a:ahLst/>
              <a:cxnLst/>
              <a:rect l="l" t="t" r="r" b="b"/>
              <a:pathLst>
                <a:path w="13099" h="12403" extrusionOk="0">
                  <a:moveTo>
                    <a:pt x="1951" y="0"/>
                  </a:moveTo>
                  <a:cubicBezTo>
                    <a:pt x="1450" y="0"/>
                    <a:pt x="949" y="35"/>
                    <a:pt x="453" y="104"/>
                  </a:cubicBezTo>
                  <a:cubicBezTo>
                    <a:pt x="0" y="3343"/>
                    <a:pt x="1000" y="6749"/>
                    <a:pt x="3501" y="9249"/>
                  </a:cubicBezTo>
                  <a:cubicBezTo>
                    <a:pt x="5613" y="11361"/>
                    <a:pt x="8371" y="12403"/>
                    <a:pt x="11128" y="12403"/>
                  </a:cubicBezTo>
                  <a:cubicBezTo>
                    <a:pt x="11635" y="12403"/>
                    <a:pt x="12142" y="12368"/>
                    <a:pt x="12646" y="12297"/>
                  </a:cubicBezTo>
                  <a:cubicBezTo>
                    <a:pt x="13098" y="9059"/>
                    <a:pt x="12074" y="5653"/>
                    <a:pt x="9597" y="3153"/>
                  </a:cubicBezTo>
                  <a:cubicBezTo>
                    <a:pt x="7480" y="1056"/>
                    <a:pt x="4715" y="0"/>
                    <a:pt x="19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50"/>
            <p:cNvSpPr/>
            <p:nvPr/>
          </p:nvSpPr>
          <p:spPr>
            <a:xfrm>
              <a:off x="4850953" y="3402289"/>
              <a:ext cx="21089" cy="20006"/>
            </a:xfrm>
            <a:custGeom>
              <a:avLst/>
              <a:gdLst/>
              <a:ahLst/>
              <a:cxnLst/>
              <a:rect l="l" t="t" r="r" b="b"/>
              <a:pathLst>
                <a:path w="13099" h="12426" extrusionOk="0">
                  <a:moveTo>
                    <a:pt x="11149" y="1"/>
                  </a:moveTo>
                  <a:cubicBezTo>
                    <a:pt x="8384" y="1"/>
                    <a:pt x="5618" y="1059"/>
                    <a:pt x="3501" y="3177"/>
                  </a:cubicBezTo>
                  <a:cubicBezTo>
                    <a:pt x="1024" y="5677"/>
                    <a:pt x="0" y="9083"/>
                    <a:pt x="453" y="12322"/>
                  </a:cubicBezTo>
                  <a:cubicBezTo>
                    <a:pt x="949" y="12391"/>
                    <a:pt x="1449" y="12426"/>
                    <a:pt x="1949" y="12426"/>
                  </a:cubicBezTo>
                  <a:cubicBezTo>
                    <a:pt x="4714" y="12426"/>
                    <a:pt x="7480" y="11367"/>
                    <a:pt x="9597" y="9250"/>
                  </a:cubicBezTo>
                  <a:cubicBezTo>
                    <a:pt x="12074" y="6773"/>
                    <a:pt x="13098" y="3344"/>
                    <a:pt x="12646" y="105"/>
                  </a:cubicBezTo>
                  <a:cubicBezTo>
                    <a:pt x="12149" y="35"/>
                    <a:pt x="11649" y="1"/>
                    <a:pt x="11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0"/>
            <p:cNvSpPr/>
            <p:nvPr/>
          </p:nvSpPr>
          <p:spPr>
            <a:xfrm>
              <a:off x="4930625" y="3243596"/>
              <a:ext cx="21128" cy="19969"/>
            </a:xfrm>
            <a:custGeom>
              <a:avLst/>
              <a:gdLst/>
              <a:ahLst/>
              <a:cxnLst/>
              <a:rect l="l" t="t" r="r" b="b"/>
              <a:pathLst>
                <a:path w="13123" h="12403" extrusionOk="0">
                  <a:moveTo>
                    <a:pt x="11172" y="0"/>
                  </a:moveTo>
                  <a:cubicBezTo>
                    <a:pt x="8403" y="0"/>
                    <a:pt x="5622" y="1059"/>
                    <a:pt x="3525" y="3176"/>
                  </a:cubicBezTo>
                  <a:cubicBezTo>
                    <a:pt x="1025" y="5653"/>
                    <a:pt x="1" y="9058"/>
                    <a:pt x="453" y="12297"/>
                  </a:cubicBezTo>
                  <a:cubicBezTo>
                    <a:pt x="956" y="12367"/>
                    <a:pt x="1463" y="12403"/>
                    <a:pt x="1970" y="12403"/>
                  </a:cubicBezTo>
                  <a:cubicBezTo>
                    <a:pt x="4728" y="12403"/>
                    <a:pt x="7486" y="11361"/>
                    <a:pt x="9598" y="9249"/>
                  </a:cubicBezTo>
                  <a:cubicBezTo>
                    <a:pt x="12098" y="6748"/>
                    <a:pt x="13122" y="3343"/>
                    <a:pt x="12670" y="104"/>
                  </a:cubicBezTo>
                  <a:cubicBezTo>
                    <a:pt x="12174" y="35"/>
                    <a:pt x="11673" y="0"/>
                    <a:pt x="111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50"/>
          <p:cNvGrpSpPr/>
          <p:nvPr/>
        </p:nvGrpSpPr>
        <p:grpSpPr>
          <a:xfrm>
            <a:off x="7021741" y="3208997"/>
            <a:ext cx="255738" cy="246686"/>
            <a:chOff x="7234976" y="3224078"/>
            <a:chExt cx="277976" cy="268137"/>
          </a:xfrm>
        </p:grpSpPr>
        <p:sp>
          <p:nvSpPr>
            <p:cNvPr id="7279" name="Google Shape;7279;p50"/>
            <p:cNvSpPr/>
            <p:nvPr/>
          </p:nvSpPr>
          <p:spPr>
            <a:xfrm>
              <a:off x="7398810" y="3384743"/>
              <a:ext cx="99343" cy="92749"/>
            </a:xfrm>
            <a:custGeom>
              <a:avLst/>
              <a:gdLst/>
              <a:ahLst/>
              <a:cxnLst/>
              <a:rect l="l" t="t" r="r" b="b"/>
              <a:pathLst>
                <a:path w="61704" h="57608" extrusionOk="0">
                  <a:moveTo>
                    <a:pt x="12098" y="1"/>
                  </a:moveTo>
                  <a:lnTo>
                    <a:pt x="0" y="43986"/>
                  </a:lnTo>
                  <a:lnTo>
                    <a:pt x="49606" y="57608"/>
                  </a:lnTo>
                  <a:lnTo>
                    <a:pt x="61704" y="13646"/>
                  </a:lnTo>
                  <a:lnTo>
                    <a:pt x="120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0"/>
            <p:cNvSpPr/>
            <p:nvPr/>
          </p:nvSpPr>
          <p:spPr>
            <a:xfrm>
              <a:off x="7465676" y="3422681"/>
              <a:ext cx="27415" cy="54811"/>
            </a:xfrm>
            <a:custGeom>
              <a:avLst/>
              <a:gdLst/>
              <a:ahLst/>
              <a:cxnLst/>
              <a:rect l="l" t="t" r="r" b="b"/>
              <a:pathLst>
                <a:path w="17028" h="34044" extrusionOk="0">
                  <a:moveTo>
                    <a:pt x="11372" y="1"/>
                  </a:moveTo>
                  <a:cubicBezTo>
                    <a:pt x="9850" y="1"/>
                    <a:pt x="8465" y="1018"/>
                    <a:pt x="8050" y="2561"/>
                  </a:cubicBezTo>
                  <a:lnTo>
                    <a:pt x="1" y="31805"/>
                  </a:lnTo>
                  <a:lnTo>
                    <a:pt x="8074" y="34044"/>
                  </a:lnTo>
                  <a:lnTo>
                    <a:pt x="17028" y="1418"/>
                  </a:lnTo>
                  <a:lnTo>
                    <a:pt x="12313" y="132"/>
                  </a:lnTo>
                  <a:cubicBezTo>
                    <a:pt x="11998" y="43"/>
                    <a:pt x="11682" y="1"/>
                    <a:pt x="113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50"/>
            <p:cNvSpPr/>
            <p:nvPr/>
          </p:nvSpPr>
          <p:spPr>
            <a:xfrm>
              <a:off x="7471773" y="3428414"/>
              <a:ext cx="20399" cy="23313"/>
            </a:xfrm>
            <a:custGeom>
              <a:avLst/>
              <a:gdLst/>
              <a:ahLst/>
              <a:cxnLst/>
              <a:rect l="l" t="t" r="r" b="b"/>
              <a:pathLst>
                <a:path w="12670" h="14480" extrusionOk="0">
                  <a:moveTo>
                    <a:pt x="12670" y="0"/>
                  </a:moveTo>
                  <a:lnTo>
                    <a:pt x="2382" y="5858"/>
                  </a:lnTo>
                  <a:lnTo>
                    <a:pt x="0" y="14479"/>
                  </a:lnTo>
                  <a:lnTo>
                    <a:pt x="10288" y="8645"/>
                  </a:lnTo>
                  <a:lnTo>
                    <a:pt x="12670" y="0"/>
                  </a:lnTo>
                  <a:close/>
                </a:path>
              </a:pathLst>
            </a:custGeom>
            <a:solidFill>
              <a:srgbClr val="F0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50"/>
            <p:cNvSpPr/>
            <p:nvPr/>
          </p:nvSpPr>
          <p:spPr>
            <a:xfrm>
              <a:off x="7468859" y="3445131"/>
              <a:ext cx="18711" cy="17177"/>
            </a:xfrm>
            <a:custGeom>
              <a:avLst/>
              <a:gdLst/>
              <a:ahLst/>
              <a:cxnLst/>
              <a:rect l="l" t="t" r="r" b="b"/>
              <a:pathLst>
                <a:path w="11622" h="10669" extrusionOk="0">
                  <a:moveTo>
                    <a:pt x="11622" y="0"/>
                  </a:moveTo>
                  <a:lnTo>
                    <a:pt x="1334" y="5859"/>
                  </a:lnTo>
                  <a:lnTo>
                    <a:pt x="0" y="10669"/>
                  </a:lnTo>
                  <a:lnTo>
                    <a:pt x="10288" y="4811"/>
                  </a:lnTo>
                  <a:lnTo>
                    <a:pt x="11622" y="0"/>
                  </a:lnTo>
                  <a:close/>
                </a:path>
              </a:pathLst>
            </a:custGeom>
            <a:solidFill>
              <a:srgbClr val="F0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0"/>
            <p:cNvSpPr/>
            <p:nvPr/>
          </p:nvSpPr>
          <p:spPr>
            <a:xfrm>
              <a:off x="7398810" y="3403032"/>
              <a:ext cx="26763" cy="56055"/>
            </a:xfrm>
            <a:custGeom>
              <a:avLst/>
              <a:gdLst/>
              <a:ahLst/>
              <a:cxnLst/>
              <a:rect l="l" t="t" r="r" b="b"/>
              <a:pathLst>
                <a:path w="16623" h="34817" extrusionOk="0">
                  <a:moveTo>
                    <a:pt x="8955" y="0"/>
                  </a:moveTo>
                  <a:lnTo>
                    <a:pt x="0" y="32602"/>
                  </a:lnTo>
                  <a:lnTo>
                    <a:pt x="8073" y="34817"/>
                  </a:lnTo>
                  <a:lnTo>
                    <a:pt x="16123" y="5549"/>
                  </a:lnTo>
                  <a:cubicBezTo>
                    <a:pt x="16623" y="3715"/>
                    <a:pt x="15527" y="1786"/>
                    <a:pt x="13694" y="1286"/>
                  </a:cubicBezTo>
                  <a:lnTo>
                    <a:pt x="89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0"/>
            <p:cNvSpPr/>
            <p:nvPr/>
          </p:nvSpPr>
          <p:spPr>
            <a:xfrm>
              <a:off x="7404025" y="3413269"/>
              <a:ext cx="20399" cy="23313"/>
            </a:xfrm>
            <a:custGeom>
              <a:avLst/>
              <a:gdLst/>
              <a:ahLst/>
              <a:cxnLst/>
              <a:rect l="l" t="t" r="r" b="b"/>
              <a:pathLst>
                <a:path w="12670" h="14480" extrusionOk="0">
                  <a:moveTo>
                    <a:pt x="12669" y="0"/>
                  </a:moveTo>
                  <a:lnTo>
                    <a:pt x="2381" y="5835"/>
                  </a:lnTo>
                  <a:lnTo>
                    <a:pt x="0" y="14480"/>
                  </a:lnTo>
                  <a:lnTo>
                    <a:pt x="10288" y="8621"/>
                  </a:lnTo>
                  <a:lnTo>
                    <a:pt x="12669" y="0"/>
                  </a:lnTo>
                  <a:close/>
                </a:path>
              </a:pathLst>
            </a:custGeom>
            <a:solidFill>
              <a:srgbClr val="F0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0"/>
            <p:cNvSpPr/>
            <p:nvPr/>
          </p:nvSpPr>
          <p:spPr>
            <a:xfrm>
              <a:off x="7401111" y="3429947"/>
              <a:ext cx="18711" cy="17179"/>
            </a:xfrm>
            <a:custGeom>
              <a:avLst/>
              <a:gdLst/>
              <a:ahLst/>
              <a:cxnLst/>
              <a:rect l="l" t="t" r="r" b="b"/>
              <a:pathLst>
                <a:path w="11622" h="10670" extrusionOk="0">
                  <a:moveTo>
                    <a:pt x="11622" y="1"/>
                  </a:moveTo>
                  <a:lnTo>
                    <a:pt x="1334" y="5859"/>
                  </a:lnTo>
                  <a:lnTo>
                    <a:pt x="0" y="10670"/>
                  </a:lnTo>
                  <a:lnTo>
                    <a:pt x="10288" y="4811"/>
                  </a:lnTo>
                  <a:lnTo>
                    <a:pt x="11622" y="1"/>
                  </a:lnTo>
                  <a:close/>
                </a:path>
              </a:pathLst>
            </a:custGeom>
            <a:solidFill>
              <a:srgbClr val="F0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0"/>
            <p:cNvSpPr/>
            <p:nvPr/>
          </p:nvSpPr>
          <p:spPr>
            <a:xfrm>
              <a:off x="7425149" y="3422541"/>
              <a:ext cx="37961" cy="47704"/>
            </a:xfrm>
            <a:custGeom>
              <a:avLst/>
              <a:gdLst/>
              <a:ahLst/>
              <a:cxnLst/>
              <a:rect l="l" t="t" r="r" b="b"/>
              <a:pathLst>
                <a:path w="23578" h="29630" extrusionOk="0">
                  <a:moveTo>
                    <a:pt x="9509" y="1"/>
                  </a:moveTo>
                  <a:cubicBezTo>
                    <a:pt x="7980" y="1"/>
                    <a:pt x="6582" y="1003"/>
                    <a:pt x="6145" y="2553"/>
                  </a:cubicBezTo>
                  <a:lnTo>
                    <a:pt x="1" y="24986"/>
                  </a:lnTo>
                  <a:lnTo>
                    <a:pt x="16909" y="29630"/>
                  </a:lnTo>
                  <a:lnTo>
                    <a:pt x="23077" y="7196"/>
                  </a:lnTo>
                  <a:cubicBezTo>
                    <a:pt x="23577" y="5339"/>
                    <a:pt x="22482" y="3434"/>
                    <a:pt x="20648" y="2934"/>
                  </a:cubicBezTo>
                  <a:lnTo>
                    <a:pt x="10432" y="124"/>
                  </a:lnTo>
                  <a:cubicBezTo>
                    <a:pt x="10123" y="41"/>
                    <a:pt x="9814" y="1"/>
                    <a:pt x="9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0"/>
            <p:cNvSpPr/>
            <p:nvPr/>
          </p:nvSpPr>
          <p:spPr>
            <a:xfrm>
              <a:off x="7403640" y="3343224"/>
              <a:ext cx="108743" cy="71144"/>
            </a:xfrm>
            <a:custGeom>
              <a:avLst/>
              <a:gdLst/>
              <a:ahLst/>
              <a:cxnLst/>
              <a:rect l="l" t="t" r="r" b="b"/>
              <a:pathLst>
                <a:path w="67542" h="44189" extrusionOk="0">
                  <a:moveTo>
                    <a:pt x="42049" y="1"/>
                  </a:moveTo>
                  <a:cubicBezTo>
                    <a:pt x="41559" y="1"/>
                    <a:pt x="41062" y="123"/>
                    <a:pt x="40605" y="379"/>
                  </a:cubicBezTo>
                  <a:lnTo>
                    <a:pt x="2263" y="22193"/>
                  </a:lnTo>
                  <a:cubicBezTo>
                    <a:pt x="1" y="23479"/>
                    <a:pt x="430" y="26860"/>
                    <a:pt x="2930" y="27551"/>
                  </a:cubicBezTo>
                  <a:lnTo>
                    <a:pt x="63085" y="44078"/>
                  </a:lnTo>
                  <a:cubicBezTo>
                    <a:pt x="63357" y="44153"/>
                    <a:pt x="63625" y="44188"/>
                    <a:pt x="63883" y="44188"/>
                  </a:cubicBezTo>
                  <a:cubicBezTo>
                    <a:pt x="66002" y="44188"/>
                    <a:pt x="67542" y="41832"/>
                    <a:pt x="66396" y="39815"/>
                  </a:cubicBezTo>
                  <a:lnTo>
                    <a:pt x="44582" y="1474"/>
                  </a:lnTo>
                  <a:cubicBezTo>
                    <a:pt x="44051" y="526"/>
                    <a:pt x="43066" y="1"/>
                    <a:pt x="42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0"/>
            <p:cNvSpPr/>
            <p:nvPr/>
          </p:nvSpPr>
          <p:spPr>
            <a:xfrm>
              <a:off x="7463722" y="3343224"/>
              <a:ext cx="48661" cy="71144"/>
            </a:xfrm>
            <a:custGeom>
              <a:avLst/>
              <a:gdLst/>
              <a:ahLst/>
              <a:cxnLst/>
              <a:rect l="l" t="t" r="r" b="b"/>
              <a:pathLst>
                <a:path w="30224" h="44189" extrusionOk="0">
                  <a:moveTo>
                    <a:pt x="4731" y="1"/>
                  </a:moveTo>
                  <a:cubicBezTo>
                    <a:pt x="4241" y="1"/>
                    <a:pt x="3744" y="123"/>
                    <a:pt x="3287" y="379"/>
                  </a:cubicBezTo>
                  <a:lnTo>
                    <a:pt x="0" y="2236"/>
                  </a:lnTo>
                  <a:cubicBezTo>
                    <a:pt x="167" y="2427"/>
                    <a:pt x="310" y="2617"/>
                    <a:pt x="429" y="2808"/>
                  </a:cubicBezTo>
                  <a:lnTo>
                    <a:pt x="22243" y="41149"/>
                  </a:lnTo>
                  <a:cubicBezTo>
                    <a:pt x="22624" y="41839"/>
                    <a:pt x="22695" y="42554"/>
                    <a:pt x="22553" y="43197"/>
                  </a:cubicBezTo>
                  <a:lnTo>
                    <a:pt x="25767" y="44078"/>
                  </a:lnTo>
                  <a:cubicBezTo>
                    <a:pt x="26039" y="44153"/>
                    <a:pt x="26307" y="44188"/>
                    <a:pt x="26565" y="44188"/>
                  </a:cubicBezTo>
                  <a:cubicBezTo>
                    <a:pt x="28684" y="44188"/>
                    <a:pt x="30224" y="41832"/>
                    <a:pt x="29078" y="39815"/>
                  </a:cubicBezTo>
                  <a:lnTo>
                    <a:pt x="7264" y="1474"/>
                  </a:lnTo>
                  <a:cubicBezTo>
                    <a:pt x="6733" y="526"/>
                    <a:pt x="5748" y="1"/>
                    <a:pt x="473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50"/>
            <p:cNvSpPr/>
            <p:nvPr/>
          </p:nvSpPr>
          <p:spPr>
            <a:xfrm>
              <a:off x="7435885" y="3442601"/>
              <a:ext cx="9357" cy="8396"/>
            </a:xfrm>
            <a:custGeom>
              <a:avLst/>
              <a:gdLst/>
              <a:ahLst/>
              <a:cxnLst/>
              <a:rect l="l" t="t" r="r" b="b"/>
              <a:pathLst>
                <a:path w="5812" h="5215" extrusionOk="0">
                  <a:moveTo>
                    <a:pt x="2896" y="1"/>
                  </a:moveTo>
                  <a:cubicBezTo>
                    <a:pt x="1750" y="1"/>
                    <a:pt x="719" y="754"/>
                    <a:pt x="382" y="1905"/>
                  </a:cubicBezTo>
                  <a:cubicBezTo>
                    <a:pt x="1" y="3310"/>
                    <a:pt x="834" y="4739"/>
                    <a:pt x="2216" y="5120"/>
                  </a:cubicBezTo>
                  <a:cubicBezTo>
                    <a:pt x="2454" y="5191"/>
                    <a:pt x="2692" y="5215"/>
                    <a:pt x="2906" y="5215"/>
                  </a:cubicBezTo>
                  <a:cubicBezTo>
                    <a:pt x="4049" y="5215"/>
                    <a:pt x="5097" y="4477"/>
                    <a:pt x="5431" y="3310"/>
                  </a:cubicBezTo>
                  <a:cubicBezTo>
                    <a:pt x="5812" y="1928"/>
                    <a:pt x="5002" y="500"/>
                    <a:pt x="3621" y="119"/>
                  </a:cubicBezTo>
                  <a:lnTo>
                    <a:pt x="3597" y="95"/>
                  </a:lnTo>
                  <a:cubicBezTo>
                    <a:pt x="3362" y="31"/>
                    <a:pt x="3127" y="1"/>
                    <a:pt x="28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50"/>
            <p:cNvSpPr/>
            <p:nvPr/>
          </p:nvSpPr>
          <p:spPr>
            <a:xfrm>
              <a:off x="7234976" y="3232414"/>
              <a:ext cx="277976" cy="259801"/>
            </a:xfrm>
            <a:custGeom>
              <a:avLst/>
              <a:gdLst/>
              <a:ahLst/>
              <a:cxnLst/>
              <a:rect l="l" t="t" r="r" b="b"/>
              <a:pathLst>
                <a:path w="172656" h="161367" extrusionOk="0">
                  <a:moveTo>
                    <a:pt x="61034" y="0"/>
                  </a:moveTo>
                  <a:cubicBezTo>
                    <a:pt x="61019" y="0"/>
                    <a:pt x="61005" y="0"/>
                    <a:pt x="60990" y="0"/>
                  </a:cubicBezTo>
                  <a:cubicBezTo>
                    <a:pt x="27197" y="24"/>
                    <a:pt x="1" y="27863"/>
                    <a:pt x="1" y="61679"/>
                  </a:cubicBezTo>
                  <a:lnTo>
                    <a:pt x="1" y="154412"/>
                  </a:lnTo>
                  <a:cubicBezTo>
                    <a:pt x="1" y="158247"/>
                    <a:pt x="3121" y="161366"/>
                    <a:pt x="6955" y="161366"/>
                  </a:cubicBezTo>
                  <a:lnTo>
                    <a:pt x="165702" y="161366"/>
                  </a:lnTo>
                  <a:cubicBezTo>
                    <a:pt x="169536" y="161366"/>
                    <a:pt x="172656" y="158247"/>
                    <a:pt x="172656" y="154412"/>
                  </a:cubicBezTo>
                  <a:lnTo>
                    <a:pt x="172656" y="138766"/>
                  </a:lnTo>
                  <a:cubicBezTo>
                    <a:pt x="172656" y="136933"/>
                    <a:pt x="171227" y="135409"/>
                    <a:pt x="169393" y="135313"/>
                  </a:cubicBezTo>
                  <a:cubicBezTo>
                    <a:pt x="150175" y="134170"/>
                    <a:pt x="52964" y="125311"/>
                    <a:pt x="52964" y="63346"/>
                  </a:cubicBezTo>
                  <a:cubicBezTo>
                    <a:pt x="53846" y="48986"/>
                    <a:pt x="65800" y="37627"/>
                    <a:pt x="80399" y="37627"/>
                  </a:cubicBezTo>
                  <a:cubicBezTo>
                    <a:pt x="95592" y="37627"/>
                    <a:pt x="107904" y="49915"/>
                    <a:pt x="107904" y="65061"/>
                  </a:cubicBezTo>
                  <a:lnTo>
                    <a:pt x="107904" y="66490"/>
                  </a:lnTo>
                  <a:cubicBezTo>
                    <a:pt x="107904" y="69633"/>
                    <a:pt x="109976" y="72491"/>
                    <a:pt x="113025" y="73277"/>
                  </a:cubicBezTo>
                  <a:cubicBezTo>
                    <a:pt x="113686" y="73459"/>
                    <a:pt x="114340" y="73545"/>
                    <a:pt x="114974" y="73545"/>
                  </a:cubicBezTo>
                  <a:cubicBezTo>
                    <a:pt x="115914" y="73545"/>
                    <a:pt x="116810" y="73356"/>
                    <a:pt x="117621" y="73015"/>
                  </a:cubicBezTo>
                  <a:cubicBezTo>
                    <a:pt x="120169" y="71967"/>
                    <a:pt x="121955" y="69467"/>
                    <a:pt x="122003" y="66561"/>
                  </a:cubicBezTo>
                  <a:cubicBezTo>
                    <a:pt x="122026" y="64108"/>
                    <a:pt x="122026" y="61822"/>
                    <a:pt x="122026" y="61084"/>
                  </a:cubicBezTo>
                  <a:cubicBezTo>
                    <a:pt x="122026" y="27354"/>
                    <a:pt x="94711" y="0"/>
                    <a:pt x="610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0"/>
            <p:cNvSpPr/>
            <p:nvPr/>
          </p:nvSpPr>
          <p:spPr>
            <a:xfrm>
              <a:off x="7303379" y="3275931"/>
              <a:ext cx="209574" cy="191822"/>
            </a:xfrm>
            <a:custGeom>
              <a:avLst/>
              <a:gdLst/>
              <a:ahLst/>
              <a:cxnLst/>
              <a:rect l="l" t="t" r="r" b="b"/>
              <a:pathLst>
                <a:path w="130170" h="119144" extrusionOk="0">
                  <a:moveTo>
                    <a:pt x="37913" y="0"/>
                  </a:moveTo>
                  <a:cubicBezTo>
                    <a:pt x="17885" y="0"/>
                    <a:pt x="1238" y="15623"/>
                    <a:pt x="24" y="35603"/>
                  </a:cubicBezTo>
                  <a:lnTo>
                    <a:pt x="0" y="35912"/>
                  </a:lnTo>
                  <a:lnTo>
                    <a:pt x="0" y="36127"/>
                  </a:lnTo>
                  <a:cubicBezTo>
                    <a:pt x="0" y="59251"/>
                    <a:pt x="11645" y="90519"/>
                    <a:pt x="67157" y="108046"/>
                  </a:cubicBezTo>
                  <a:cubicBezTo>
                    <a:pt x="87685" y="114524"/>
                    <a:pt x="107999" y="117143"/>
                    <a:pt x="119715" y="118167"/>
                  </a:cubicBezTo>
                  <a:lnTo>
                    <a:pt x="130170" y="119144"/>
                  </a:lnTo>
                  <a:lnTo>
                    <a:pt x="130170" y="111737"/>
                  </a:lnTo>
                  <a:cubicBezTo>
                    <a:pt x="130170" y="109880"/>
                    <a:pt x="128741" y="108356"/>
                    <a:pt x="126884" y="108261"/>
                  </a:cubicBezTo>
                  <a:cubicBezTo>
                    <a:pt x="107689" y="107117"/>
                    <a:pt x="10478" y="98235"/>
                    <a:pt x="10478" y="36151"/>
                  </a:cubicBezTo>
                  <a:cubicBezTo>
                    <a:pt x="11360" y="21767"/>
                    <a:pt x="23314" y="10360"/>
                    <a:pt x="37913" y="10360"/>
                  </a:cubicBezTo>
                  <a:cubicBezTo>
                    <a:pt x="53106" y="10360"/>
                    <a:pt x="65418" y="22672"/>
                    <a:pt x="65418" y="37865"/>
                  </a:cubicBezTo>
                  <a:lnTo>
                    <a:pt x="65418" y="39413"/>
                  </a:lnTo>
                  <a:cubicBezTo>
                    <a:pt x="65418" y="42557"/>
                    <a:pt x="67490" y="45391"/>
                    <a:pt x="70539" y="46200"/>
                  </a:cubicBezTo>
                  <a:cubicBezTo>
                    <a:pt x="71196" y="46369"/>
                    <a:pt x="71843" y="46450"/>
                    <a:pt x="72469" y="46450"/>
                  </a:cubicBezTo>
                  <a:cubicBezTo>
                    <a:pt x="73431" y="46450"/>
                    <a:pt x="74346" y="46261"/>
                    <a:pt x="75182" y="45915"/>
                  </a:cubicBezTo>
                  <a:cubicBezTo>
                    <a:pt x="75849" y="36127"/>
                    <a:pt x="74230" y="21791"/>
                    <a:pt x="62727" y="9240"/>
                  </a:cubicBezTo>
                  <a:cubicBezTo>
                    <a:pt x="56059" y="3477"/>
                    <a:pt x="47391" y="0"/>
                    <a:pt x="379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0"/>
            <p:cNvSpPr/>
            <p:nvPr/>
          </p:nvSpPr>
          <p:spPr>
            <a:xfrm>
              <a:off x="7234976" y="3350160"/>
              <a:ext cx="111652" cy="142055"/>
            </a:xfrm>
            <a:custGeom>
              <a:avLst/>
              <a:gdLst/>
              <a:ahLst/>
              <a:cxnLst/>
              <a:rect l="l" t="t" r="r" b="b"/>
              <a:pathLst>
                <a:path w="69349" h="88233" extrusionOk="0">
                  <a:moveTo>
                    <a:pt x="1" y="0"/>
                  </a:moveTo>
                  <a:lnTo>
                    <a:pt x="1" y="81278"/>
                  </a:lnTo>
                  <a:cubicBezTo>
                    <a:pt x="1" y="85113"/>
                    <a:pt x="3121" y="88232"/>
                    <a:pt x="6955" y="88232"/>
                  </a:cubicBezTo>
                  <a:lnTo>
                    <a:pt x="69349" y="88232"/>
                  </a:lnTo>
                  <a:cubicBezTo>
                    <a:pt x="34413" y="68681"/>
                    <a:pt x="6479" y="40508"/>
                    <a:pt x="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50"/>
            <p:cNvSpPr/>
            <p:nvPr/>
          </p:nvSpPr>
          <p:spPr>
            <a:xfrm>
              <a:off x="7333016" y="3314846"/>
              <a:ext cx="33129" cy="75688"/>
            </a:xfrm>
            <a:custGeom>
              <a:avLst/>
              <a:gdLst/>
              <a:ahLst/>
              <a:cxnLst/>
              <a:rect l="l" t="t" r="r" b="b"/>
              <a:pathLst>
                <a:path w="20577" h="47011" extrusionOk="0">
                  <a:moveTo>
                    <a:pt x="6714" y="0"/>
                  </a:moveTo>
                  <a:cubicBezTo>
                    <a:pt x="5987" y="0"/>
                    <a:pt x="5260" y="307"/>
                    <a:pt x="4740" y="906"/>
                  </a:cubicBezTo>
                  <a:cubicBezTo>
                    <a:pt x="1977" y="4073"/>
                    <a:pt x="334" y="7979"/>
                    <a:pt x="24" y="12170"/>
                  </a:cubicBezTo>
                  <a:cubicBezTo>
                    <a:pt x="1" y="12242"/>
                    <a:pt x="1" y="12313"/>
                    <a:pt x="1" y="12384"/>
                  </a:cubicBezTo>
                  <a:cubicBezTo>
                    <a:pt x="96" y="25721"/>
                    <a:pt x="5311" y="36842"/>
                    <a:pt x="15933" y="46368"/>
                  </a:cubicBezTo>
                  <a:cubicBezTo>
                    <a:pt x="16433" y="46796"/>
                    <a:pt x="17052" y="47011"/>
                    <a:pt x="17671" y="47011"/>
                  </a:cubicBezTo>
                  <a:cubicBezTo>
                    <a:pt x="18385" y="47011"/>
                    <a:pt x="19100" y="46725"/>
                    <a:pt x="19624" y="46153"/>
                  </a:cubicBezTo>
                  <a:cubicBezTo>
                    <a:pt x="20576" y="45082"/>
                    <a:pt x="20481" y="43438"/>
                    <a:pt x="19409" y="42486"/>
                  </a:cubicBezTo>
                  <a:cubicBezTo>
                    <a:pt x="9979" y="34008"/>
                    <a:pt x="5335" y="24196"/>
                    <a:pt x="5216" y="12480"/>
                  </a:cubicBezTo>
                  <a:cubicBezTo>
                    <a:pt x="5478" y="9431"/>
                    <a:pt x="6669" y="6621"/>
                    <a:pt x="8669" y="4311"/>
                  </a:cubicBezTo>
                  <a:cubicBezTo>
                    <a:pt x="9622" y="3216"/>
                    <a:pt x="9503" y="1573"/>
                    <a:pt x="8407" y="644"/>
                  </a:cubicBezTo>
                  <a:cubicBezTo>
                    <a:pt x="7921" y="212"/>
                    <a:pt x="7317" y="0"/>
                    <a:pt x="67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50"/>
            <p:cNvSpPr/>
            <p:nvPr/>
          </p:nvSpPr>
          <p:spPr>
            <a:xfrm>
              <a:off x="7349657" y="3305376"/>
              <a:ext cx="19095" cy="10315"/>
            </a:xfrm>
            <a:custGeom>
              <a:avLst/>
              <a:gdLst/>
              <a:ahLst/>
              <a:cxnLst/>
              <a:rect l="l" t="t" r="r" b="b"/>
              <a:pathLst>
                <a:path w="11860" h="6407" extrusionOk="0">
                  <a:moveTo>
                    <a:pt x="9240" y="1"/>
                  </a:moveTo>
                  <a:cubicBezTo>
                    <a:pt x="6740" y="1"/>
                    <a:pt x="4287" y="453"/>
                    <a:pt x="1977" y="1382"/>
                  </a:cubicBezTo>
                  <a:cubicBezTo>
                    <a:pt x="643" y="1930"/>
                    <a:pt x="0" y="3430"/>
                    <a:pt x="524" y="4764"/>
                  </a:cubicBezTo>
                  <a:cubicBezTo>
                    <a:pt x="929" y="5788"/>
                    <a:pt x="1905" y="6407"/>
                    <a:pt x="2953" y="6407"/>
                  </a:cubicBezTo>
                  <a:cubicBezTo>
                    <a:pt x="3263" y="6407"/>
                    <a:pt x="3596" y="6359"/>
                    <a:pt x="3906" y="6216"/>
                  </a:cubicBezTo>
                  <a:cubicBezTo>
                    <a:pt x="5620" y="5550"/>
                    <a:pt x="7406" y="5192"/>
                    <a:pt x="9240" y="5192"/>
                  </a:cubicBezTo>
                  <a:cubicBezTo>
                    <a:pt x="10693" y="5192"/>
                    <a:pt x="11860" y="4025"/>
                    <a:pt x="11860" y="2597"/>
                  </a:cubicBezTo>
                  <a:cubicBezTo>
                    <a:pt x="11860" y="1168"/>
                    <a:pt x="10693" y="1"/>
                    <a:pt x="9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50"/>
            <p:cNvSpPr/>
            <p:nvPr/>
          </p:nvSpPr>
          <p:spPr>
            <a:xfrm>
              <a:off x="7435771" y="3284654"/>
              <a:ext cx="13268" cy="20149"/>
            </a:xfrm>
            <a:custGeom>
              <a:avLst/>
              <a:gdLst/>
              <a:ahLst/>
              <a:cxnLst/>
              <a:rect l="l" t="t" r="r" b="b"/>
              <a:pathLst>
                <a:path w="8241" h="12515" extrusionOk="0">
                  <a:moveTo>
                    <a:pt x="2962" y="0"/>
                  </a:moveTo>
                  <a:cubicBezTo>
                    <a:pt x="2650" y="0"/>
                    <a:pt x="2333" y="58"/>
                    <a:pt x="2025" y="179"/>
                  </a:cubicBezTo>
                  <a:cubicBezTo>
                    <a:pt x="667" y="703"/>
                    <a:pt x="0" y="2227"/>
                    <a:pt x="524" y="3560"/>
                  </a:cubicBezTo>
                  <a:cubicBezTo>
                    <a:pt x="1405" y="5847"/>
                    <a:pt x="2191" y="8204"/>
                    <a:pt x="2834" y="10586"/>
                  </a:cubicBezTo>
                  <a:cubicBezTo>
                    <a:pt x="3144" y="11753"/>
                    <a:pt x="4192" y="12515"/>
                    <a:pt x="5335" y="12515"/>
                  </a:cubicBezTo>
                  <a:cubicBezTo>
                    <a:pt x="5573" y="12515"/>
                    <a:pt x="5787" y="12491"/>
                    <a:pt x="6025" y="12419"/>
                  </a:cubicBezTo>
                  <a:cubicBezTo>
                    <a:pt x="7407" y="12062"/>
                    <a:pt x="8240" y="10633"/>
                    <a:pt x="7859" y="9228"/>
                  </a:cubicBezTo>
                  <a:cubicBezTo>
                    <a:pt x="7169" y="6680"/>
                    <a:pt x="6335" y="4132"/>
                    <a:pt x="5383" y="1679"/>
                  </a:cubicBezTo>
                  <a:cubicBezTo>
                    <a:pt x="4980" y="636"/>
                    <a:pt x="4000" y="0"/>
                    <a:pt x="2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0"/>
            <p:cNvSpPr/>
            <p:nvPr/>
          </p:nvSpPr>
          <p:spPr>
            <a:xfrm>
              <a:off x="7381325" y="3224078"/>
              <a:ext cx="58050" cy="56110"/>
            </a:xfrm>
            <a:custGeom>
              <a:avLst/>
              <a:gdLst/>
              <a:ahLst/>
              <a:cxnLst/>
              <a:rect l="l" t="t" r="r" b="b"/>
              <a:pathLst>
                <a:path w="36056" h="34851" extrusionOk="0">
                  <a:moveTo>
                    <a:pt x="2980" y="1"/>
                  </a:moveTo>
                  <a:cubicBezTo>
                    <a:pt x="2043" y="1"/>
                    <a:pt x="1134" y="516"/>
                    <a:pt x="668" y="1415"/>
                  </a:cubicBezTo>
                  <a:cubicBezTo>
                    <a:pt x="1" y="2678"/>
                    <a:pt x="501" y="4249"/>
                    <a:pt x="1787" y="4916"/>
                  </a:cubicBezTo>
                  <a:cubicBezTo>
                    <a:pt x="8026" y="8155"/>
                    <a:pt x="13742" y="12370"/>
                    <a:pt x="18790" y="17419"/>
                  </a:cubicBezTo>
                  <a:cubicBezTo>
                    <a:pt x="23577" y="22205"/>
                    <a:pt x="27626" y="27611"/>
                    <a:pt x="30793" y="33493"/>
                  </a:cubicBezTo>
                  <a:cubicBezTo>
                    <a:pt x="31269" y="34351"/>
                    <a:pt x="32174" y="34851"/>
                    <a:pt x="33079" y="34851"/>
                  </a:cubicBezTo>
                  <a:cubicBezTo>
                    <a:pt x="33508" y="34851"/>
                    <a:pt x="33937" y="34756"/>
                    <a:pt x="34318" y="34541"/>
                  </a:cubicBezTo>
                  <a:cubicBezTo>
                    <a:pt x="35604" y="33874"/>
                    <a:pt x="36056" y="32279"/>
                    <a:pt x="35389" y="31017"/>
                  </a:cubicBezTo>
                  <a:cubicBezTo>
                    <a:pt x="31960" y="24682"/>
                    <a:pt x="27626" y="18871"/>
                    <a:pt x="22482" y="13727"/>
                  </a:cubicBezTo>
                  <a:cubicBezTo>
                    <a:pt x="17052" y="8298"/>
                    <a:pt x="10908" y="3797"/>
                    <a:pt x="4168" y="296"/>
                  </a:cubicBezTo>
                  <a:cubicBezTo>
                    <a:pt x="3789" y="96"/>
                    <a:pt x="3382" y="1"/>
                    <a:pt x="29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0"/>
            <p:cNvSpPr/>
            <p:nvPr/>
          </p:nvSpPr>
          <p:spPr>
            <a:xfrm>
              <a:off x="7312694" y="3432801"/>
              <a:ext cx="18330" cy="15743"/>
            </a:xfrm>
            <a:custGeom>
              <a:avLst/>
              <a:gdLst/>
              <a:ahLst/>
              <a:cxnLst/>
              <a:rect l="l" t="t" r="r" b="b"/>
              <a:pathLst>
                <a:path w="11385" h="9778" extrusionOk="0">
                  <a:moveTo>
                    <a:pt x="2908" y="0"/>
                  </a:moveTo>
                  <a:cubicBezTo>
                    <a:pt x="2186" y="0"/>
                    <a:pt x="1466" y="294"/>
                    <a:pt x="954" y="871"/>
                  </a:cubicBezTo>
                  <a:cubicBezTo>
                    <a:pt x="1" y="1943"/>
                    <a:pt x="96" y="3586"/>
                    <a:pt x="1192" y="4539"/>
                  </a:cubicBezTo>
                  <a:cubicBezTo>
                    <a:pt x="2978" y="6134"/>
                    <a:pt x="4907" y="7730"/>
                    <a:pt x="6860" y="9230"/>
                  </a:cubicBezTo>
                  <a:cubicBezTo>
                    <a:pt x="7336" y="9587"/>
                    <a:pt x="7884" y="9778"/>
                    <a:pt x="8455" y="9778"/>
                  </a:cubicBezTo>
                  <a:cubicBezTo>
                    <a:pt x="9217" y="9778"/>
                    <a:pt x="10003" y="9420"/>
                    <a:pt x="10503" y="8754"/>
                  </a:cubicBezTo>
                  <a:cubicBezTo>
                    <a:pt x="11384" y="7611"/>
                    <a:pt x="11170" y="5991"/>
                    <a:pt x="10027" y="5110"/>
                  </a:cubicBezTo>
                  <a:cubicBezTo>
                    <a:pt x="8169" y="3657"/>
                    <a:pt x="6359" y="2157"/>
                    <a:pt x="4645" y="657"/>
                  </a:cubicBezTo>
                  <a:cubicBezTo>
                    <a:pt x="4150" y="217"/>
                    <a:pt x="3528" y="0"/>
                    <a:pt x="2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0"/>
            <p:cNvSpPr/>
            <p:nvPr/>
          </p:nvSpPr>
          <p:spPr>
            <a:xfrm>
              <a:off x="7336543" y="3450593"/>
              <a:ext cx="69591" cy="35372"/>
            </a:xfrm>
            <a:custGeom>
              <a:avLst/>
              <a:gdLst/>
              <a:ahLst/>
              <a:cxnLst/>
              <a:rect l="l" t="t" r="r" b="b"/>
              <a:pathLst>
                <a:path w="43224" h="21970" extrusionOk="0">
                  <a:moveTo>
                    <a:pt x="2989" y="0"/>
                  </a:moveTo>
                  <a:cubicBezTo>
                    <a:pt x="2116" y="0"/>
                    <a:pt x="1258" y="438"/>
                    <a:pt x="763" y="1227"/>
                  </a:cubicBezTo>
                  <a:cubicBezTo>
                    <a:pt x="1" y="2442"/>
                    <a:pt x="382" y="4037"/>
                    <a:pt x="1596" y="4823"/>
                  </a:cubicBezTo>
                  <a:cubicBezTo>
                    <a:pt x="12384" y="11563"/>
                    <a:pt x="25149" y="17302"/>
                    <a:pt x="39533" y="21850"/>
                  </a:cubicBezTo>
                  <a:cubicBezTo>
                    <a:pt x="39795" y="21922"/>
                    <a:pt x="40057" y="21969"/>
                    <a:pt x="40318" y="21969"/>
                  </a:cubicBezTo>
                  <a:cubicBezTo>
                    <a:pt x="41414" y="21969"/>
                    <a:pt x="42438" y="21255"/>
                    <a:pt x="42795" y="20160"/>
                  </a:cubicBezTo>
                  <a:cubicBezTo>
                    <a:pt x="43224" y="18778"/>
                    <a:pt x="42462" y="17326"/>
                    <a:pt x="41104" y="16873"/>
                  </a:cubicBezTo>
                  <a:cubicBezTo>
                    <a:pt x="27125" y="12468"/>
                    <a:pt x="14766" y="6919"/>
                    <a:pt x="4359" y="394"/>
                  </a:cubicBezTo>
                  <a:cubicBezTo>
                    <a:pt x="3934" y="127"/>
                    <a:pt x="3459" y="0"/>
                    <a:pt x="29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0"/>
            <p:cNvSpPr/>
            <p:nvPr/>
          </p:nvSpPr>
          <p:spPr>
            <a:xfrm>
              <a:off x="7282674" y="3330030"/>
              <a:ext cx="21931" cy="62267"/>
            </a:xfrm>
            <a:custGeom>
              <a:avLst/>
              <a:gdLst/>
              <a:ahLst/>
              <a:cxnLst/>
              <a:rect l="l" t="t" r="r" b="b"/>
              <a:pathLst>
                <a:path w="13622" h="38675" extrusionOk="0">
                  <a:moveTo>
                    <a:pt x="2620" y="0"/>
                  </a:moveTo>
                  <a:cubicBezTo>
                    <a:pt x="1167" y="0"/>
                    <a:pt x="0" y="1167"/>
                    <a:pt x="0" y="2596"/>
                  </a:cubicBezTo>
                  <a:cubicBezTo>
                    <a:pt x="0" y="14956"/>
                    <a:pt x="2810" y="26625"/>
                    <a:pt x="8335" y="37270"/>
                  </a:cubicBezTo>
                  <a:cubicBezTo>
                    <a:pt x="8788" y="38175"/>
                    <a:pt x="9717" y="38675"/>
                    <a:pt x="10645" y="38675"/>
                  </a:cubicBezTo>
                  <a:cubicBezTo>
                    <a:pt x="11050" y="38675"/>
                    <a:pt x="11455" y="38580"/>
                    <a:pt x="11836" y="38389"/>
                  </a:cubicBezTo>
                  <a:cubicBezTo>
                    <a:pt x="13122" y="37722"/>
                    <a:pt x="13622" y="36151"/>
                    <a:pt x="12955" y="34889"/>
                  </a:cubicBezTo>
                  <a:cubicBezTo>
                    <a:pt x="7811" y="24982"/>
                    <a:pt x="5216" y="14122"/>
                    <a:pt x="5216" y="2596"/>
                  </a:cubicBezTo>
                  <a:cubicBezTo>
                    <a:pt x="5216" y="1167"/>
                    <a:pt x="4049" y="0"/>
                    <a:pt x="262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50"/>
            <p:cNvSpPr/>
            <p:nvPr/>
          </p:nvSpPr>
          <p:spPr>
            <a:xfrm>
              <a:off x="7374539" y="3451497"/>
              <a:ext cx="36656" cy="18480"/>
            </a:xfrm>
            <a:custGeom>
              <a:avLst/>
              <a:gdLst/>
              <a:ahLst/>
              <a:cxnLst/>
              <a:rect l="l" t="t" r="r" b="b"/>
              <a:pathLst>
                <a:path w="22768" h="11478" extrusionOk="0">
                  <a:moveTo>
                    <a:pt x="2959" y="0"/>
                  </a:moveTo>
                  <a:cubicBezTo>
                    <a:pt x="1956" y="0"/>
                    <a:pt x="999" y="593"/>
                    <a:pt x="572" y="1571"/>
                  </a:cubicBezTo>
                  <a:cubicBezTo>
                    <a:pt x="1" y="2905"/>
                    <a:pt x="596" y="4429"/>
                    <a:pt x="1930" y="5000"/>
                  </a:cubicBezTo>
                  <a:cubicBezTo>
                    <a:pt x="7264" y="7310"/>
                    <a:pt x="13051" y="9454"/>
                    <a:pt x="19076" y="11359"/>
                  </a:cubicBezTo>
                  <a:cubicBezTo>
                    <a:pt x="19338" y="11430"/>
                    <a:pt x="19600" y="11478"/>
                    <a:pt x="19862" y="11478"/>
                  </a:cubicBezTo>
                  <a:cubicBezTo>
                    <a:pt x="20957" y="11478"/>
                    <a:pt x="21981" y="10763"/>
                    <a:pt x="22339" y="9644"/>
                  </a:cubicBezTo>
                  <a:cubicBezTo>
                    <a:pt x="22767" y="8287"/>
                    <a:pt x="22005" y="6810"/>
                    <a:pt x="20624" y="6382"/>
                  </a:cubicBezTo>
                  <a:cubicBezTo>
                    <a:pt x="14766" y="4524"/>
                    <a:pt x="9169" y="2452"/>
                    <a:pt x="3978" y="214"/>
                  </a:cubicBezTo>
                  <a:cubicBezTo>
                    <a:pt x="3646" y="69"/>
                    <a:pt x="3300" y="0"/>
                    <a:pt x="295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50"/>
            <p:cNvSpPr/>
            <p:nvPr/>
          </p:nvSpPr>
          <p:spPr>
            <a:xfrm>
              <a:off x="7427911" y="3468674"/>
              <a:ext cx="29255" cy="12576"/>
            </a:xfrm>
            <a:custGeom>
              <a:avLst/>
              <a:gdLst/>
              <a:ahLst/>
              <a:cxnLst/>
              <a:rect l="l" t="t" r="r" b="b"/>
              <a:pathLst>
                <a:path w="18171" h="7811" extrusionOk="0">
                  <a:moveTo>
                    <a:pt x="2854" y="0"/>
                  </a:moveTo>
                  <a:cubicBezTo>
                    <a:pt x="1669" y="0"/>
                    <a:pt x="599" y="819"/>
                    <a:pt x="334" y="2023"/>
                  </a:cubicBezTo>
                  <a:cubicBezTo>
                    <a:pt x="0" y="3428"/>
                    <a:pt x="858" y="4834"/>
                    <a:pt x="2263" y="5143"/>
                  </a:cubicBezTo>
                  <a:cubicBezTo>
                    <a:pt x="6359" y="6120"/>
                    <a:pt x="10598" y="7001"/>
                    <a:pt x="14885" y="7763"/>
                  </a:cubicBezTo>
                  <a:cubicBezTo>
                    <a:pt x="15027" y="7810"/>
                    <a:pt x="15194" y="7810"/>
                    <a:pt x="15337" y="7810"/>
                  </a:cubicBezTo>
                  <a:cubicBezTo>
                    <a:pt x="16575" y="7810"/>
                    <a:pt x="17671" y="6929"/>
                    <a:pt x="17909" y="5691"/>
                  </a:cubicBezTo>
                  <a:cubicBezTo>
                    <a:pt x="18171" y="4262"/>
                    <a:pt x="17218" y="2905"/>
                    <a:pt x="15813" y="2643"/>
                  </a:cubicBezTo>
                  <a:cubicBezTo>
                    <a:pt x="11622" y="1881"/>
                    <a:pt x="7454" y="1023"/>
                    <a:pt x="3454" y="71"/>
                  </a:cubicBezTo>
                  <a:cubicBezTo>
                    <a:pt x="3253" y="23"/>
                    <a:pt x="3052" y="0"/>
                    <a:pt x="285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0"/>
            <p:cNvSpPr/>
            <p:nvPr/>
          </p:nvSpPr>
          <p:spPr>
            <a:xfrm>
              <a:off x="7247399" y="3315529"/>
              <a:ext cx="9472" cy="20177"/>
            </a:xfrm>
            <a:custGeom>
              <a:avLst/>
              <a:gdLst/>
              <a:ahLst/>
              <a:cxnLst/>
              <a:rect l="l" t="t" r="r" b="b"/>
              <a:pathLst>
                <a:path w="5883" h="12532" extrusionOk="0">
                  <a:moveTo>
                    <a:pt x="3092" y="1"/>
                  </a:moveTo>
                  <a:cubicBezTo>
                    <a:pt x="1820" y="1"/>
                    <a:pt x="720" y="945"/>
                    <a:pt x="525" y="2244"/>
                  </a:cubicBezTo>
                  <a:cubicBezTo>
                    <a:pt x="168" y="4769"/>
                    <a:pt x="1" y="7364"/>
                    <a:pt x="1" y="9936"/>
                  </a:cubicBezTo>
                  <a:cubicBezTo>
                    <a:pt x="1" y="11365"/>
                    <a:pt x="1144" y="12532"/>
                    <a:pt x="2597" y="12532"/>
                  </a:cubicBezTo>
                  <a:cubicBezTo>
                    <a:pt x="4026" y="12532"/>
                    <a:pt x="5192" y="11365"/>
                    <a:pt x="5192" y="9936"/>
                  </a:cubicBezTo>
                  <a:cubicBezTo>
                    <a:pt x="5192" y="7602"/>
                    <a:pt x="5359" y="5269"/>
                    <a:pt x="5693" y="2982"/>
                  </a:cubicBezTo>
                  <a:cubicBezTo>
                    <a:pt x="5883" y="1554"/>
                    <a:pt x="4907" y="220"/>
                    <a:pt x="3478" y="29"/>
                  </a:cubicBezTo>
                  <a:cubicBezTo>
                    <a:pt x="3348" y="10"/>
                    <a:pt x="3219" y="1"/>
                    <a:pt x="30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0"/>
            <p:cNvSpPr/>
            <p:nvPr/>
          </p:nvSpPr>
          <p:spPr>
            <a:xfrm>
              <a:off x="7251847" y="3244980"/>
              <a:ext cx="79982" cy="62238"/>
            </a:xfrm>
            <a:custGeom>
              <a:avLst/>
              <a:gdLst/>
              <a:ahLst/>
              <a:cxnLst/>
              <a:rect l="l" t="t" r="r" b="b"/>
              <a:pathLst>
                <a:path w="49678" h="38657" extrusionOk="0">
                  <a:moveTo>
                    <a:pt x="47059" y="1"/>
                  </a:moveTo>
                  <a:cubicBezTo>
                    <a:pt x="47003" y="1"/>
                    <a:pt x="46947" y="3"/>
                    <a:pt x="46891" y="6"/>
                  </a:cubicBezTo>
                  <a:cubicBezTo>
                    <a:pt x="37103" y="673"/>
                    <a:pt x="27768" y="4031"/>
                    <a:pt x="19695" y="9818"/>
                  </a:cubicBezTo>
                  <a:cubicBezTo>
                    <a:pt x="10860" y="16176"/>
                    <a:pt x="4239" y="24940"/>
                    <a:pt x="500" y="35156"/>
                  </a:cubicBezTo>
                  <a:cubicBezTo>
                    <a:pt x="0" y="36514"/>
                    <a:pt x="691" y="38014"/>
                    <a:pt x="2048" y="38490"/>
                  </a:cubicBezTo>
                  <a:cubicBezTo>
                    <a:pt x="2334" y="38609"/>
                    <a:pt x="2644" y="38657"/>
                    <a:pt x="2953" y="38657"/>
                  </a:cubicBezTo>
                  <a:cubicBezTo>
                    <a:pt x="4001" y="38657"/>
                    <a:pt x="5001" y="37990"/>
                    <a:pt x="5382" y="36942"/>
                  </a:cubicBezTo>
                  <a:cubicBezTo>
                    <a:pt x="11955" y="18939"/>
                    <a:pt x="28530" y="6508"/>
                    <a:pt x="47248" y="5222"/>
                  </a:cubicBezTo>
                  <a:cubicBezTo>
                    <a:pt x="48630" y="5126"/>
                    <a:pt x="49677" y="3983"/>
                    <a:pt x="49677" y="2626"/>
                  </a:cubicBezTo>
                  <a:cubicBezTo>
                    <a:pt x="49677" y="1159"/>
                    <a:pt x="48486" y="1"/>
                    <a:pt x="47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0"/>
            <p:cNvSpPr/>
            <p:nvPr/>
          </p:nvSpPr>
          <p:spPr>
            <a:xfrm>
              <a:off x="7249969" y="3372781"/>
              <a:ext cx="9510" cy="8131"/>
            </a:xfrm>
            <a:custGeom>
              <a:avLst/>
              <a:gdLst/>
              <a:ahLst/>
              <a:cxnLst/>
              <a:rect l="l" t="t" r="r" b="b"/>
              <a:pathLst>
                <a:path w="5907" h="5050" extrusionOk="0">
                  <a:moveTo>
                    <a:pt x="2953" y="0"/>
                  </a:moveTo>
                  <a:cubicBezTo>
                    <a:pt x="1286" y="0"/>
                    <a:pt x="0" y="1596"/>
                    <a:pt x="548" y="3311"/>
                  </a:cubicBezTo>
                  <a:cubicBezTo>
                    <a:pt x="858" y="4359"/>
                    <a:pt x="1882" y="5049"/>
                    <a:pt x="2977" y="5049"/>
                  </a:cubicBezTo>
                  <a:cubicBezTo>
                    <a:pt x="4644" y="5049"/>
                    <a:pt x="5906" y="3454"/>
                    <a:pt x="5383" y="1715"/>
                  </a:cubicBezTo>
                  <a:cubicBezTo>
                    <a:pt x="5073" y="667"/>
                    <a:pt x="4049" y="0"/>
                    <a:pt x="29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0"/>
            <p:cNvSpPr/>
            <p:nvPr/>
          </p:nvSpPr>
          <p:spPr>
            <a:xfrm>
              <a:off x="7305869" y="3398814"/>
              <a:ext cx="9510" cy="8168"/>
            </a:xfrm>
            <a:custGeom>
              <a:avLst/>
              <a:gdLst/>
              <a:ahLst/>
              <a:cxnLst/>
              <a:rect l="l" t="t" r="r" b="b"/>
              <a:pathLst>
                <a:path w="5907" h="5073" extrusionOk="0">
                  <a:moveTo>
                    <a:pt x="2930" y="0"/>
                  </a:moveTo>
                  <a:cubicBezTo>
                    <a:pt x="1263" y="0"/>
                    <a:pt x="1" y="1596"/>
                    <a:pt x="525" y="3334"/>
                  </a:cubicBezTo>
                  <a:cubicBezTo>
                    <a:pt x="834" y="4382"/>
                    <a:pt x="1858" y="5073"/>
                    <a:pt x="2954" y="5073"/>
                  </a:cubicBezTo>
                  <a:cubicBezTo>
                    <a:pt x="4621" y="5073"/>
                    <a:pt x="5907" y="3477"/>
                    <a:pt x="5359" y="1739"/>
                  </a:cubicBezTo>
                  <a:cubicBezTo>
                    <a:pt x="5050" y="691"/>
                    <a:pt x="4026" y="0"/>
                    <a:pt x="29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50"/>
            <p:cNvSpPr/>
            <p:nvPr/>
          </p:nvSpPr>
          <p:spPr>
            <a:xfrm>
              <a:off x="7272935" y="3412633"/>
              <a:ext cx="37576" cy="40704"/>
            </a:xfrm>
            <a:custGeom>
              <a:avLst/>
              <a:gdLst/>
              <a:ahLst/>
              <a:cxnLst/>
              <a:rect l="l" t="t" r="r" b="b"/>
              <a:pathLst>
                <a:path w="23339" h="25282" extrusionOk="0">
                  <a:moveTo>
                    <a:pt x="2981" y="1"/>
                  </a:moveTo>
                  <a:cubicBezTo>
                    <a:pt x="2488" y="1"/>
                    <a:pt x="1989" y="144"/>
                    <a:pt x="1548" y="443"/>
                  </a:cubicBezTo>
                  <a:cubicBezTo>
                    <a:pt x="334" y="1229"/>
                    <a:pt x="0" y="2825"/>
                    <a:pt x="786" y="4039"/>
                  </a:cubicBezTo>
                  <a:cubicBezTo>
                    <a:pt x="5668" y="11469"/>
                    <a:pt x="11693" y="18375"/>
                    <a:pt x="18695" y="24638"/>
                  </a:cubicBezTo>
                  <a:cubicBezTo>
                    <a:pt x="19195" y="25067"/>
                    <a:pt x="19814" y="25281"/>
                    <a:pt x="20433" y="25281"/>
                  </a:cubicBezTo>
                  <a:cubicBezTo>
                    <a:pt x="21148" y="25281"/>
                    <a:pt x="21862" y="24996"/>
                    <a:pt x="22386" y="24424"/>
                  </a:cubicBezTo>
                  <a:cubicBezTo>
                    <a:pt x="23339" y="23353"/>
                    <a:pt x="23243" y="21709"/>
                    <a:pt x="22172" y="20733"/>
                  </a:cubicBezTo>
                  <a:cubicBezTo>
                    <a:pt x="15504" y="14803"/>
                    <a:pt x="9764" y="8207"/>
                    <a:pt x="5144" y="1181"/>
                  </a:cubicBezTo>
                  <a:cubicBezTo>
                    <a:pt x="4649" y="416"/>
                    <a:pt x="3823" y="1"/>
                    <a:pt x="29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50"/>
            <p:cNvSpPr/>
            <p:nvPr/>
          </p:nvSpPr>
          <p:spPr>
            <a:xfrm>
              <a:off x="7388113" y="3348895"/>
              <a:ext cx="9547" cy="8129"/>
            </a:xfrm>
            <a:custGeom>
              <a:avLst/>
              <a:gdLst/>
              <a:ahLst/>
              <a:cxnLst/>
              <a:rect l="l" t="t" r="r" b="b"/>
              <a:pathLst>
                <a:path w="5930" h="5049" extrusionOk="0">
                  <a:moveTo>
                    <a:pt x="2953" y="0"/>
                  </a:moveTo>
                  <a:cubicBezTo>
                    <a:pt x="1310" y="0"/>
                    <a:pt x="0" y="1596"/>
                    <a:pt x="548" y="3334"/>
                  </a:cubicBezTo>
                  <a:cubicBezTo>
                    <a:pt x="881" y="4382"/>
                    <a:pt x="1881" y="5049"/>
                    <a:pt x="2977" y="5049"/>
                  </a:cubicBezTo>
                  <a:lnTo>
                    <a:pt x="3001" y="5049"/>
                  </a:lnTo>
                  <a:cubicBezTo>
                    <a:pt x="4644" y="5049"/>
                    <a:pt x="5930" y="3453"/>
                    <a:pt x="5382" y="1715"/>
                  </a:cubicBezTo>
                  <a:cubicBezTo>
                    <a:pt x="5073" y="667"/>
                    <a:pt x="4072" y="0"/>
                    <a:pt x="2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0"/>
            <p:cNvSpPr/>
            <p:nvPr/>
          </p:nvSpPr>
          <p:spPr>
            <a:xfrm>
              <a:off x="7396701" y="3355948"/>
              <a:ext cx="9510" cy="8131"/>
            </a:xfrm>
            <a:custGeom>
              <a:avLst/>
              <a:gdLst/>
              <a:ahLst/>
              <a:cxnLst/>
              <a:rect l="l" t="t" r="r" b="b"/>
              <a:pathLst>
                <a:path w="5907" h="5050" extrusionOk="0">
                  <a:moveTo>
                    <a:pt x="2930" y="1"/>
                  </a:moveTo>
                  <a:cubicBezTo>
                    <a:pt x="1263" y="1"/>
                    <a:pt x="0" y="1597"/>
                    <a:pt x="524" y="3311"/>
                  </a:cubicBezTo>
                  <a:cubicBezTo>
                    <a:pt x="834" y="4359"/>
                    <a:pt x="1858" y="5050"/>
                    <a:pt x="2953" y="5050"/>
                  </a:cubicBezTo>
                  <a:cubicBezTo>
                    <a:pt x="4620" y="5050"/>
                    <a:pt x="5906" y="3454"/>
                    <a:pt x="5383" y="1716"/>
                  </a:cubicBezTo>
                  <a:cubicBezTo>
                    <a:pt x="5049" y="668"/>
                    <a:pt x="4025" y="1"/>
                    <a:pt x="29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0"/>
            <p:cNvSpPr/>
            <p:nvPr/>
          </p:nvSpPr>
          <p:spPr>
            <a:xfrm>
              <a:off x="7384853" y="3400999"/>
              <a:ext cx="9510" cy="8131"/>
            </a:xfrm>
            <a:custGeom>
              <a:avLst/>
              <a:gdLst/>
              <a:ahLst/>
              <a:cxnLst/>
              <a:rect l="l" t="t" r="r" b="b"/>
              <a:pathLst>
                <a:path w="5907" h="5050" extrusionOk="0">
                  <a:moveTo>
                    <a:pt x="2930" y="1"/>
                  </a:moveTo>
                  <a:cubicBezTo>
                    <a:pt x="1287" y="1"/>
                    <a:pt x="1" y="1596"/>
                    <a:pt x="525" y="3335"/>
                  </a:cubicBezTo>
                  <a:cubicBezTo>
                    <a:pt x="858" y="4383"/>
                    <a:pt x="1858" y="5050"/>
                    <a:pt x="2954" y="5050"/>
                  </a:cubicBezTo>
                  <a:lnTo>
                    <a:pt x="2978" y="5050"/>
                  </a:lnTo>
                  <a:cubicBezTo>
                    <a:pt x="4621" y="5050"/>
                    <a:pt x="5907" y="3478"/>
                    <a:pt x="5383" y="1716"/>
                  </a:cubicBezTo>
                  <a:cubicBezTo>
                    <a:pt x="5049" y="668"/>
                    <a:pt x="4049" y="1"/>
                    <a:pt x="2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0"/>
            <p:cNvSpPr/>
            <p:nvPr/>
          </p:nvSpPr>
          <p:spPr>
            <a:xfrm>
              <a:off x="7442096" y="3321748"/>
              <a:ext cx="9549" cy="8131"/>
            </a:xfrm>
            <a:custGeom>
              <a:avLst/>
              <a:gdLst/>
              <a:ahLst/>
              <a:cxnLst/>
              <a:rect l="l" t="t" r="r" b="b"/>
              <a:pathLst>
                <a:path w="5931" h="5050" extrusionOk="0">
                  <a:moveTo>
                    <a:pt x="2954" y="1"/>
                  </a:moveTo>
                  <a:cubicBezTo>
                    <a:pt x="1287" y="1"/>
                    <a:pt x="1" y="1596"/>
                    <a:pt x="549" y="3335"/>
                  </a:cubicBezTo>
                  <a:cubicBezTo>
                    <a:pt x="882" y="4382"/>
                    <a:pt x="1882" y="5049"/>
                    <a:pt x="2954" y="5049"/>
                  </a:cubicBezTo>
                  <a:lnTo>
                    <a:pt x="2978" y="5049"/>
                  </a:lnTo>
                  <a:cubicBezTo>
                    <a:pt x="4645" y="5049"/>
                    <a:pt x="5931" y="3454"/>
                    <a:pt x="5383" y="1715"/>
                  </a:cubicBezTo>
                  <a:cubicBezTo>
                    <a:pt x="5073" y="667"/>
                    <a:pt x="4073" y="1"/>
                    <a:pt x="29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0"/>
            <p:cNvSpPr/>
            <p:nvPr/>
          </p:nvSpPr>
          <p:spPr>
            <a:xfrm>
              <a:off x="7321552" y="3266345"/>
              <a:ext cx="9509" cy="8169"/>
            </a:xfrm>
            <a:custGeom>
              <a:avLst/>
              <a:gdLst/>
              <a:ahLst/>
              <a:cxnLst/>
              <a:rect l="l" t="t" r="r" b="b"/>
              <a:pathLst>
                <a:path w="5906" h="5074" extrusionOk="0">
                  <a:moveTo>
                    <a:pt x="2929" y="1"/>
                  </a:moveTo>
                  <a:cubicBezTo>
                    <a:pt x="1262" y="1"/>
                    <a:pt x="0" y="1596"/>
                    <a:pt x="524" y="3335"/>
                  </a:cubicBezTo>
                  <a:cubicBezTo>
                    <a:pt x="834" y="4383"/>
                    <a:pt x="1858" y="5073"/>
                    <a:pt x="2953" y="5073"/>
                  </a:cubicBezTo>
                  <a:cubicBezTo>
                    <a:pt x="4620" y="5073"/>
                    <a:pt x="5906" y="3478"/>
                    <a:pt x="5382" y="1739"/>
                  </a:cubicBezTo>
                  <a:cubicBezTo>
                    <a:pt x="5049" y="691"/>
                    <a:pt x="4025"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50"/>
          <p:cNvGrpSpPr/>
          <p:nvPr/>
        </p:nvGrpSpPr>
        <p:grpSpPr>
          <a:xfrm>
            <a:off x="7768845" y="3204471"/>
            <a:ext cx="234927" cy="255728"/>
            <a:chOff x="8047046" y="3219158"/>
            <a:chExt cx="255356" cy="277965"/>
          </a:xfrm>
        </p:grpSpPr>
        <p:sp>
          <p:nvSpPr>
            <p:cNvPr id="7313" name="Google Shape;7313;p50"/>
            <p:cNvSpPr/>
            <p:nvPr/>
          </p:nvSpPr>
          <p:spPr>
            <a:xfrm>
              <a:off x="8157163" y="3426535"/>
              <a:ext cx="35121" cy="70587"/>
            </a:xfrm>
            <a:custGeom>
              <a:avLst/>
              <a:gdLst/>
              <a:ahLst/>
              <a:cxnLst/>
              <a:rect l="l" t="t" r="r" b="b"/>
              <a:pathLst>
                <a:path w="21814" h="43843" extrusionOk="0">
                  <a:moveTo>
                    <a:pt x="4739" y="0"/>
                  </a:moveTo>
                  <a:lnTo>
                    <a:pt x="238" y="39961"/>
                  </a:lnTo>
                  <a:cubicBezTo>
                    <a:pt x="0" y="42033"/>
                    <a:pt x="1619" y="43842"/>
                    <a:pt x="3715" y="43842"/>
                  </a:cubicBezTo>
                  <a:lnTo>
                    <a:pt x="18123" y="43842"/>
                  </a:lnTo>
                  <a:cubicBezTo>
                    <a:pt x="20195" y="43842"/>
                    <a:pt x="21814" y="42033"/>
                    <a:pt x="21576" y="39961"/>
                  </a:cubicBezTo>
                  <a:lnTo>
                    <a:pt x="170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0"/>
            <p:cNvSpPr/>
            <p:nvPr/>
          </p:nvSpPr>
          <p:spPr>
            <a:xfrm>
              <a:off x="8173534" y="3426535"/>
              <a:ext cx="18713" cy="70587"/>
            </a:xfrm>
            <a:custGeom>
              <a:avLst/>
              <a:gdLst/>
              <a:ahLst/>
              <a:cxnLst/>
              <a:rect l="l" t="t" r="r" b="b"/>
              <a:pathLst>
                <a:path w="11623" h="43843" extrusionOk="0">
                  <a:moveTo>
                    <a:pt x="1" y="0"/>
                  </a:moveTo>
                  <a:lnTo>
                    <a:pt x="4930" y="43842"/>
                  </a:lnTo>
                  <a:lnTo>
                    <a:pt x="7931" y="43842"/>
                  </a:lnTo>
                  <a:cubicBezTo>
                    <a:pt x="10003" y="43842"/>
                    <a:pt x="11622" y="42033"/>
                    <a:pt x="11384" y="39985"/>
                  </a:cubicBezTo>
                  <a:lnTo>
                    <a:pt x="688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0"/>
            <p:cNvSpPr/>
            <p:nvPr/>
          </p:nvSpPr>
          <p:spPr>
            <a:xfrm>
              <a:off x="8047046" y="3219158"/>
              <a:ext cx="255356" cy="224046"/>
            </a:xfrm>
            <a:custGeom>
              <a:avLst/>
              <a:gdLst/>
              <a:ahLst/>
              <a:cxnLst/>
              <a:rect l="l" t="t" r="r" b="b"/>
              <a:pathLst>
                <a:path w="158606" h="139159" extrusionOk="0">
                  <a:moveTo>
                    <a:pt x="79303" y="0"/>
                  </a:moveTo>
                  <a:cubicBezTo>
                    <a:pt x="78172" y="0"/>
                    <a:pt x="77041" y="673"/>
                    <a:pt x="76683" y="2019"/>
                  </a:cubicBezTo>
                  <a:lnTo>
                    <a:pt x="71206" y="22213"/>
                  </a:lnTo>
                  <a:cubicBezTo>
                    <a:pt x="70234" y="25806"/>
                    <a:pt x="66997" y="28046"/>
                    <a:pt x="63579" y="28046"/>
                  </a:cubicBezTo>
                  <a:cubicBezTo>
                    <a:pt x="62308" y="28046"/>
                    <a:pt x="61013" y="27736"/>
                    <a:pt x="59799" y="27071"/>
                  </a:cubicBezTo>
                  <a:lnTo>
                    <a:pt x="55227" y="24571"/>
                  </a:lnTo>
                  <a:cubicBezTo>
                    <a:pt x="54802" y="24341"/>
                    <a:pt x="54360" y="24237"/>
                    <a:pt x="53932" y="24237"/>
                  </a:cubicBezTo>
                  <a:cubicBezTo>
                    <a:pt x="52319" y="24237"/>
                    <a:pt x="50892" y="25712"/>
                    <a:pt x="51250" y="27500"/>
                  </a:cubicBezTo>
                  <a:lnTo>
                    <a:pt x="59775" y="70961"/>
                  </a:lnTo>
                  <a:lnTo>
                    <a:pt x="41605" y="43956"/>
                  </a:lnTo>
                  <a:cubicBezTo>
                    <a:pt x="41053" y="43128"/>
                    <a:pt x="40199" y="42739"/>
                    <a:pt x="39351" y="42739"/>
                  </a:cubicBezTo>
                  <a:cubicBezTo>
                    <a:pt x="38222" y="42739"/>
                    <a:pt x="37104" y="43429"/>
                    <a:pt x="36723" y="44694"/>
                  </a:cubicBezTo>
                  <a:lnTo>
                    <a:pt x="35270" y="49695"/>
                  </a:lnTo>
                  <a:cubicBezTo>
                    <a:pt x="34228" y="53213"/>
                    <a:pt x="31043" y="55372"/>
                    <a:pt x="27691" y="55372"/>
                  </a:cubicBezTo>
                  <a:cubicBezTo>
                    <a:pt x="26369" y="55372"/>
                    <a:pt x="25021" y="55036"/>
                    <a:pt x="23768" y="54315"/>
                  </a:cubicBezTo>
                  <a:lnTo>
                    <a:pt x="5597" y="43908"/>
                  </a:lnTo>
                  <a:cubicBezTo>
                    <a:pt x="5144" y="43647"/>
                    <a:pt x="4680" y="43532"/>
                    <a:pt x="4235" y="43532"/>
                  </a:cubicBezTo>
                  <a:cubicBezTo>
                    <a:pt x="2322" y="43532"/>
                    <a:pt x="761" y="45672"/>
                    <a:pt x="1882" y="47623"/>
                  </a:cubicBezTo>
                  <a:lnTo>
                    <a:pt x="12313" y="65793"/>
                  </a:lnTo>
                  <a:cubicBezTo>
                    <a:pt x="14837" y="70223"/>
                    <a:pt x="12575" y="75843"/>
                    <a:pt x="7669" y="77296"/>
                  </a:cubicBezTo>
                  <a:lnTo>
                    <a:pt x="2668" y="78748"/>
                  </a:lnTo>
                  <a:cubicBezTo>
                    <a:pt x="453" y="79415"/>
                    <a:pt x="1" y="82344"/>
                    <a:pt x="1930" y="83630"/>
                  </a:cubicBezTo>
                  <a:lnTo>
                    <a:pt x="41105" y="109969"/>
                  </a:lnTo>
                  <a:lnTo>
                    <a:pt x="30817" y="116851"/>
                  </a:lnTo>
                  <a:lnTo>
                    <a:pt x="28459" y="118447"/>
                  </a:lnTo>
                  <a:cubicBezTo>
                    <a:pt x="27507" y="119090"/>
                    <a:pt x="27721" y="120590"/>
                    <a:pt x="28864" y="120900"/>
                  </a:cubicBezTo>
                  <a:lnTo>
                    <a:pt x="31388" y="121662"/>
                  </a:lnTo>
                  <a:cubicBezTo>
                    <a:pt x="33865" y="122376"/>
                    <a:pt x="35008" y="125234"/>
                    <a:pt x="33722" y="127473"/>
                  </a:cubicBezTo>
                  <a:lnTo>
                    <a:pt x="28459" y="136689"/>
                  </a:lnTo>
                  <a:cubicBezTo>
                    <a:pt x="27879" y="137676"/>
                    <a:pt x="28682" y="138757"/>
                    <a:pt x="29655" y="138757"/>
                  </a:cubicBezTo>
                  <a:cubicBezTo>
                    <a:pt x="29879" y="138757"/>
                    <a:pt x="30113" y="138700"/>
                    <a:pt x="30340" y="138570"/>
                  </a:cubicBezTo>
                  <a:lnTo>
                    <a:pt x="39533" y="133283"/>
                  </a:lnTo>
                  <a:cubicBezTo>
                    <a:pt x="40165" y="132920"/>
                    <a:pt x="40846" y="132751"/>
                    <a:pt x="41515" y="132751"/>
                  </a:cubicBezTo>
                  <a:cubicBezTo>
                    <a:pt x="43216" y="132751"/>
                    <a:pt x="44838" y="133846"/>
                    <a:pt x="45367" y="135641"/>
                  </a:cubicBezTo>
                  <a:lnTo>
                    <a:pt x="46106" y="138165"/>
                  </a:lnTo>
                  <a:cubicBezTo>
                    <a:pt x="46297" y="138807"/>
                    <a:pt x="46863" y="139159"/>
                    <a:pt x="47437" y="139159"/>
                  </a:cubicBezTo>
                  <a:cubicBezTo>
                    <a:pt x="47865" y="139159"/>
                    <a:pt x="48298" y="138963"/>
                    <a:pt x="48582" y="138546"/>
                  </a:cubicBezTo>
                  <a:lnTo>
                    <a:pt x="56203" y="127211"/>
                  </a:lnTo>
                  <a:cubicBezTo>
                    <a:pt x="57779" y="124846"/>
                    <a:pt x="60322" y="123645"/>
                    <a:pt x="62874" y="123645"/>
                  </a:cubicBezTo>
                  <a:cubicBezTo>
                    <a:pt x="65180" y="123645"/>
                    <a:pt x="67494" y="124626"/>
                    <a:pt x="69110" y="126615"/>
                  </a:cubicBezTo>
                  <a:lnTo>
                    <a:pt x="76850" y="136141"/>
                  </a:lnTo>
                  <a:cubicBezTo>
                    <a:pt x="77481" y="136915"/>
                    <a:pt x="78392" y="137302"/>
                    <a:pt x="79303" y="137302"/>
                  </a:cubicBezTo>
                  <a:cubicBezTo>
                    <a:pt x="80214" y="137302"/>
                    <a:pt x="81125" y="136915"/>
                    <a:pt x="81756" y="136141"/>
                  </a:cubicBezTo>
                  <a:lnTo>
                    <a:pt x="89519" y="126615"/>
                  </a:lnTo>
                  <a:cubicBezTo>
                    <a:pt x="91122" y="124629"/>
                    <a:pt x="93425" y="123653"/>
                    <a:pt x="95725" y="123653"/>
                  </a:cubicBezTo>
                  <a:cubicBezTo>
                    <a:pt x="98277" y="123653"/>
                    <a:pt x="100825" y="124855"/>
                    <a:pt x="102403" y="127211"/>
                  </a:cubicBezTo>
                  <a:lnTo>
                    <a:pt x="110024" y="138546"/>
                  </a:lnTo>
                  <a:cubicBezTo>
                    <a:pt x="110308" y="138963"/>
                    <a:pt x="110741" y="139159"/>
                    <a:pt x="111169" y="139159"/>
                  </a:cubicBezTo>
                  <a:cubicBezTo>
                    <a:pt x="111743" y="139159"/>
                    <a:pt x="112309" y="138807"/>
                    <a:pt x="112500" y="138165"/>
                  </a:cubicBezTo>
                  <a:lnTo>
                    <a:pt x="113239" y="135641"/>
                  </a:lnTo>
                  <a:cubicBezTo>
                    <a:pt x="113769" y="133846"/>
                    <a:pt x="115390" y="132751"/>
                    <a:pt x="117091" y="132751"/>
                  </a:cubicBezTo>
                  <a:cubicBezTo>
                    <a:pt x="117760" y="132751"/>
                    <a:pt x="118441" y="132920"/>
                    <a:pt x="119073" y="133283"/>
                  </a:cubicBezTo>
                  <a:lnTo>
                    <a:pt x="128266" y="138570"/>
                  </a:lnTo>
                  <a:cubicBezTo>
                    <a:pt x="128493" y="138700"/>
                    <a:pt x="128727" y="138757"/>
                    <a:pt x="128951" y="138757"/>
                  </a:cubicBezTo>
                  <a:cubicBezTo>
                    <a:pt x="129924" y="138757"/>
                    <a:pt x="130728" y="137676"/>
                    <a:pt x="130147" y="136689"/>
                  </a:cubicBezTo>
                  <a:lnTo>
                    <a:pt x="124884" y="127473"/>
                  </a:lnTo>
                  <a:cubicBezTo>
                    <a:pt x="123598" y="125234"/>
                    <a:pt x="124741" y="122376"/>
                    <a:pt x="127218" y="121662"/>
                  </a:cubicBezTo>
                  <a:lnTo>
                    <a:pt x="129766" y="120900"/>
                  </a:lnTo>
                  <a:cubicBezTo>
                    <a:pt x="130885" y="120590"/>
                    <a:pt x="131100" y="119090"/>
                    <a:pt x="130147" y="118447"/>
                  </a:cubicBezTo>
                  <a:lnTo>
                    <a:pt x="117525" y="109969"/>
                  </a:lnTo>
                  <a:lnTo>
                    <a:pt x="156676" y="83630"/>
                  </a:lnTo>
                  <a:cubicBezTo>
                    <a:pt x="158605" y="82344"/>
                    <a:pt x="158153" y="79415"/>
                    <a:pt x="155938" y="78748"/>
                  </a:cubicBezTo>
                  <a:lnTo>
                    <a:pt x="150913" y="77296"/>
                  </a:lnTo>
                  <a:cubicBezTo>
                    <a:pt x="146031" y="75843"/>
                    <a:pt x="143769" y="70223"/>
                    <a:pt x="146293" y="65793"/>
                  </a:cubicBezTo>
                  <a:lnTo>
                    <a:pt x="156724" y="47623"/>
                  </a:lnTo>
                  <a:cubicBezTo>
                    <a:pt x="157845" y="45672"/>
                    <a:pt x="156284" y="43532"/>
                    <a:pt x="154371" y="43532"/>
                  </a:cubicBezTo>
                  <a:cubicBezTo>
                    <a:pt x="153926" y="43532"/>
                    <a:pt x="153463" y="43647"/>
                    <a:pt x="153009" y="43908"/>
                  </a:cubicBezTo>
                  <a:lnTo>
                    <a:pt x="143602" y="49290"/>
                  </a:lnTo>
                  <a:lnTo>
                    <a:pt x="134838" y="54315"/>
                  </a:lnTo>
                  <a:cubicBezTo>
                    <a:pt x="133585" y="55036"/>
                    <a:pt x="132237" y="55372"/>
                    <a:pt x="130915" y="55372"/>
                  </a:cubicBezTo>
                  <a:cubicBezTo>
                    <a:pt x="127563" y="55372"/>
                    <a:pt x="124378" y="53213"/>
                    <a:pt x="123336" y="49695"/>
                  </a:cubicBezTo>
                  <a:lnTo>
                    <a:pt x="121883" y="44694"/>
                  </a:lnTo>
                  <a:cubicBezTo>
                    <a:pt x="121503" y="43429"/>
                    <a:pt x="120384" y="42739"/>
                    <a:pt x="119255" y="42739"/>
                  </a:cubicBezTo>
                  <a:cubicBezTo>
                    <a:pt x="118407" y="42739"/>
                    <a:pt x="117553" y="43128"/>
                    <a:pt x="117001" y="43956"/>
                  </a:cubicBezTo>
                  <a:lnTo>
                    <a:pt x="98831" y="70961"/>
                  </a:lnTo>
                  <a:lnTo>
                    <a:pt x="107357" y="27500"/>
                  </a:lnTo>
                  <a:cubicBezTo>
                    <a:pt x="107714" y="25712"/>
                    <a:pt x="106287" y="24237"/>
                    <a:pt x="104674" y="24237"/>
                  </a:cubicBezTo>
                  <a:cubicBezTo>
                    <a:pt x="104246" y="24237"/>
                    <a:pt x="103804" y="24341"/>
                    <a:pt x="103379" y="24571"/>
                  </a:cubicBezTo>
                  <a:lnTo>
                    <a:pt x="98807" y="27071"/>
                  </a:lnTo>
                  <a:cubicBezTo>
                    <a:pt x="97594" y="27736"/>
                    <a:pt x="96299" y="28046"/>
                    <a:pt x="95031" y="28046"/>
                  </a:cubicBezTo>
                  <a:cubicBezTo>
                    <a:pt x="91619" y="28046"/>
                    <a:pt x="88389" y="25806"/>
                    <a:pt x="87400" y="22213"/>
                  </a:cubicBezTo>
                  <a:lnTo>
                    <a:pt x="81923" y="2019"/>
                  </a:lnTo>
                  <a:cubicBezTo>
                    <a:pt x="81565" y="673"/>
                    <a:pt x="80434" y="0"/>
                    <a:pt x="79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50"/>
            <p:cNvSpPr/>
            <p:nvPr/>
          </p:nvSpPr>
          <p:spPr>
            <a:xfrm>
              <a:off x="8091330" y="3289244"/>
              <a:ext cx="211071" cy="153959"/>
            </a:xfrm>
            <a:custGeom>
              <a:avLst/>
              <a:gdLst/>
              <a:ahLst/>
              <a:cxnLst/>
              <a:rect l="l" t="t" r="r" b="b"/>
              <a:pathLst>
                <a:path w="131100" h="95627" extrusionOk="0">
                  <a:moveTo>
                    <a:pt x="126864" y="0"/>
                  </a:moveTo>
                  <a:cubicBezTo>
                    <a:pt x="126420" y="0"/>
                    <a:pt x="125956" y="116"/>
                    <a:pt x="125503" y="376"/>
                  </a:cubicBezTo>
                  <a:lnTo>
                    <a:pt x="116096" y="5782"/>
                  </a:lnTo>
                  <a:cubicBezTo>
                    <a:pt x="111235" y="33304"/>
                    <a:pt x="90913" y="73553"/>
                    <a:pt x="13721" y="73553"/>
                  </a:cubicBezTo>
                  <a:cubicBezTo>
                    <a:pt x="10360" y="73553"/>
                    <a:pt x="6891" y="73476"/>
                    <a:pt x="3311" y="73319"/>
                  </a:cubicBezTo>
                  <a:lnTo>
                    <a:pt x="953" y="74915"/>
                  </a:lnTo>
                  <a:cubicBezTo>
                    <a:pt x="1" y="75558"/>
                    <a:pt x="215" y="77058"/>
                    <a:pt x="1358" y="77368"/>
                  </a:cubicBezTo>
                  <a:lnTo>
                    <a:pt x="3882" y="78130"/>
                  </a:lnTo>
                  <a:cubicBezTo>
                    <a:pt x="6359" y="78844"/>
                    <a:pt x="7502" y="81702"/>
                    <a:pt x="6216" y="83941"/>
                  </a:cubicBezTo>
                  <a:lnTo>
                    <a:pt x="953" y="93157"/>
                  </a:lnTo>
                  <a:cubicBezTo>
                    <a:pt x="373" y="94144"/>
                    <a:pt x="1176" y="95225"/>
                    <a:pt x="2149" y="95225"/>
                  </a:cubicBezTo>
                  <a:cubicBezTo>
                    <a:pt x="2373" y="95225"/>
                    <a:pt x="2607" y="95168"/>
                    <a:pt x="2834" y="95038"/>
                  </a:cubicBezTo>
                  <a:lnTo>
                    <a:pt x="12027" y="89751"/>
                  </a:lnTo>
                  <a:cubicBezTo>
                    <a:pt x="12659" y="89388"/>
                    <a:pt x="13340" y="89219"/>
                    <a:pt x="14009" y="89219"/>
                  </a:cubicBezTo>
                  <a:cubicBezTo>
                    <a:pt x="15710" y="89219"/>
                    <a:pt x="17332" y="90314"/>
                    <a:pt x="17861" y="92109"/>
                  </a:cubicBezTo>
                  <a:lnTo>
                    <a:pt x="18600" y="94633"/>
                  </a:lnTo>
                  <a:cubicBezTo>
                    <a:pt x="18791" y="95275"/>
                    <a:pt x="19357" y="95627"/>
                    <a:pt x="19931" y="95627"/>
                  </a:cubicBezTo>
                  <a:cubicBezTo>
                    <a:pt x="20359" y="95627"/>
                    <a:pt x="20792" y="95431"/>
                    <a:pt x="21076" y="95014"/>
                  </a:cubicBezTo>
                  <a:lnTo>
                    <a:pt x="28697" y="83679"/>
                  </a:lnTo>
                  <a:cubicBezTo>
                    <a:pt x="30273" y="81314"/>
                    <a:pt x="32816" y="80113"/>
                    <a:pt x="35368" y="80113"/>
                  </a:cubicBezTo>
                  <a:cubicBezTo>
                    <a:pt x="37674" y="80113"/>
                    <a:pt x="39988" y="81094"/>
                    <a:pt x="41604" y="83083"/>
                  </a:cubicBezTo>
                  <a:lnTo>
                    <a:pt x="49344" y="92609"/>
                  </a:lnTo>
                  <a:cubicBezTo>
                    <a:pt x="49975" y="93383"/>
                    <a:pt x="50886" y="93770"/>
                    <a:pt x="51797" y="93770"/>
                  </a:cubicBezTo>
                  <a:cubicBezTo>
                    <a:pt x="52708" y="93770"/>
                    <a:pt x="53619" y="93383"/>
                    <a:pt x="54250" y="92609"/>
                  </a:cubicBezTo>
                  <a:lnTo>
                    <a:pt x="62013" y="83083"/>
                  </a:lnTo>
                  <a:cubicBezTo>
                    <a:pt x="63616" y="81097"/>
                    <a:pt x="65919" y="80121"/>
                    <a:pt x="68219" y="80121"/>
                  </a:cubicBezTo>
                  <a:cubicBezTo>
                    <a:pt x="70771" y="80121"/>
                    <a:pt x="73319" y="81323"/>
                    <a:pt x="74897" y="83679"/>
                  </a:cubicBezTo>
                  <a:lnTo>
                    <a:pt x="82518" y="95014"/>
                  </a:lnTo>
                  <a:cubicBezTo>
                    <a:pt x="82802" y="95431"/>
                    <a:pt x="83235" y="95627"/>
                    <a:pt x="83663" y="95627"/>
                  </a:cubicBezTo>
                  <a:cubicBezTo>
                    <a:pt x="84237" y="95627"/>
                    <a:pt x="84803" y="95275"/>
                    <a:pt x="84994" y="94633"/>
                  </a:cubicBezTo>
                  <a:lnTo>
                    <a:pt x="85733" y="92109"/>
                  </a:lnTo>
                  <a:cubicBezTo>
                    <a:pt x="86263" y="90314"/>
                    <a:pt x="87884" y="89219"/>
                    <a:pt x="89585" y="89219"/>
                  </a:cubicBezTo>
                  <a:cubicBezTo>
                    <a:pt x="90254" y="89219"/>
                    <a:pt x="90935" y="89388"/>
                    <a:pt x="91567" y="89751"/>
                  </a:cubicBezTo>
                  <a:lnTo>
                    <a:pt x="100760" y="95038"/>
                  </a:lnTo>
                  <a:cubicBezTo>
                    <a:pt x="100987" y="95168"/>
                    <a:pt x="101221" y="95225"/>
                    <a:pt x="101445" y="95225"/>
                  </a:cubicBezTo>
                  <a:cubicBezTo>
                    <a:pt x="102418" y="95225"/>
                    <a:pt x="103222" y="94144"/>
                    <a:pt x="102641" y="93157"/>
                  </a:cubicBezTo>
                  <a:lnTo>
                    <a:pt x="97378" y="83941"/>
                  </a:lnTo>
                  <a:cubicBezTo>
                    <a:pt x="96092" y="81702"/>
                    <a:pt x="97235" y="78844"/>
                    <a:pt x="99712" y="78130"/>
                  </a:cubicBezTo>
                  <a:lnTo>
                    <a:pt x="102260" y="77368"/>
                  </a:lnTo>
                  <a:cubicBezTo>
                    <a:pt x="103379" y="77058"/>
                    <a:pt x="103594" y="75558"/>
                    <a:pt x="102641" y="74915"/>
                  </a:cubicBezTo>
                  <a:lnTo>
                    <a:pt x="90019" y="66437"/>
                  </a:lnTo>
                  <a:lnTo>
                    <a:pt x="129170" y="40098"/>
                  </a:lnTo>
                  <a:cubicBezTo>
                    <a:pt x="131099" y="38812"/>
                    <a:pt x="130647" y="35883"/>
                    <a:pt x="128432" y="35216"/>
                  </a:cubicBezTo>
                  <a:lnTo>
                    <a:pt x="123431" y="33764"/>
                  </a:lnTo>
                  <a:cubicBezTo>
                    <a:pt x="118525" y="32311"/>
                    <a:pt x="116263" y="26691"/>
                    <a:pt x="118811" y="22261"/>
                  </a:cubicBezTo>
                  <a:lnTo>
                    <a:pt x="129218" y="4115"/>
                  </a:lnTo>
                  <a:cubicBezTo>
                    <a:pt x="130339" y="2144"/>
                    <a:pt x="128778" y="0"/>
                    <a:pt x="12686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50"/>
            <p:cNvSpPr/>
            <p:nvPr/>
          </p:nvSpPr>
          <p:spPr>
            <a:xfrm>
              <a:off x="8077642" y="3270599"/>
              <a:ext cx="192859" cy="142710"/>
            </a:xfrm>
            <a:custGeom>
              <a:avLst/>
              <a:gdLst/>
              <a:ahLst/>
              <a:cxnLst/>
              <a:rect l="l" t="t" r="r" b="b"/>
              <a:pathLst>
                <a:path w="119788" h="88640" extrusionOk="0">
                  <a:moveTo>
                    <a:pt x="98998" y="28746"/>
                  </a:moveTo>
                  <a:cubicBezTo>
                    <a:pt x="99029" y="28746"/>
                    <a:pt x="99061" y="28747"/>
                    <a:pt x="99093" y="28748"/>
                  </a:cubicBezTo>
                  <a:lnTo>
                    <a:pt x="99093" y="28748"/>
                  </a:lnTo>
                  <a:cubicBezTo>
                    <a:pt x="99124" y="28747"/>
                    <a:pt x="99156" y="28746"/>
                    <a:pt x="99188" y="28746"/>
                  </a:cubicBezTo>
                  <a:close/>
                  <a:moveTo>
                    <a:pt x="117109" y="52013"/>
                  </a:moveTo>
                  <a:cubicBezTo>
                    <a:pt x="117097" y="52013"/>
                    <a:pt x="117085" y="52013"/>
                    <a:pt x="117073" y="52013"/>
                  </a:cubicBezTo>
                  <a:lnTo>
                    <a:pt x="117120" y="52013"/>
                  </a:lnTo>
                  <a:lnTo>
                    <a:pt x="117109" y="52013"/>
                  </a:lnTo>
                  <a:close/>
                  <a:moveTo>
                    <a:pt x="60310" y="1"/>
                  </a:moveTo>
                  <a:cubicBezTo>
                    <a:pt x="58942" y="1"/>
                    <a:pt x="57799" y="1126"/>
                    <a:pt x="57799" y="2527"/>
                  </a:cubicBezTo>
                  <a:lnTo>
                    <a:pt x="57799" y="13862"/>
                  </a:lnTo>
                  <a:lnTo>
                    <a:pt x="49463" y="5599"/>
                  </a:lnTo>
                  <a:cubicBezTo>
                    <a:pt x="48957" y="5093"/>
                    <a:pt x="48300" y="4842"/>
                    <a:pt x="47641" y="4842"/>
                  </a:cubicBezTo>
                  <a:cubicBezTo>
                    <a:pt x="46967" y="4842"/>
                    <a:pt x="46290" y="5104"/>
                    <a:pt x="45772" y="5622"/>
                  </a:cubicBezTo>
                  <a:cubicBezTo>
                    <a:pt x="44748" y="6646"/>
                    <a:pt x="44772" y="8290"/>
                    <a:pt x="45796" y="9314"/>
                  </a:cubicBezTo>
                  <a:lnTo>
                    <a:pt x="57799" y="21221"/>
                  </a:lnTo>
                  <a:lnTo>
                    <a:pt x="57799" y="80066"/>
                  </a:lnTo>
                  <a:lnTo>
                    <a:pt x="24077" y="47988"/>
                  </a:lnTo>
                  <a:lnTo>
                    <a:pt x="24172" y="31032"/>
                  </a:lnTo>
                  <a:cubicBezTo>
                    <a:pt x="24172" y="29580"/>
                    <a:pt x="23029" y="28413"/>
                    <a:pt x="21601" y="28413"/>
                  </a:cubicBezTo>
                  <a:cubicBezTo>
                    <a:pt x="20172" y="28413"/>
                    <a:pt x="19029" y="29556"/>
                    <a:pt x="19029" y="30985"/>
                  </a:cubicBezTo>
                  <a:lnTo>
                    <a:pt x="18957" y="43035"/>
                  </a:lnTo>
                  <a:lnTo>
                    <a:pt x="11122" y="35581"/>
                  </a:lnTo>
                  <a:cubicBezTo>
                    <a:pt x="10605" y="35086"/>
                    <a:pt x="9943" y="34842"/>
                    <a:pt x="9281" y="34842"/>
                  </a:cubicBezTo>
                  <a:cubicBezTo>
                    <a:pt x="8573" y="34842"/>
                    <a:pt x="7865" y="35122"/>
                    <a:pt x="7336" y="35676"/>
                  </a:cubicBezTo>
                  <a:cubicBezTo>
                    <a:pt x="6335" y="36724"/>
                    <a:pt x="6383" y="38415"/>
                    <a:pt x="7431" y="39439"/>
                  </a:cubicBezTo>
                  <a:lnTo>
                    <a:pt x="14980" y="46607"/>
                  </a:lnTo>
                  <a:lnTo>
                    <a:pt x="3216" y="46655"/>
                  </a:lnTo>
                  <a:cubicBezTo>
                    <a:pt x="1382" y="46678"/>
                    <a:pt x="1" y="48512"/>
                    <a:pt x="787" y="50441"/>
                  </a:cubicBezTo>
                  <a:cubicBezTo>
                    <a:pt x="1168" y="51394"/>
                    <a:pt x="2144" y="52013"/>
                    <a:pt x="3168" y="52013"/>
                  </a:cubicBezTo>
                  <a:lnTo>
                    <a:pt x="20434" y="52013"/>
                  </a:lnTo>
                  <a:lnTo>
                    <a:pt x="58513" y="87925"/>
                  </a:lnTo>
                  <a:cubicBezTo>
                    <a:pt x="59013" y="88401"/>
                    <a:pt x="59656" y="88639"/>
                    <a:pt x="60299" y="88639"/>
                  </a:cubicBezTo>
                  <a:cubicBezTo>
                    <a:pt x="60942" y="88639"/>
                    <a:pt x="61609" y="88401"/>
                    <a:pt x="62109" y="87925"/>
                  </a:cubicBezTo>
                  <a:lnTo>
                    <a:pt x="100188" y="51656"/>
                  </a:lnTo>
                  <a:lnTo>
                    <a:pt x="117109" y="52013"/>
                  </a:lnTo>
                  <a:lnTo>
                    <a:pt x="117109" y="52013"/>
                  </a:lnTo>
                  <a:cubicBezTo>
                    <a:pt x="118569" y="51993"/>
                    <a:pt x="119764" y="50786"/>
                    <a:pt x="119764" y="49322"/>
                  </a:cubicBezTo>
                  <a:cubicBezTo>
                    <a:pt x="119788" y="47845"/>
                    <a:pt x="118573" y="46631"/>
                    <a:pt x="117097" y="46607"/>
                  </a:cubicBezTo>
                  <a:lnTo>
                    <a:pt x="105499" y="46559"/>
                  </a:lnTo>
                  <a:lnTo>
                    <a:pt x="112786" y="39629"/>
                  </a:lnTo>
                  <a:cubicBezTo>
                    <a:pt x="113810" y="38653"/>
                    <a:pt x="113858" y="37010"/>
                    <a:pt x="112858" y="35986"/>
                  </a:cubicBezTo>
                  <a:cubicBezTo>
                    <a:pt x="112355" y="35446"/>
                    <a:pt x="111676" y="35178"/>
                    <a:pt x="110995" y="35178"/>
                  </a:cubicBezTo>
                  <a:cubicBezTo>
                    <a:pt x="110354" y="35178"/>
                    <a:pt x="109711" y="35417"/>
                    <a:pt x="109214" y="35890"/>
                  </a:cubicBezTo>
                  <a:lnTo>
                    <a:pt x="101641" y="43082"/>
                  </a:lnTo>
                  <a:lnTo>
                    <a:pt x="101593" y="31318"/>
                  </a:lnTo>
                  <a:cubicBezTo>
                    <a:pt x="101570" y="29921"/>
                    <a:pt x="100477" y="28797"/>
                    <a:pt x="99093" y="28748"/>
                  </a:cubicBezTo>
                  <a:lnTo>
                    <a:pt x="99093" y="28748"/>
                  </a:lnTo>
                  <a:cubicBezTo>
                    <a:pt x="97685" y="28798"/>
                    <a:pt x="96569" y="29945"/>
                    <a:pt x="96592" y="31366"/>
                  </a:cubicBezTo>
                  <a:lnTo>
                    <a:pt x="96664" y="48155"/>
                  </a:lnTo>
                  <a:lnTo>
                    <a:pt x="62871" y="80185"/>
                  </a:lnTo>
                  <a:lnTo>
                    <a:pt x="62871" y="20959"/>
                  </a:lnTo>
                  <a:lnTo>
                    <a:pt x="74492" y="9433"/>
                  </a:lnTo>
                  <a:cubicBezTo>
                    <a:pt x="75493" y="8456"/>
                    <a:pt x="75493" y="6861"/>
                    <a:pt x="74516" y="5861"/>
                  </a:cubicBezTo>
                  <a:cubicBezTo>
                    <a:pt x="74025" y="5357"/>
                    <a:pt x="73371" y="5107"/>
                    <a:pt x="72718" y="5107"/>
                  </a:cubicBezTo>
                  <a:cubicBezTo>
                    <a:pt x="72073" y="5107"/>
                    <a:pt x="71429" y="5351"/>
                    <a:pt x="70944" y="5837"/>
                  </a:cubicBezTo>
                  <a:lnTo>
                    <a:pt x="62871" y="13838"/>
                  </a:lnTo>
                  <a:lnTo>
                    <a:pt x="62871" y="2646"/>
                  </a:lnTo>
                  <a:cubicBezTo>
                    <a:pt x="62871" y="1241"/>
                    <a:pt x="61799" y="26"/>
                    <a:pt x="60394" y="2"/>
                  </a:cubicBezTo>
                  <a:cubicBezTo>
                    <a:pt x="60366" y="1"/>
                    <a:pt x="60338" y="1"/>
                    <a:pt x="6031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50"/>
          <p:cNvGrpSpPr/>
          <p:nvPr/>
        </p:nvGrpSpPr>
        <p:grpSpPr>
          <a:xfrm>
            <a:off x="1859496" y="3780012"/>
            <a:ext cx="255738" cy="252710"/>
            <a:chOff x="1623840" y="3844746"/>
            <a:chExt cx="277976" cy="274685"/>
          </a:xfrm>
        </p:grpSpPr>
        <p:sp>
          <p:nvSpPr>
            <p:cNvPr id="7319" name="Google Shape;7319;p50"/>
            <p:cNvSpPr/>
            <p:nvPr/>
          </p:nvSpPr>
          <p:spPr>
            <a:xfrm>
              <a:off x="1628863" y="3880302"/>
              <a:ext cx="210150" cy="30943"/>
            </a:xfrm>
            <a:custGeom>
              <a:avLst/>
              <a:gdLst/>
              <a:ahLst/>
              <a:cxnLst/>
              <a:rect l="l" t="t" r="r" b="b"/>
              <a:pathLst>
                <a:path w="130528" h="19219" extrusionOk="0">
                  <a:moveTo>
                    <a:pt x="2763" y="0"/>
                  </a:moveTo>
                  <a:cubicBezTo>
                    <a:pt x="1215" y="0"/>
                    <a:pt x="0" y="1310"/>
                    <a:pt x="167" y="2834"/>
                  </a:cubicBezTo>
                  <a:cubicBezTo>
                    <a:pt x="334" y="4120"/>
                    <a:pt x="1501" y="5049"/>
                    <a:pt x="2810" y="5049"/>
                  </a:cubicBezTo>
                  <a:lnTo>
                    <a:pt x="119978" y="5049"/>
                  </a:lnTo>
                  <a:cubicBezTo>
                    <a:pt x="122835" y="5049"/>
                    <a:pt x="125122" y="7573"/>
                    <a:pt x="124598" y="10431"/>
                  </a:cubicBezTo>
                  <a:cubicBezTo>
                    <a:pt x="124240" y="12265"/>
                    <a:pt x="122740" y="13717"/>
                    <a:pt x="120906" y="14074"/>
                  </a:cubicBezTo>
                  <a:cubicBezTo>
                    <a:pt x="120599" y="14131"/>
                    <a:pt x="120295" y="14158"/>
                    <a:pt x="119997" y="14158"/>
                  </a:cubicBezTo>
                  <a:cubicBezTo>
                    <a:pt x="117412" y="14158"/>
                    <a:pt x="115286" y="12117"/>
                    <a:pt x="115286" y="9597"/>
                  </a:cubicBezTo>
                  <a:cubicBezTo>
                    <a:pt x="115286" y="8214"/>
                    <a:pt x="114136" y="7081"/>
                    <a:pt x="112718" y="7081"/>
                  </a:cubicBezTo>
                  <a:cubicBezTo>
                    <a:pt x="112622" y="7081"/>
                    <a:pt x="112526" y="7086"/>
                    <a:pt x="112428" y="7097"/>
                  </a:cubicBezTo>
                  <a:cubicBezTo>
                    <a:pt x="111071" y="7216"/>
                    <a:pt x="110047" y="8454"/>
                    <a:pt x="110095" y="9836"/>
                  </a:cubicBezTo>
                  <a:cubicBezTo>
                    <a:pt x="110214" y="15027"/>
                    <a:pt x="114596" y="19218"/>
                    <a:pt x="119978" y="19218"/>
                  </a:cubicBezTo>
                  <a:cubicBezTo>
                    <a:pt x="125836" y="19218"/>
                    <a:pt x="130527" y="14241"/>
                    <a:pt x="129789" y="8407"/>
                  </a:cubicBezTo>
                  <a:cubicBezTo>
                    <a:pt x="129194" y="3572"/>
                    <a:pt x="124931" y="0"/>
                    <a:pt x="120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0"/>
            <p:cNvSpPr/>
            <p:nvPr/>
          </p:nvSpPr>
          <p:spPr>
            <a:xfrm>
              <a:off x="1685185" y="3845027"/>
              <a:ext cx="186647" cy="30944"/>
            </a:xfrm>
            <a:custGeom>
              <a:avLst/>
              <a:gdLst/>
              <a:ahLst/>
              <a:cxnLst/>
              <a:rect l="l" t="t" r="r" b="b"/>
              <a:pathLst>
                <a:path w="115930" h="19220" extrusionOk="0">
                  <a:moveTo>
                    <a:pt x="106047" y="1"/>
                  </a:moveTo>
                  <a:cubicBezTo>
                    <a:pt x="100593" y="1"/>
                    <a:pt x="96140" y="4311"/>
                    <a:pt x="96140" y="9598"/>
                  </a:cubicBezTo>
                  <a:cubicBezTo>
                    <a:pt x="96140" y="10994"/>
                    <a:pt x="97310" y="12134"/>
                    <a:pt x="98746" y="12134"/>
                  </a:cubicBezTo>
                  <a:cubicBezTo>
                    <a:pt x="98829" y="12134"/>
                    <a:pt x="98913" y="12130"/>
                    <a:pt x="98998" y="12122"/>
                  </a:cubicBezTo>
                  <a:cubicBezTo>
                    <a:pt x="100355" y="12003"/>
                    <a:pt x="101308" y="10813"/>
                    <a:pt x="101355" y="9455"/>
                  </a:cubicBezTo>
                  <a:cubicBezTo>
                    <a:pt x="101450" y="7026"/>
                    <a:pt x="103522" y="5050"/>
                    <a:pt x="106047" y="5050"/>
                  </a:cubicBezTo>
                  <a:cubicBezTo>
                    <a:pt x="108809" y="5050"/>
                    <a:pt x="111000" y="7383"/>
                    <a:pt x="110691" y="10122"/>
                  </a:cubicBezTo>
                  <a:cubicBezTo>
                    <a:pt x="110429" y="12456"/>
                    <a:pt x="108357" y="14147"/>
                    <a:pt x="106023" y="14147"/>
                  </a:cubicBezTo>
                  <a:lnTo>
                    <a:pt x="2763" y="14147"/>
                  </a:lnTo>
                  <a:cubicBezTo>
                    <a:pt x="1239" y="14147"/>
                    <a:pt x="1" y="15457"/>
                    <a:pt x="191" y="16981"/>
                  </a:cubicBezTo>
                  <a:cubicBezTo>
                    <a:pt x="334" y="18290"/>
                    <a:pt x="1525" y="19219"/>
                    <a:pt x="2811" y="19219"/>
                  </a:cubicBezTo>
                  <a:lnTo>
                    <a:pt x="106047" y="19219"/>
                  </a:lnTo>
                  <a:cubicBezTo>
                    <a:pt x="111500" y="19219"/>
                    <a:pt x="115930" y="14909"/>
                    <a:pt x="115930" y="9598"/>
                  </a:cubicBezTo>
                  <a:cubicBezTo>
                    <a:pt x="115930" y="4311"/>
                    <a:pt x="111500" y="1"/>
                    <a:pt x="106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0"/>
            <p:cNvSpPr/>
            <p:nvPr/>
          </p:nvSpPr>
          <p:spPr>
            <a:xfrm>
              <a:off x="1654014" y="3919727"/>
              <a:ext cx="39377" cy="31163"/>
            </a:xfrm>
            <a:custGeom>
              <a:avLst/>
              <a:gdLst/>
              <a:ahLst/>
              <a:cxnLst/>
              <a:rect l="l" t="t" r="r" b="b"/>
              <a:pathLst>
                <a:path w="24458" h="19356" extrusionOk="0">
                  <a:moveTo>
                    <a:pt x="12229" y="0"/>
                  </a:moveTo>
                  <a:cubicBezTo>
                    <a:pt x="11003" y="0"/>
                    <a:pt x="9776" y="625"/>
                    <a:pt x="9122" y="1876"/>
                  </a:cubicBezTo>
                  <a:lnTo>
                    <a:pt x="1" y="19355"/>
                  </a:lnTo>
                  <a:lnTo>
                    <a:pt x="24458" y="19355"/>
                  </a:lnTo>
                  <a:lnTo>
                    <a:pt x="15337" y="1876"/>
                  </a:lnTo>
                  <a:cubicBezTo>
                    <a:pt x="14682" y="625"/>
                    <a:pt x="13456" y="0"/>
                    <a:pt x="12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0"/>
            <p:cNvSpPr/>
            <p:nvPr/>
          </p:nvSpPr>
          <p:spPr>
            <a:xfrm>
              <a:off x="1636876" y="3924557"/>
              <a:ext cx="73271" cy="88101"/>
            </a:xfrm>
            <a:custGeom>
              <a:avLst/>
              <a:gdLst/>
              <a:ahLst/>
              <a:cxnLst/>
              <a:rect l="l" t="t" r="r" b="b"/>
              <a:pathLst>
                <a:path w="45510" h="54721" extrusionOk="0">
                  <a:moveTo>
                    <a:pt x="3527" y="1"/>
                  </a:moveTo>
                  <a:cubicBezTo>
                    <a:pt x="1714" y="1"/>
                    <a:pt x="1" y="1434"/>
                    <a:pt x="1" y="3519"/>
                  </a:cubicBezTo>
                  <a:lnTo>
                    <a:pt x="1" y="31644"/>
                  </a:lnTo>
                  <a:cubicBezTo>
                    <a:pt x="1" y="43861"/>
                    <a:pt x="9503" y="54149"/>
                    <a:pt x="21719" y="54697"/>
                  </a:cubicBezTo>
                  <a:cubicBezTo>
                    <a:pt x="22076" y="54713"/>
                    <a:pt x="22430" y="54721"/>
                    <a:pt x="22783" y="54721"/>
                  </a:cubicBezTo>
                  <a:cubicBezTo>
                    <a:pt x="35327" y="54721"/>
                    <a:pt x="45510" y="44532"/>
                    <a:pt x="45510" y="31978"/>
                  </a:cubicBezTo>
                  <a:lnTo>
                    <a:pt x="5668" y="757"/>
                  </a:lnTo>
                  <a:cubicBezTo>
                    <a:pt x="5010" y="236"/>
                    <a:pt x="4260" y="1"/>
                    <a:pt x="3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0"/>
            <p:cNvSpPr/>
            <p:nvPr/>
          </p:nvSpPr>
          <p:spPr>
            <a:xfrm>
              <a:off x="1636914" y="3924557"/>
              <a:ext cx="73271" cy="88101"/>
            </a:xfrm>
            <a:custGeom>
              <a:avLst/>
              <a:gdLst/>
              <a:ahLst/>
              <a:cxnLst/>
              <a:rect l="l" t="t" r="r" b="b"/>
              <a:pathLst>
                <a:path w="45510" h="54721" extrusionOk="0">
                  <a:moveTo>
                    <a:pt x="41984" y="1"/>
                  </a:moveTo>
                  <a:cubicBezTo>
                    <a:pt x="41250" y="1"/>
                    <a:pt x="40501" y="236"/>
                    <a:pt x="39842" y="757"/>
                  </a:cubicBezTo>
                  <a:lnTo>
                    <a:pt x="0" y="31978"/>
                  </a:lnTo>
                  <a:cubicBezTo>
                    <a:pt x="0" y="44532"/>
                    <a:pt x="10184" y="54721"/>
                    <a:pt x="22728" y="54721"/>
                  </a:cubicBezTo>
                  <a:cubicBezTo>
                    <a:pt x="23080" y="54721"/>
                    <a:pt x="23435" y="54713"/>
                    <a:pt x="23791" y="54697"/>
                  </a:cubicBezTo>
                  <a:cubicBezTo>
                    <a:pt x="36008" y="54149"/>
                    <a:pt x="45510" y="43861"/>
                    <a:pt x="45510" y="31644"/>
                  </a:cubicBezTo>
                  <a:lnTo>
                    <a:pt x="45510" y="3519"/>
                  </a:lnTo>
                  <a:cubicBezTo>
                    <a:pt x="45510" y="1434"/>
                    <a:pt x="43796" y="1"/>
                    <a:pt x="419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0"/>
            <p:cNvSpPr/>
            <p:nvPr/>
          </p:nvSpPr>
          <p:spPr>
            <a:xfrm>
              <a:off x="1653670" y="3924943"/>
              <a:ext cx="56516" cy="87333"/>
            </a:xfrm>
            <a:custGeom>
              <a:avLst/>
              <a:gdLst/>
              <a:ahLst/>
              <a:cxnLst/>
              <a:rect l="l" t="t" r="r" b="b"/>
              <a:pathLst>
                <a:path w="35103" h="54244" extrusionOk="0">
                  <a:moveTo>
                    <a:pt x="31588" y="0"/>
                  </a:moveTo>
                  <a:cubicBezTo>
                    <a:pt x="30866" y="0"/>
                    <a:pt x="30129" y="228"/>
                    <a:pt x="29483" y="731"/>
                  </a:cubicBezTo>
                  <a:lnTo>
                    <a:pt x="26672" y="2946"/>
                  </a:lnTo>
                  <a:lnTo>
                    <a:pt x="26672" y="27904"/>
                  </a:lnTo>
                  <a:cubicBezTo>
                    <a:pt x="26672" y="40311"/>
                    <a:pt x="16813" y="50622"/>
                    <a:pt x="4430" y="50789"/>
                  </a:cubicBezTo>
                  <a:cubicBezTo>
                    <a:pt x="4303" y="50791"/>
                    <a:pt x="4176" y="50792"/>
                    <a:pt x="4050" y="50792"/>
                  </a:cubicBezTo>
                  <a:cubicBezTo>
                    <a:pt x="2660" y="50792"/>
                    <a:pt x="1310" y="50672"/>
                    <a:pt x="0" y="50432"/>
                  </a:cubicBezTo>
                  <a:lnTo>
                    <a:pt x="0" y="50432"/>
                  </a:lnTo>
                  <a:cubicBezTo>
                    <a:pt x="3585" y="52822"/>
                    <a:pt x="7884" y="54243"/>
                    <a:pt x="12535" y="54243"/>
                  </a:cubicBezTo>
                  <a:cubicBezTo>
                    <a:pt x="12612" y="54243"/>
                    <a:pt x="12688" y="54243"/>
                    <a:pt x="12765" y="54242"/>
                  </a:cubicBezTo>
                  <a:cubicBezTo>
                    <a:pt x="25196" y="54123"/>
                    <a:pt x="35103" y="43764"/>
                    <a:pt x="35103" y="31333"/>
                  </a:cubicBezTo>
                  <a:lnTo>
                    <a:pt x="35103" y="3494"/>
                  </a:lnTo>
                  <a:cubicBezTo>
                    <a:pt x="35103" y="1419"/>
                    <a:pt x="33390" y="0"/>
                    <a:pt x="3158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50"/>
            <p:cNvSpPr/>
            <p:nvPr/>
          </p:nvSpPr>
          <p:spPr>
            <a:xfrm>
              <a:off x="1623840" y="4027416"/>
              <a:ext cx="48886" cy="75496"/>
            </a:xfrm>
            <a:custGeom>
              <a:avLst/>
              <a:gdLst/>
              <a:ahLst/>
              <a:cxnLst/>
              <a:rect l="l" t="t" r="r" b="b"/>
              <a:pathLst>
                <a:path w="30364" h="46892" extrusionOk="0">
                  <a:moveTo>
                    <a:pt x="3525" y="1"/>
                  </a:moveTo>
                  <a:cubicBezTo>
                    <a:pt x="1572" y="1"/>
                    <a:pt x="1" y="1573"/>
                    <a:pt x="1" y="3502"/>
                  </a:cubicBezTo>
                  <a:lnTo>
                    <a:pt x="1" y="26435"/>
                  </a:lnTo>
                  <a:cubicBezTo>
                    <a:pt x="1" y="37723"/>
                    <a:pt x="9169" y="46891"/>
                    <a:pt x="20457" y="46891"/>
                  </a:cubicBezTo>
                  <a:lnTo>
                    <a:pt x="26840" y="46891"/>
                  </a:lnTo>
                  <a:cubicBezTo>
                    <a:pt x="28792" y="46891"/>
                    <a:pt x="30364" y="45320"/>
                    <a:pt x="30364" y="43367"/>
                  </a:cubicBezTo>
                  <a:lnTo>
                    <a:pt x="30364" y="20457"/>
                  </a:lnTo>
                  <a:cubicBezTo>
                    <a:pt x="30364" y="9169"/>
                    <a:pt x="21195" y="1"/>
                    <a:pt x="99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50"/>
            <p:cNvSpPr/>
            <p:nvPr/>
          </p:nvSpPr>
          <p:spPr>
            <a:xfrm>
              <a:off x="1623840" y="4027416"/>
              <a:ext cx="48886" cy="75457"/>
            </a:xfrm>
            <a:custGeom>
              <a:avLst/>
              <a:gdLst/>
              <a:ahLst/>
              <a:cxnLst/>
              <a:rect l="l" t="t" r="r" b="b"/>
              <a:pathLst>
                <a:path w="30364" h="46868" extrusionOk="0">
                  <a:moveTo>
                    <a:pt x="3525" y="1"/>
                  </a:moveTo>
                  <a:cubicBezTo>
                    <a:pt x="1572" y="1"/>
                    <a:pt x="1" y="1573"/>
                    <a:pt x="1" y="3502"/>
                  </a:cubicBezTo>
                  <a:lnTo>
                    <a:pt x="1" y="7074"/>
                  </a:lnTo>
                  <a:lnTo>
                    <a:pt x="16194" y="7074"/>
                  </a:lnTo>
                  <a:cubicBezTo>
                    <a:pt x="20100" y="7074"/>
                    <a:pt x="23267" y="10265"/>
                    <a:pt x="23267" y="14170"/>
                  </a:cubicBezTo>
                  <a:lnTo>
                    <a:pt x="23267" y="46868"/>
                  </a:lnTo>
                  <a:lnTo>
                    <a:pt x="28792" y="46868"/>
                  </a:lnTo>
                  <a:cubicBezTo>
                    <a:pt x="29650" y="46868"/>
                    <a:pt x="30364" y="46177"/>
                    <a:pt x="30364" y="45296"/>
                  </a:cubicBezTo>
                  <a:lnTo>
                    <a:pt x="30364" y="20457"/>
                  </a:lnTo>
                  <a:cubicBezTo>
                    <a:pt x="30364" y="9169"/>
                    <a:pt x="21195" y="1"/>
                    <a:pt x="990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0"/>
            <p:cNvSpPr/>
            <p:nvPr/>
          </p:nvSpPr>
          <p:spPr>
            <a:xfrm>
              <a:off x="1668929" y="4008446"/>
              <a:ext cx="8129" cy="110370"/>
            </a:xfrm>
            <a:custGeom>
              <a:avLst/>
              <a:gdLst/>
              <a:ahLst/>
              <a:cxnLst/>
              <a:rect l="l" t="t" r="r" b="b"/>
              <a:pathLst>
                <a:path w="5049" h="68553" extrusionOk="0">
                  <a:moveTo>
                    <a:pt x="2525" y="0"/>
                  </a:moveTo>
                  <a:cubicBezTo>
                    <a:pt x="2423" y="0"/>
                    <a:pt x="2320" y="7"/>
                    <a:pt x="2215" y="20"/>
                  </a:cubicBezTo>
                  <a:cubicBezTo>
                    <a:pt x="929" y="186"/>
                    <a:pt x="0" y="1353"/>
                    <a:pt x="0" y="2663"/>
                  </a:cubicBezTo>
                  <a:lnTo>
                    <a:pt x="0" y="65914"/>
                  </a:lnTo>
                  <a:cubicBezTo>
                    <a:pt x="0" y="67200"/>
                    <a:pt x="929" y="68367"/>
                    <a:pt x="2215" y="68534"/>
                  </a:cubicBezTo>
                  <a:cubicBezTo>
                    <a:pt x="2320" y="68547"/>
                    <a:pt x="2423" y="68553"/>
                    <a:pt x="2525" y="68553"/>
                  </a:cubicBezTo>
                  <a:cubicBezTo>
                    <a:pt x="3913" y="68553"/>
                    <a:pt x="5049" y="67380"/>
                    <a:pt x="5049" y="65938"/>
                  </a:cubicBezTo>
                  <a:lnTo>
                    <a:pt x="5049" y="2615"/>
                  </a:lnTo>
                  <a:cubicBezTo>
                    <a:pt x="5049" y="1173"/>
                    <a:pt x="3913" y="0"/>
                    <a:pt x="2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0"/>
            <p:cNvSpPr/>
            <p:nvPr/>
          </p:nvSpPr>
          <p:spPr>
            <a:xfrm>
              <a:off x="1745995" y="3950102"/>
              <a:ext cx="39377" cy="31192"/>
            </a:xfrm>
            <a:custGeom>
              <a:avLst/>
              <a:gdLst/>
              <a:ahLst/>
              <a:cxnLst/>
              <a:rect l="l" t="t" r="r" b="b"/>
              <a:pathLst>
                <a:path w="24458" h="19374" extrusionOk="0">
                  <a:moveTo>
                    <a:pt x="12229" y="0"/>
                  </a:moveTo>
                  <a:cubicBezTo>
                    <a:pt x="11003" y="0"/>
                    <a:pt x="9776" y="631"/>
                    <a:pt x="9122" y="1893"/>
                  </a:cubicBezTo>
                  <a:lnTo>
                    <a:pt x="1" y="19373"/>
                  </a:lnTo>
                  <a:lnTo>
                    <a:pt x="24458" y="19373"/>
                  </a:lnTo>
                  <a:lnTo>
                    <a:pt x="15337" y="1893"/>
                  </a:lnTo>
                  <a:cubicBezTo>
                    <a:pt x="14682" y="631"/>
                    <a:pt x="13456" y="0"/>
                    <a:pt x="12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0"/>
            <p:cNvSpPr/>
            <p:nvPr/>
          </p:nvSpPr>
          <p:spPr>
            <a:xfrm>
              <a:off x="1729163" y="3955061"/>
              <a:ext cx="73273" cy="88114"/>
            </a:xfrm>
            <a:custGeom>
              <a:avLst/>
              <a:gdLst/>
              <a:ahLst/>
              <a:cxnLst/>
              <a:rect l="l" t="t" r="r" b="b"/>
              <a:pathLst>
                <a:path w="45511" h="54729" extrusionOk="0">
                  <a:moveTo>
                    <a:pt x="3549" y="1"/>
                  </a:moveTo>
                  <a:cubicBezTo>
                    <a:pt x="1723" y="1"/>
                    <a:pt x="1" y="1431"/>
                    <a:pt x="1" y="3505"/>
                  </a:cubicBezTo>
                  <a:lnTo>
                    <a:pt x="1" y="31630"/>
                  </a:lnTo>
                  <a:cubicBezTo>
                    <a:pt x="1" y="43870"/>
                    <a:pt x="9503" y="54158"/>
                    <a:pt x="21720" y="54706"/>
                  </a:cubicBezTo>
                  <a:cubicBezTo>
                    <a:pt x="22062" y="54721"/>
                    <a:pt x="22403" y="54728"/>
                    <a:pt x="22743" y="54728"/>
                  </a:cubicBezTo>
                  <a:cubicBezTo>
                    <a:pt x="35305" y="54728"/>
                    <a:pt x="45510" y="44531"/>
                    <a:pt x="45510" y="31963"/>
                  </a:cubicBezTo>
                  <a:lnTo>
                    <a:pt x="5693" y="742"/>
                  </a:lnTo>
                  <a:cubicBezTo>
                    <a:pt x="5031" y="231"/>
                    <a:pt x="4282" y="1"/>
                    <a:pt x="3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50"/>
            <p:cNvSpPr/>
            <p:nvPr/>
          </p:nvSpPr>
          <p:spPr>
            <a:xfrm>
              <a:off x="1729201" y="3955061"/>
              <a:ext cx="73273" cy="88114"/>
            </a:xfrm>
            <a:custGeom>
              <a:avLst/>
              <a:gdLst/>
              <a:ahLst/>
              <a:cxnLst/>
              <a:rect l="l" t="t" r="r" b="b"/>
              <a:pathLst>
                <a:path w="45511" h="54729" extrusionOk="0">
                  <a:moveTo>
                    <a:pt x="41971" y="1"/>
                  </a:moveTo>
                  <a:cubicBezTo>
                    <a:pt x="41241" y="1"/>
                    <a:pt x="40497" y="231"/>
                    <a:pt x="39842" y="742"/>
                  </a:cubicBezTo>
                  <a:lnTo>
                    <a:pt x="1" y="31963"/>
                  </a:lnTo>
                  <a:cubicBezTo>
                    <a:pt x="1" y="44531"/>
                    <a:pt x="10206" y="54728"/>
                    <a:pt x="22769" y="54728"/>
                  </a:cubicBezTo>
                  <a:cubicBezTo>
                    <a:pt x="23108" y="54728"/>
                    <a:pt x="23449" y="54721"/>
                    <a:pt x="23791" y="54706"/>
                  </a:cubicBezTo>
                  <a:cubicBezTo>
                    <a:pt x="36008" y="54158"/>
                    <a:pt x="45510" y="43870"/>
                    <a:pt x="45510" y="31630"/>
                  </a:cubicBezTo>
                  <a:lnTo>
                    <a:pt x="45510" y="3505"/>
                  </a:lnTo>
                  <a:cubicBezTo>
                    <a:pt x="45510" y="1431"/>
                    <a:pt x="43788" y="1"/>
                    <a:pt x="419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50"/>
            <p:cNvSpPr/>
            <p:nvPr/>
          </p:nvSpPr>
          <p:spPr>
            <a:xfrm>
              <a:off x="1745957" y="3955438"/>
              <a:ext cx="56517" cy="87328"/>
            </a:xfrm>
            <a:custGeom>
              <a:avLst/>
              <a:gdLst/>
              <a:ahLst/>
              <a:cxnLst/>
              <a:rect l="l" t="t" r="r" b="b"/>
              <a:pathLst>
                <a:path w="35104" h="54241" extrusionOk="0">
                  <a:moveTo>
                    <a:pt x="31615" y="0"/>
                  </a:moveTo>
                  <a:cubicBezTo>
                    <a:pt x="30887" y="0"/>
                    <a:pt x="30142" y="232"/>
                    <a:pt x="29483" y="747"/>
                  </a:cubicBezTo>
                  <a:lnTo>
                    <a:pt x="26673" y="2938"/>
                  </a:lnTo>
                  <a:lnTo>
                    <a:pt x="26673" y="27919"/>
                  </a:lnTo>
                  <a:cubicBezTo>
                    <a:pt x="26673" y="40302"/>
                    <a:pt x="16814" y="50638"/>
                    <a:pt x="4430" y="50804"/>
                  </a:cubicBezTo>
                  <a:cubicBezTo>
                    <a:pt x="4320" y="50806"/>
                    <a:pt x="4210" y="50807"/>
                    <a:pt x="4101" y="50807"/>
                  </a:cubicBezTo>
                  <a:cubicBezTo>
                    <a:pt x="2693" y="50807"/>
                    <a:pt x="1326" y="50666"/>
                    <a:pt x="1" y="50423"/>
                  </a:cubicBezTo>
                  <a:lnTo>
                    <a:pt x="1" y="50423"/>
                  </a:lnTo>
                  <a:cubicBezTo>
                    <a:pt x="3430" y="52733"/>
                    <a:pt x="7550" y="54138"/>
                    <a:pt x="11979" y="54234"/>
                  </a:cubicBezTo>
                  <a:cubicBezTo>
                    <a:pt x="12163" y="54238"/>
                    <a:pt x="12346" y="54240"/>
                    <a:pt x="12528" y="54240"/>
                  </a:cubicBezTo>
                  <a:cubicBezTo>
                    <a:pt x="25017" y="54240"/>
                    <a:pt x="35103" y="43858"/>
                    <a:pt x="35103" y="31324"/>
                  </a:cubicBezTo>
                  <a:lnTo>
                    <a:pt x="35103" y="3485"/>
                  </a:lnTo>
                  <a:cubicBezTo>
                    <a:pt x="35103" y="1417"/>
                    <a:pt x="33413" y="0"/>
                    <a:pt x="3161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0"/>
            <p:cNvSpPr/>
            <p:nvPr/>
          </p:nvSpPr>
          <p:spPr>
            <a:xfrm>
              <a:off x="1715590" y="4057821"/>
              <a:ext cx="48888" cy="45091"/>
            </a:xfrm>
            <a:custGeom>
              <a:avLst/>
              <a:gdLst/>
              <a:ahLst/>
              <a:cxnLst/>
              <a:rect l="l" t="t" r="r" b="b"/>
              <a:pathLst>
                <a:path w="30365" h="28007" extrusionOk="0">
                  <a:moveTo>
                    <a:pt x="3525" y="1"/>
                  </a:moveTo>
                  <a:cubicBezTo>
                    <a:pt x="1572" y="1"/>
                    <a:pt x="1" y="1572"/>
                    <a:pt x="1" y="3501"/>
                  </a:cubicBezTo>
                  <a:lnTo>
                    <a:pt x="1" y="7550"/>
                  </a:lnTo>
                  <a:cubicBezTo>
                    <a:pt x="1" y="18838"/>
                    <a:pt x="9169" y="28006"/>
                    <a:pt x="20457" y="28006"/>
                  </a:cubicBezTo>
                  <a:lnTo>
                    <a:pt x="26840" y="28006"/>
                  </a:lnTo>
                  <a:cubicBezTo>
                    <a:pt x="28792" y="28006"/>
                    <a:pt x="30364" y="26435"/>
                    <a:pt x="30364" y="24482"/>
                  </a:cubicBezTo>
                  <a:lnTo>
                    <a:pt x="30364" y="20433"/>
                  </a:lnTo>
                  <a:cubicBezTo>
                    <a:pt x="30364" y="9145"/>
                    <a:pt x="21196" y="1"/>
                    <a:pt x="99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50"/>
            <p:cNvSpPr/>
            <p:nvPr/>
          </p:nvSpPr>
          <p:spPr>
            <a:xfrm>
              <a:off x="1715629" y="4057821"/>
              <a:ext cx="48849" cy="45091"/>
            </a:xfrm>
            <a:custGeom>
              <a:avLst/>
              <a:gdLst/>
              <a:ahLst/>
              <a:cxnLst/>
              <a:rect l="l" t="t" r="r" b="b"/>
              <a:pathLst>
                <a:path w="30341" h="28007" extrusionOk="0">
                  <a:moveTo>
                    <a:pt x="3501" y="1"/>
                  </a:moveTo>
                  <a:cubicBezTo>
                    <a:pt x="1572" y="1"/>
                    <a:pt x="0" y="1572"/>
                    <a:pt x="0" y="3501"/>
                  </a:cubicBezTo>
                  <a:lnTo>
                    <a:pt x="0" y="7097"/>
                  </a:lnTo>
                  <a:lnTo>
                    <a:pt x="16171" y="7097"/>
                  </a:lnTo>
                  <a:cubicBezTo>
                    <a:pt x="20076" y="7097"/>
                    <a:pt x="23267" y="10265"/>
                    <a:pt x="23267" y="14170"/>
                  </a:cubicBezTo>
                  <a:lnTo>
                    <a:pt x="23267" y="28006"/>
                  </a:lnTo>
                  <a:lnTo>
                    <a:pt x="28768" y="28006"/>
                  </a:lnTo>
                  <a:cubicBezTo>
                    <a:pt x="29626" y="28006"/>
                    <a:pt x="30340" y="27292"/>
                    <a:pt x="30340" y="26411"/>
                  </a:cubicBezTo>
                  <a:lnTo>
                    <a:pt x="30340" y="20457"/>
                  </a:lnTo>
                  <a:cubicBezTo>
                    <a:pt x="30340" y="9169"/>
                    <a:pt x="21172" y="1"/>
                    <a:pt x="990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50"/>
            <p:cNvSpPr/>
            <p:nvPr/>
          </p:nvSpPr>
          <p:spPr>
            <a:xfrm>
              <a:off x="1760680" y="4038965"/>
              <a:ext cx="8131" cy="79851"/>
            </a:xfrm>
            <a:custGeom>
              <a:avLst/>
              <a:gdLst/>
              <a:ahLst/>
              <a:cxnLst/>
              <a:rect l="l" t="t" r="r" b="b"/>
              <a:pathLst>
                <a:path w="5050" h="49597" extrusionOk="0">
                  <a:moveTo>
                    <a:pt x="2525" y="0"/>
                  </a:moveTo>
                  <a:cubicBezTo>
                    <a:pt x="2423" y="0"/>
                    <a:pt x="2320" y="7"/>
                    <a:pt x="2215" y="20"/>
                  </a:cubicBezTo>
                  <a:cubicBezTo>
                    <a:pt x="929" y="163"/>
                    <a:pt x="1" y="1353"/>
                    <a:pt x="1" y="2639"/>
                  </a:cubicBezTo>
                  <a:lnTo>
                    <a:pt x="1" y="46958"/>
                  </a:lnTo>
                  <a:cubicBezTo>
                    <a:pt x="1" y="48244"/>
                    <a:pt x="929" y="49411"/>
                    <a:pt x="2215" y="49578"/>
                  </a:cubicBezTo>
                  <a:cubicBezTo>
                    <a:pt x="2320" y="49591"/>
                    <a:pt x="2423" y="49597"/>
                    <a:pt x="2525" y="49597"/>
                  </a:cubicBezTo>
                  <a:cubicBezTo>
                    <a:pt x="3913" y="49597"/>
                    <a:pt x="5049" y="48425"/>
                    <a:pt x="5049" y="47006"/>
                  </a:cubicBezTo>
                  <a:lnTo>
                    <a:pt x="5049" y="2616"/>
                  </a:lnTo>
                  <a:cubicBezTo>
                    <a:pt x="5049" y="1174"/>
                    <a:pt x="3913" y="0"/>
                    <a:pt x="2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0"/>
            <p:cNvSpPr/>
            <p:nvPr/>
          </p:nvSpPr>
          <p:spPr>
            <a:xfrm>
              <a:off x="1840929" y="3920263"/>
              <a:ext cx="39377" cy="31163"/>
            </a:xfrm>
            <a:custGeom>
              <a:avLst/>
              <a:gdLst/>
              <a:ahLst/>
              <a:cxnLst/>
              <a:rect l="l" t="t" r="r" b="b"/>
              <a:pathLst>
                <a:path w="24458" h="19356" extrusionOk="0">
                  <a:moveTo>
                    <a:pt x="12229" y="1"/>
                  </a:moveTo>
                  <a:cubicBezTo>
                    <a:pt x="11003" y="1"/>
                    <a:pt x="9776" y="626"/>
                    <a:pt x="9121" y="1876"/>
                  </a:cubicBezTo>
                  <a:lnTo>
                    <a:pt x="0" y="19356"/>
                  </a:lnTo>
                  <a:lnTo>
                    <a:pt x="24458" y="19356"/>
                  </a:lnTo>
                  <a:lnTo>
                    <a:pt x="15337" y="1876"/>
                  </a:lnTo>
                  <a:cubicBezTo>
                    <a:pt x="14682" y="626"/>
                    <a:pt x="13455" y="1"/>
                    <a:pt x="122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0"/>
            <p:cNvSpPr/>
            <p:nvPr/>
          </p:nvSpPr>
          <p:spPr>
            <a:xfrm>
              <a:off x="1824212" y="3925188"/>
              <a:ext cx="73271" cy="88083"/>
            </a:xfrm>
            <a:custGeom>
              <a:avLst/>
              <a:gdLst/>
              <a:ahLst/>
              <a:cxnLst/>
              <a:rect l="l" t="t" r="r" b="b"/>
              <a:pathLst>
                <a:path w="45510" h="54710" extrusionOk="0">
                  <a:moveTo>
                    <a:pt x="41980" y="0"/>
                  </a:moveTo>
                  <a:cubicBezTo>
                    <a:pt x="41248" y="0"/>
                    <a:pt x="40499" y="232"/>
                    <a:pt x="39842" y="746"/>
                  </a:cubicBezTo>
                  <a:lnTo>
                    <a:pt x="0" y="31967"/>
                  </a:lnTo>
                  <a:cubicBezTo>
                    <a:pt x="0" y="44521"/>
                    <a:pt x="10184" y="54710"/>
                    <a:pt x="22727" y="54710"/>
                  </a:cubicBezTo>
                  <a:cubicBezTo>
                    <a:pt x="23080" y="54710"/>
                    <a:pt x="23435" y="54702"/>
                    <a:pt x="23791" y="54686"/>
                  </a:cubicBezTo>
                  <a:cubicBezTo>
                    <a:pt x="36008" y="54138"/>
                    <a:pt x="45510" y="43850"/>
                    <a:pt x="45510" y="31633"/>
                  </a:cubicBezTo>
                  <a:lnTo>
                    <a:pt x="45510" y="3509"/>
                  </a:lnTo>
                  <a:cubicBezTo>
                    <a:pt x="45510" y="1422"/>
                    <a:pt x="43794" y="0"/>
                    <a:pt x="419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0"/>
            <p:cNvSpPr/>
            <p:nvPr/>
          </p:nvSpPr>
          <p:spPr>
            <a:xfrm>
              <a:off x="1824174" y="3925188"/>
              <a:ext cx="73271" cy="88083"/>
            </a:xfrm>
            <a:custGeom>
              <a:avLst/>
              <a:gdLst/>
              <a:ahLst/>
              <a:cxnLst/>
              <a:rect l="l" t="t" r="r" b="b"/>
              <a:pathLst>
                <a:path w="45510" h="54710" extrusionOk="0">
                  <a:moveTo>
                    <a:pt x="3538" y="0"/>
                  </a:moveTo>
                  <a:cubicBezTo>
                    <a:pt x="1716" y="0"/>
                    <a:pt x="0" y="1422"/>
                    <a:pt x="0" y="3509"/>
                  </a:cubicBezTo>
                  <a:lnTo>
                    <a:pt x="0" y="31633"/>
                  </a:lnTo>
                  <a:cubicBezTo>
                    <a:pt x="0" y="43850"/>
                    <a:pt x="9526" y="54162"/>
                    <a:pt x="21719" y="54686"/>
                  </a:cubicBezTo>
                  <a:cubicBezTo>
                    <a:pt x="22076" y="54702"/>
                    <a:pt x="22431" y="54710"/>
                    <a:pt x="22784" y="54710"/>
                  </a:cubicBezTo>
                  <a:cubicBezTo>
                    <a:pt x="35349" y="54710"/>
                    <a:pt x="45510" y="44521"/>
                    <a:pt x="45510" y="31967"/>
                  </a:cubicBezTo>
                  <a:lnTo>
                    <a:pt x="5692" y="746"/>
                  </a:lnTo>
                  <a:cubicBezTo>
                    <a:pt x="5027" y="232"/>
                    <a:pt x="4274" y="0"/>
                    <a:pt x="3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0"/>
            <p:cNvSpPr/>
            <p:nvPr/>
          </p:nvSpPr>
          <p:spPr>
            <a:xfrm>
              <a:off x="1824174" y="3925616"/>
              <a:ext cx="56554" cy="87273"/>
            </a:xfrm>
            <a:custGeom>
              <a:avLst/>
              <a:gdLst/>
              <a:ahLst/>
              <a:cxnLst/>
              <a:rect l="l" t="t" r="r" b="b"/>
              <a:pathLst>
                <a:path w="35127" h="54207" extrusionOk="0">
                  <a:moveTo>
                    <a:pt x="3551" y="1"/>
                  </a:moveTo>
                  <a:cubicBezTo>
                    <a:pt x="1724" y="1"/>
                    <a:pt x="0" y="1437"/>
                    <a:pt x="0" y="3528"/>
                  </a:cubicBezTo>
                  <a:lnTo>
                    <a:pt x="0" y="31320"/>
                  </a:lnTo>
                  <a:cubicBezTo>
                    <a:pt x="0" y="43751"/>
                    <a:pt x="9931" y="54110"/>
                    <a:pt x="22362" y="54205"/>
                  </a:cubicBezTo>
                  <a:cubicBezTo>
                    <a:pt x="22440" y="54206"/>
                    <a:pt x="22517" y="54206"/>
                    <a:pt x="22594" y="54206"/>
                  </a:cubicBezTo>
                  <a:cubicBezTo>
                    <a:pt x="27222" y="54206"/>
                    <a:pt x="31543" y="52808"/>
                    <a:pt x="35127" y="50395"/>
                  </a:cubicBezTo>
                  <a:lnTo>
                    <a:pt x="35127" y="50395"/>
                  </a:lnTo>
                  <a:cubicBezTo>
                    <a:pt x="33779" y="50638"/>
                    <a:pt x="32410" y="50779"/>
                    <a:pt x="31003" y="50779"/>
                  </a:cubicBezTo>
                  <a:cubicBezTo>
                    <a:pt x="30893" y="50779"/>
                    <a:pt x="30783" y="50778"/>
                    <a:pt x="30673" y="50776"/>
                  </a:cubicBezTo>
                  <a:cubicBezTo>
                    <a:pt x="18290" y="50609"/>
                    <a:pt x="8454" y="40274"/>
                    <a:pt x="8454" y="27890"/>
                  </a:cubicBezTo>
                  <a:lnTo>
                    <a:pt x="8454" y="2909"/>
                  </a:lnTo>
                  <a:lnTo>
                    <a:pt x="5692" y="742"/>
                  </a:lnTo>
                  <a:cubicBezTo>
                    <a:pt x="5031" y="231"/>
                    <a:pt x="4283" y="1"/>
                    <a:pt x="355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0"/>
            <p:cNvSpPr/>
            <p:nvPr/>
          </p:nvSpPr>
          <p:spPr>
            <a:xfrm>
              <a:off x="1861633" y="4032325"/>
              <a:ext cx="40182" cy="61884"/>
            </a:xfrm>
            <a:custGeom>
              <a:avLst/>
              <a:gdLst/>
              <a:ahLst/>
              <a:cxnLst/>
              <a:rect l="l" t="t" r="r" b="b"/>
              <a:pathLst>
                <a:path w="24958" h="38437" extrusionOk="0">
                  <a:moveTo>
                    <a:pt x="16837" y="0"/>
                  </a:moveTo>
                  <a:cubicBezTo>
                    <a:pt x="7549" y="0"/>
                    <a:pt x="0" y="7525"/>
                    <a:pt x="0" y="16813"/>
                  </a:cubicBezTo>
                  <a:lnTo>
                    <a:pt x="0" y="35555"/>
                  </a:lnTo>
                  <a:cubicBezTo>
                    <a:pt x="0" y="37151"/>
                    <a:pt x="1310" y="38437"/>
                    <a:pt x="2905" y="38437"/>
                  </a:cubicBezTo>
                  <a:lnTo>
                    <a:pt x="8145" y="38437"/>
                  </a:lnTo>
                  <a:cubicBezTo>
                    <a:pt x="17432" y="38437"/>
                    <a:pt x="24958" y="30911"/>
                    <a:pt x="24958" y="21600"/>
                  </a:cubicBezTo>
                  <a:lnTo>
                    <a:pt x="24958" y="2882"/>
                  </a:lnTo>
                  <a:cubicBezTo>
                    <a:pt x="24958" y="1286"/>
                    <a:pt x="23672" y="0"/>
                    <a:pt x="220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50"/>
            <p:cNvSpPr/>
            <p:nvPr/>
          </p:nvSpPr>
          <p:spPr>
            <a:xfrm>
              <a:off x="1861633" y="4032325"/>
              <a:ext cx="40182" cy="61884"/>
            </a:xfrm>
            <a:custGeom>
              <a:avLst/>
              <a:gdLst/>
              <a:ahLst/>
              <a:cxnLst/>
              <a:rect l="l" t="t" r="r" b="b"/>
              <a:pathLst>
                <a:path w="24958" h="38437" extrusionOk="0">
                  <a:moveTo>
                    <a:pt x="16837" y="0"/>
                  </a:moveTo>
                  <a:cubicBezTo>
                    <a:pt x="7549" y="0"/>
                    <a:pt x="0" y="7525"/>
                    <a:pt x="0" y="16813"/>
                  </a:cubicBezTo>
                  <a:lnTo>
                    <a:pt x="0" y="37151"/>
                  </a:lnTo>
                  <a:cubicBezTo>
                    <a:pt x="0" y="37865"/>
                    <a:pt x="572" y="38437"/>
                    <a:pt x="1286" y="38437"/>
                  </a:cubicBezTo>
                  <a:lnTo>
                    <a:pt x="5739" y="38437"/>
                  </a:lnTo>
                  <a:lnTo>
                    <a:pt x="5739" y="11455"/>
                  </a:lnTo>
                  <a:cubicBezTo>
                    <a:pt x="5739" y="8288"/>
                    <a:pt x="8311" y="5716"/>
                    <a:pt x="11479" y="5716"/>
                  </a:cubicBezTo>
                  <a:lnTo>
                    <a:pt x="24958" y="5716"/>
                  </a:lnTo>
                  <a:lnTo>
                    <a:pt x="24958" y="2882"/>
                  </a:lnTo>
                  <a:cubicBezTo>
                    <a:pt x="24958" y="1286"/>
                    <a:pt x="23672" y="0"/>
                    <a:pt x="2207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50"/>
            <p:cNvSpPr/>
            <p:nvPr/>
          </p:nvSpPr>
          <p:spPr>
            <a:xfrm>
              <a:off x="1857301" y="4010220"/>
              <a:ext cx="8168" cy="109211"/>
            </a:xfrm>
            <a:custGeom>
              <a:avLst/>
              <a:gdLst/>
              <a:ahLst/>
              <a:cxnLst/>
              <a:rect l="l" t="t" r="r" b="b"/>
              <a:pathLst>
                <a:path w="5073" h="67833" extrusionOk="0">
                  <a:moveTo>
                    <a:pt x="2529" y="1"/>
                  </a:moveTo>
                  <a:cubicBezTo>
                    <a:pt x="2348" y="1"/>
                    <a:pt x="2164" y="20"/>
                    <a:pt x="1977" y="61"/>
                  </a:cubicBezTo>
                  <a:cubicBezTo>
                    <a:pt x="810" y="323"/>
                    <a:pt x="0" y="1418"/>
                    <a:pt x="0" y="2633"/>
                  </a:cubicBezTo>
                  <a:lnTo>
                    <a:pt x="0" y="65193"/>
                  </a:lnTo>
                  <a:cubicBezTo>
                    <a:pt x="0" y="66503"/>
                    <a:pt x="929" y="67670"/>
                    <a:pt x="2215" y="67813"/>
                  </a:cubicBezTo>
                  <a:cubicBezTo>
                    <a:pt x="2323" y="67826"/>
                    <a:pt x="2429" y="67832"/>
                    <a:pt x="2534" y="67832"/>
                  </a:cubicBezTo>
                  <a:cubicBezTo>
                    <a:pt x="3939" y="67832"/>
                    <a:pt x="5072" y="66681"/>
                    <a:pt x="5072" y="65241"/>
                  </a:cubicBezTo>
                  <a:lnTo>
                    <a:pt x="5072" y="2609"/>
                  </a:lnTo>
                  <a:cubicBezTo>
                    <a:pt x="5072" y="1174"/>
                    <a:pt x="3932" y="1"/>
                    <a:pt x="25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0"/>
            <p:cNvSpPr/>
            <p:nvPr/>
          </p:nvSpPr>
          <p:spPr>
            <a:xfrm>
              <a:off x="1812786" y="4033935"/>
              <a:ext cx="48847" cy="45053"/>
            </a:xfrm>
            <a:custGeom>
              <a:avLst/>
              <a:gdLst/>
              <a:ahLst/>
              <a:cxnLst/>
              <a:rect l="l" t="t" r="r" b="b"/>
              <a:pathLst>
                <a:path w="30340" h="27983" extrusionOk="0">
                  <a:moveTo>
                    <a:pt x="3501" y="0"/>
                  </a:moveTo>
                  <a:cubicBezTo>
                    <a:pt x="1572" y="0"/>
                    <a:pt x="0" y="1572"/>
                    <a:pt x="0" y="3501"/>
                  </a:cubicBezTo>
                  <a:lnTo>
                    <a:pt x="0" y="7549"/>
                  </a:lnTo>
                  <a:cubicBezTo>
                    <a:pt x="0" y="18837"/>
                    <a:pt x="9145" y="27982"/>
                    <a:pt x="20433" y="27982"/>
                  </a:cubicBezTo>
                  <a:lnTo>
                    <a:pt x="26839" y="27982"/>
                  </a:lnTo>
                  <a:cubicBezTo>
                    <a:pt x="28768" y="27982"/>
                    <a:pt x="30340" y="26434"/>
                    <a:pt x="30340" y="24481"/>
                  </a:cubicBezTo>
                  <a:lnTo>
                    <a:pt x="30340" y="20433"/>
                  </a:lnTo>
                  <a:cubicBezTo>
                    <a:pt x="30340" y="9145"/>
                    <a:pt x="21195" y="0"/>
                    <a:pt x="99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0"/>
            <p:cNvSpPr/>
            <p:nvPr/>
          </p:nvSpPr>
          <p:spPr>
            <a:xfrm>
              <a:off x="1812786" y="4033935"/>
              <a:ext cx="48847" cy="45053"/>
            </a:xfrm>
            <a:custGeom>
              <a:avLst/>
              <a:gdLst/>
              <a:ahLst/>
              <a:cxnLst/>
              <a:rect l="l" t="t" r="r" b="b"/>
              <a:pathLst>
                <a:path w="30340" h="27983" extrusionOk="0">
                  <a:moveTo>
                    <a:pt x="3501" y="0"/>
                  </a:moveTo>
                  <a:cubicBezTo>
                    <a:pt x="1572" y="0"/>
                    <a:pt x="0" y="1572"/>
                    <a:pt x="0" y="3525"/>
                  </a:cubicBezTo>
                  <a:lnTo>
                    <a:pt x="0" y="7097"/>
                  </a:lnTo>
                  <a:lnTo>
                    <a:pt x="16194" y="7097"/>
                  </a:lnTo>
                  <a:cubicBezTo>
                    <a:pt x="20100" y="7097"/>
                    <a:pt x="23267" y="10264"/>
                    <a:pt x="23267" y="14170"/>
                  </a:cubicBezTo>
                  <a:lnTo>
                    <a:pt x="23267" y="27982"/>
                  </a:lnTo>
                  <a:lnTo>
                    <a:pt x="28768" y="27982"/>
                  </a:lnTo>
                  <a:cubicBezTo>
                    <a:pt x="29649" y="27982"/>
                    <a:pt x="30340" y="27292"/>
                    <a:pt x="30340" y="26410"/>
                  </a:cubicBezTo>
                  <a:lnTo>
                    <a:pt x="30340" y="20457"/>
                  </a:lnTo>
                  <a:cubicBezTo>
                    <a:pt x="30340" y="9169"/>
                    <a:pt x="21195" y="0"/>
                    <a:pt x="990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0"/>
            <p:cNvSpPr/>
            <p:nvPr/>
          </p:nvSpPr>
          <p:spPr>
            <a:xfrm>
              <a:off x="1746034" y="3898743"/>
              <a:ext cx="9510" cy="8169"/>
            </a:xfrm>
            <a:custGeom>
              <a:avLst/>
              <a:gdLst/>
              <a:ahLst/>
              <a:cxnLst/>
              <a:rect l="l" t="t" r="r" b="b"/>
              <a:pathLst>
                <a:path w="5907" h="5074" extrusionOk="0">
                  <a:moveTo>
                    <a:pt x="2930" y="1"/>
                  </a:moveTo>
                  <a:cubicBezTo>
                    <a:pt x="1263" y="1"/>
                    <a:pt x="0" y="1596"/>
                    <a:pt x="524" y="3335"/>
                  </a:cubicBezTo>
                  <a:cubicBezTo>
                    <a:pt x="834" y="4383"/>
                    <a:pt x="1858" y="5073"/>
                    <a:pt x="2953" y="5073"/>
                  </a:cubicBezTo>
                  <a:cubicBezTo>
                    <a:pt x="4620" y="5073"/>
                    <a:pt x="5906" y="3478"/>
                    <a:pt x="5382" y="1739"/>
                  </a:cubicBezTo>
                  <a:cubicBezTo>
                    <a:pt x="5049" y="692"/>
                    <a:pt x="4025" y="1"/>
                    <a:pt x="29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50"/>
            <p:cNvSpPr/>
            <p:nvPr/>
          </p:nvSpPr>
          <p:spPr>
            <a:xfrm>
              <a:off x="1755465" y="3906911"/>
              <a:ext cx="9510" cy="8129"/>
            </a:xfrm>
            <a:custGeom>
              <a:avLst/>
              <a:gdLst/>
              <a:ahLst/>
              <a:cxnLst/>
              <a:rect l="l" t="t" r="r" b="b"/>
              <a:pathLst>
                <a:path w="5907" h="5049" extrusionOk="0">
                  <a:moveTo>
                    <a:pt x="2930" y="0"/>
                  </a:moveTo>
                  <a:cubicBezTo>
                    <a:pt x="1263" y="0"/>
                    <a:pt x="1" y="1596"/>
                    <a:pt x="525" y="3311"/>
                  </a:cubicBezTo>
                  <a:cubicBezTo>
                    <a:pt x="834" y="4382"/>
                    <a:pt x="1858" y="5049"/>
                    <a:pt x="2954" y="5049"/>
                  </a:cubicBezTo>
                  <a:cubicBezTo>
                    <a:pt x="4621" y="5049"/>
                    <a:pt x="5907" y="3453"/>
                    <a:pt x="5359" y="1715"/>
                  </a:cubicBezTo>
                  <a:cubicBezTo>
                    <a:pt x="5049" y="667"/>
                    <a:pt x="4025" y="0"/>
                    <a:pt x="29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50"/>
            <p:cNvSpPr/>
            <p:nvPr/>
          </p:nvSpPr>
          <p:spPr>
            <a:xfrm>
              <a:off x="1856763" y="3885709"/>
              <a:ext cx="9549" cy="8168"/>
            </a:xfrm>
            <a:custGeom>
              <a:avLst/>
              <a:gdLst/>
              <a:ahLst/>
              <a:cxnLst/>
              <a:rect l="l" t="t" r="r" b="b"/>
              <a:pathLst>
                <a:path w="5931" h="5073" extrusionOk="0">
                  <a:moveTo>
                    <a:pt x="2954" y="0"/>
                  </a:moveTo>
                  <a:cubicBezTo>
                    <a:pt x="1310" y="0"/>
                    <a:pt x="1" y="1596"/>
                    <a:pt x="548" y="3358"/>
                  </a:cubicBezTo>
                  <a:cubicBezTo>
                    <a:pt x="882" y="4382"/>
                    <a:pt x="1882" y="5072"/>
                    <a:pt x="2977" y="5072"/>
                  </a:cubicBezTo>
                  <a:cubicBezTo>
                    <a:pt x="4049" y="5072"/>
                    <a:pt x="5073" y="4406"/>
                    <a:pt x="5383" y="3358"/>
                  </a:cubicBezTo>
                  <a:cubicBezTo>
                    <a:pt x="5930" y="1619"/>
                    <a:pt x="4668" y="24"/>
                    <a:pt x="30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0"/>
            <p:cNvSpPr/>
            <p:nvPr/>
          </p:nvSpPr>
          <p:spPr>
            <a:xfrm>
              <a:off x="1835062" y="4090411"/>
              <a:ext cx="9510" cy="8131"/>
            </a:xfrm>
            <a:custGeom>
              <a:avLst/>
              <a:gdLst/>
              <a:ahLst/>
              <a:cxnLst/>
              <a:rect l="l" t="t" r="r" b="b"/>
              <a:pathLst>
                <a:path w="5907" h="5050" extrusionOk="0">
                  <a:moveTo>
                    <a:pt x="2930" y="1"/>
                  </a:moveTo>
                  <a:cubicBezTo>
                    <a:pt x="1287" y="1"/>
                    <a:pt x="1" y="1596"/>
                    <a:pt x="525" y="3311"/>
                  </a:cubicBezTo>
                  <a:cubicBezTo>
                    <a:pt x="858" y="4383"/>
                    <a:pt x="1858" y="5050"/>
                    <a:pt x="2977" y="5050"/>
                  </a:cubicBezTo>
                  <a:cubicBezTo>
                    <a:pt x="4621" y="5050"/>
                    <a:pt x="5907" y="3454"/>
                    <a:pt x="5383" y="1716"/>
                  </a:cubicBezTo>
                  <a:cubicBezTo>
                    <a:pt x="5049" y="668"/>
                    <a:pt x="4049" y="1"/>
                    <a:pt x="2954" y="1"/>
                  </a:cubicBezTo>
                  <a:close/>
                </a:path>
              </a:pathLst>
            </a:custGeom>
            <a:solidFill>
              <a:srgbClr val="BE7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0"/>
            <p:cNvSpPr/>
            <p:nvPr/>
          </p:nvSpPr>
          <p:spPr>
            <a:xfrm>
              <a:off x="1835062" y="4090411"/>
              <a:ext cx="9510" cy="8131"/>
            </a:xfrm>
            <a:custGeom>
              <a:avLst/>
              <a:gdLst/>
              <a:ahLst/>
              <a:cxnLst/>
              <a:rect l="l" t="t" r="r" b="b"/>
              <a:pathLst>
                <a:path w="5907" h="5050" extrusionOk="0">
                  <a:moveTo>
                    <a:pt x="2930" y="1"/>
                  </a:moveTo>
                  <a:cubicBezTo>
                    <a:pt x="1287" y="1"/>
                    <a:pt x="1" y="1596"/>
                    <a:pt x="525" y="3311"/>
                  </a:cubicBezTo>
                  <a:cubicBezTo>
                    <a:pt x="858" y="4383"/>
                    <a:pt x="1858" y="5050"/>
                    <a:pt x="2977" y="5050"/>
                  </a:cubicBezTo>
                  <a:cubicBezTo>
                    <a:pt x="4621" y="5050"/>
                    <a:pt x="5907" y="3454"/>
                    <a:pt x="5383" y="1716"/>
                  </a:cubicBezTo>
                  <a:cubicBezTo>
                    <a:pt x="5049" y="668"/>
                    <a:pt x="4049" y="1"/>
                    <a:pt x="29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50"/>
            <p:cNvSpPr/>
            <p:nvPr/>
          </p:nvSpPr>
          <p:spPr>
            <a:xfrm>
              <a:off x="1824249" y="4097466"/>
              <a:ext cx="9510" cy="8131"/>
            </a:xfrm>
            <a:custGeom>
              <a:avLst/>
              <a:gdLst/>
              <a:ahLst/>
              <a:cxnLst/>
              <a:rect l="l" t="t" r="r" b="b"/>
              <a:pathLst>
                <a:path w="5907" h="5050" extrusionOk="0">
                  <a:moveTo>
                    <a:pt x="2930" y="1"/>
                  </a:moveTo>
                  <a:cubicBezTo>
                    <a:pt x="1287" y="1"/>
                    <a:pt x="1" y="1596"/>
                    <a:pt x="525" y="3335"/>
                  </a:cubicBezTo>
                  <a:cubicBezTo>
                    <a:pt x="858" y="4383"/>
                    <a:pt x="1858" y="5049"/>
                    <a:pt x="2978" y="5049"/>
                  </a:cubicBezTo>
                  <a:cubicBezTo>
                    <a:pt x="4621" y="5049"/>
                    <a:pt x="5907" y="3478"/>
                    <a:pt x="5383" y="1739"/>
                  </a:cubicBezTo>
                  <a:cubicBezTo>
                    <a:pt x="5050" y="691"/>
                    <a:pt x="4026" y="1"/>
                    <a:pt x="29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50"/>
            <p:cNvSpPr/>
            <p:nvPr/>
          </p:nvSpPr>
          <p:spPr>
            <a:xfrm>
              <a:off x="1688637" y="4033935"/>
              <a:ext cx="9509" cy="8129"/>
            </a:xfrm>
            <a:custGeom>
              <a:avLst/>
              <a:gdLst/>
              <a:ahLst/>
              <a:cxnLst/>
              <a:rect l="l" t="t" r="r" b="b"/>
              <a:pathLst>
                <a:path w="5906" h="5049" extrusionOk="0">
                  <a:moveTo>
                    <a:pt x="2953" y="0"/>
                  </a:moveTo>
                  <a:cubicBezTo>
                    <a:pt x="1286" y="0"/>
                    <a:pt x="0" y="1596"/>
                    <a:pt x="548" y="3334"/>
                  </a:cubicBezTo>
                  <a:cubicBezTo>
                    <a:pt x="857" y="4382"/>
                    <a:pt x="1881" y="5049"/>
                    <a:pt x="2977" y="5049"/>
                  </a:cubicBezTo>
                  <a:cubicBezTo>
                    <a:pt x="4644" y="5049"/>
                    <a:pt x="5906" y="3477"/>
                    <a:pt x="5382" y="1739"/>
                  </a:cubicBezTo>
                  <a:cubicBezTo>
                    <a:pt x="5073" y="691"/>
                    <a:pt x="4049" y="0"/>
                    <a:pt x="29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0"/>
            <p:cNvSpPr/>
            <p:nvPr/>
          </p:nvSpPr>
          <p:spPr>
            <a:xfrm>
              <a:off x="1653937" y="3844746"/>
              <a:ext cx="21358" cy="20236"/>
            </a:xfrm>
            <a:custGeom>
              <a:avLst/>
              <a:gdLst/>
              <a:ahLst/>
              <a:cxnLst/>
              <a:rect l="l" t="t" r="r" b="b"/>
              <a:pathLst>
                <a:path w="13266" h="12569" extrusionOk="0">
                  <a:moveTo>
                    <a:pt x="11306" y="1"/>
                  </a:moveTo>
                  <a:cubicBezTo>
                    <a:pt x="8515" y="1"/>
                    <a:pt x="5711" y="1062"/>
                    <a:pt x="3573" y="3200"/>
                  </a:cubicBezTo>
                  <a:cubicBezTo>
                    <a:pt x="1049" y="5725"/>
                    <a:pt x="1" y="9178"/>
                    <a:pt x="477" y="12464"/>
                  </a:cubicBezTo>
                  <a:cubicBezTo>
                    <a:pt x="977" y="12533"/>
                    <a:pt x="1480" y="12568"/>
                    <a:pt x="1985" y="12568"/>
                  </a:cubicBezTo>
                  <a:cubicBezTo>
                    <a:pt x="4775" y="12568"/>
                    <a:pt x="7579" y="11506"/>
                    <a:pt x="9717" y="9368"/>
                  </a:cubicBezTo>
                  <a:cubicBezTo>
                    <a:pt x="12242" y="6844"/>
                    <a:pt x="13266" y="3391"/>
                    <a:pt x="12813" y="105"/>
                  </a:cubicBezTo>
                  <a:cubicBezTo>
                    <a:pt x="12314" y="35"/>
                    <a:pt x="11810" y="1"/>
                    <a:pt x="113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0"/>
            <p:cNvSpPr/>
            <p:nvPr/>
          </p:nvSpPr>
          <p:spPr>
            <a:xfrm>
              <a:off x="1782880" y="3908315"/>
              <a:ext cx="21357" cy="20210"/>
            </a:xfrm>
            <a:custGeom>
              <a:avLst/>
              <a:gdLst/>
              <a:ahLst/>
              <a:cxnLst/>
              <a:rect l="l" t="t" r="r" b="b"/>
              <a:pathLst>
                <a:path w="13265" h="12553" extrusionOk="0">
                  <a:moveTo>
                    <a:pt x="1969" y="1"/>
                  </a:moveTo>
                  <a:cubicBezTo>
                    <a:pt x="1462" y="1"/>
                    <a:pt x="956" y="36"/>
                    <a:pt x="453" y="105"/>
                  </a:cubicBezTo>
                  <a:cubicBezTo>
                    <a:pt x="0" y="3367"/>
                    <a:pt x="1024" y="6820"/>
                    <a:pt x="3548" y="9345"/>
                  </a:cubicBezTo>
                  <a:cubicBezTo>
                    <a:pt x="5677" y="11474"/>
                    <a:pt x="8467" y="12552"/>
                    <a:pt x="11260" y="12552"/>
                  </a:cubicBezTo>
                  <a:cubicBezTo>
                    <a:pt x="11779" y="12552"/>
                    <a:pt x="12298" y="12515"/>
                    <a:pt x="12812" y="12441"/>
                  </a:cubicBezTo>
                  <a:cubicBezTo>
                    <a:pt x="13265" y="9178"/>
                    <a:pt x="12241" y="5725"/>
                    <a:pt x="9716" y="3201"/>
                  </a:cubicBezTo>
                  <a:cubicBezTo>
                    <a:pt x="7578" y="1063"/>
                    <a:pt x="4774" y="1"/>
                    <a:pt x="19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0"/>
            <p:cNvSpPr/>
            <p:nvPr/>
          </p:nvSpPr>
          <p:spPr>
            <a:xfrm>
              <a:off x="1873596" y="3882895"/>
              <a:ext cx="21357" cy="20236"/>
            </a:xfrm>
            <a:custGeom>
              <a:avLst/>
              <a:gdLst/>
              <a:ahLst/>
              <a:cxnLst/>
              <a:rect l="l" t="t" r="r" b="b"/>
              <a:pathLst>
                <a:path w="13265" h="12569" extrusionOk="0">
                  <a:moveTo>
                    <a:pt x="1969" y="1"/>
                  </a:moveTo>
                  <a:cubicBezTo>
                    <a:pt x="1462" y="1"/>
                    <a:pt x="956" y="36"/>
                    <a:pt x="453" y="105"/>
                  </a:cubicBezTo>
                  <a:cubicBezTo>
                    <a:pt x="0" y="3391"/>
                    <a:pt x="1024" y="6844"/>
                    <a:pt x="3549" y="9369"/>
                  </a:cubicBezTo>
                  <a:cubicBezTo>
                    <a:pt x="5687" y="11507"/>
                    <a:pt x="8491" y="12568"/>
                    <a:pt x="11296" y="12568"/>
                  </a:cubicBezTo>
                  <a:cubicBezTo>
                    <a:pt x="11803" y="12568"/>
                    <a:pt x="12309" y="12534"/>
                    <a:pt x="12812" y="12464"/>
                  </a:cubicBezTo>
                  <a:cubicBezTo>
                    <a:pt x="13265" y="9178"/>
                    <a:pt x="12241" y="5725"/>
                    <a:pt x="9716" y="3201"/>
                  </a:cubicBezTo>
                  <a:cubicBezTo>
                    <a:pt x="7578" y="1063"/>
                    <a:pt x="4774" y="1"/>
                    <a:pt x="19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0"/>
            <p:cNvSpPr/>
            <p:nvPr/>
          </p:nvSpPr>
          <p:spPr>
            <a:xfrm>
              <a:off x="1688790" y="3990697"/>
              <a:ext cx="21357" cy="20210"/>
            </a:xfrm>
            <a:custGeom>
              <a:avLst/>
              <a:gdLst/>
              <a:ahLst/>
              <a:cxnLst/>
              <a:rect l="l" t="t" r="r" b="b"/>
              <a:pathLst>
                <a:path w="13265" h="12553" extrusionOk="0">
                  <a:moveTo>
                    <a:pt x="2005" y="1"/>
                  </a:moveTo>
                  <a:cubicBezTo>
                    <a:pt x="1486" y="1"/>
                    <a:pt x="968" y="38"/>
                    <a:pt x="453" y="113"/>
                  </a:cubicBezTo>
                  <a:cubicBezTo>
                    <a:pt x="0" y="3375"/>
                    <a:pt x="1024" y="6828"/>
                    <a:pt x="3549" y="9353"/>
                  </a:cubicBezTo>
                  <a:cubicBezTo>
                    <a:pt x="5687" y="11491"/>
                    <a:pt x="8491" y="12553"/>
                    <a:pt x="11281" y="12553"/>
                  </a:cubicBezTo>
                  <a:cubicBezTo>
                    <a:pt x="11786" y="12553"/>
                    <a:pt x="12289" y="12518"/>
                    <a:pt x="12789" y="12449"/>
                  </a:cubicBezTo>
                  <a:cubicBezTo>
                    <a:pt x="13265" y="9162"/>
                    <a:pt x="12217" y="5733"/>
                    <a:pt x="9693" y="3209"/>
                  </a:cubicBezTo>
                  <a:cubicBezTo>
                    <a:pt x="7584" y="1080"/>
                    <a:pt x="4798" y="1"/>
                    <a:pt x="20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0"/>
            <p:cNvSpPr/>
            <p:nvPr/>
          </p:nvSpPr>
          <p:spPr>
            <a:xfrm>
              <a:off x="1719693" y="3850972"/>
              <a:ext cx="8245" cy="8168"/>
            </a:xfrm>
            <a:custGeom>
              <a:avLst/>
              <a:gdLst/>
              <a:ahLst/>
              <a:cxnLst/>
              <a:rect l="l" t="t" r="r" b="b"/>
              <a:pathLst>
                <a:path w="5121" h="5073" extrusionOk="0">
                  <a:moveTo>
                    <a:pt x="2549" y="0"/>
                  </a:moveTo>
                  <a:cubicBezTo>
                    <a:pt x="1168" y="0"/>
                    <a:pt x="25" y="1119"/>
                    <a:pt x="25" y="2501"/>
                  </a:cubicBezTo>
                  <a:cubicBezTo>
                    <a:pt x="1" y="3906"/>
                    <a:pt x="1120" y="5049"/>
                    <a:pt x="2525" y="5073"/>
                  </a:cubicBezTo>
                  <a:lnTo>
                    <a:pt x="2573" y="5073"/>
                  </a:lnTo>
                  <a:cubicBezTo>
                    <a:pt x="3978" y="5073"/>
                    <a:pt x="5097" y="3953"/>
                    <a:pt x="5121" y="2572"/>
                  </a:cubicBezTo>
                  <a:cubicBezTo>
                    <a:pt x="5121" y="1167"/>
                    <a:pt x="4002" y="24"/>
                    <a:pt x="2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50"/>
          <p:cNvGrpSpPr/>
          <p:nvPr/>
        </p:nvGrpSpPr>
        <p:grpSpPr>
          <a:xfrm>
            <a:off x="2606423" y="3778861"/>
            <a:ext cx="236619" cy="254996"/>
            <a:chOff x="2435718" y="3843495"/>
            <a:chExt cx="257194" cy="277170"/>
          </a:xfrm>
        </p:grpSpPr>
        <p:sp>
          <p:nvSpPr>
            <p:cNvPr id="7357" name="Google Shape;7357;p50"/>
            <p:cNvSpPr/>
            <p:nvPr/>
          </p:nvSpPr>
          <p:spPr>
            <a:xfrm>
              <a:off x="2435718" y="3843495"/>
              <a:ext cx="257194" cy="277170"/>
            </a:xfrm>
            <a:custGeom>
              <a:avLst/>
              <a:gdLst/>
              <a:ahLst/>
              <a:cxnLst/>
              <a:rect l="l" t="t" r="r" b="b"/>
              <a:pathLst>
                <a:path w="159748" h="172155" extrusionOk="0">
                  <a:moveTo>
                    <a:pt x="66157" y="61846"/>
                  </a:moveTo>
                  <a:lnTo>
                    <a:pt x="75730" y="68848"/>
                  </a:lnTo>
                  <a:lnTo>
                    <a:pt x="75730" y="78397"/>
                  </a:lnTo>
                  <a:lnTo>
                    <a:pt x="67443" y="73611"/>
                  </a:lnTo>
                  <a:lnTo>
                    <a:pt x="66157" y="61846"/>
                  </a:lnTo>
                  <a:close/>
                  <a:moveTo>
                    <a:pt x="93734" y="61846"/>
                  </a:moveTo>
                  <a:lnTo>
                    <a:pt x="92448" y="73611"/>
                  </a:lnTo>
                  <a:lnTo>
                    <a:pt x="84161" y="78397"/>
                  </a:lnTo>
                  <a:lnTo>
                    <a:pt x="84161" y="68848"/>
                  </a:lnTo>
                  <a:lnTo>
                    <a:pt x="93734" y="61846"/>
                  </a:lnTo>
                  <a:close/>
                  <a:moveTo>
                    <a:pt x="63013" y="81064"/>
                  </a:moveTo>
                  <a:lnTo>
                    <a:pt x="71277" y="85851"/>
                  </a:lnTo>
                  <a:lnTo>
                    <a:pt x="63013" y="90638"/>
                  </a:lnTo>
                  <a:lnTo>
                    <a:pt x="52154" y="85851"/>
                  </a:lnTo>
                  <a:lnTo>
                    <a:pt x="63013" y="81064"/>
                  </a:lnTo>
                  <a:close/>
                  <a:moveTo>
                    <a:pt x="96759" y="81064"/>
                  </a:moveTo>
                  <a:lnTo>
                    <a:pt x="107594" y="85851"/>
                  </a:lnTo>
                  <a:lnTo>
                    <a:pt x="96759" y="90638"/>
                  </a:lnTo>
                  <a:lnTo>
                    <a:pt x="88471" y="85851"/>
                  </a:lnTo>
                  <a:lnTo>
                    <a:pt x="96759" y="81064"/>
                  </a:lnTo>
                  <a:close/>
                  <a:moveTo>
                    <a:pt x="75730" y="93281"/>
                  </a:moveTo>
                  <a:lnTo>
                    <a:pt x="75730" y="102855"/>
                  </a:lnTo>
                  <a:lnTo>
                    <a:pt x="66157" y="109856"/>
                  </a:lnTo>
                  <a:lnTo>
                    <a:pt x="67443" y="98068"/>
                  </a:lnTo>
                  <a:lnTo>
                    <a:pt x="75730" y="93281"/>
                  </a:lnTo>
                  <a:close/>
                  <a:moveTo>
                    <a:pt x="84161" y="93281"/>
                  </a:moveTo>
                  <a:lnTo>
                    <a:pt x="92448" y="98068"/>
                  </a:lnTo>
                  <a:lnTo>
                    <a:pt x="93734" y="109856"/>
                  </a:lnTo>
                  <a:lnTo>
                    <a:pt x="84161" y="102855"/>
                  </a:lnTo>
                  <a:lnTo>
                    <a:pt x="84161" y="93281"/>
                  </a:lnTo>
                  <a:close/>
                  <a:moveTo>
                    <a:pt x="79973" y="0"/>
                  </a:moveTo>
                  <a:cubicBezTo>
                    <a:pt x="77636" y="0"/>
                    <a:pt x="75730" y="1896"/>
                    <a:pt x="75730" y="4216"/>
                  </a:cubicBezTo>
                  <a:lnTo>
                    <a:pt x="75730" y="11574"/>
                  </a:lnTo>
                  <a:lnTo>
                    <a:pt x="67062" y="5240"/>
                  </a:lnTo>
                  <a:cubicBezTo>
                    <a:pt x="66308" y="4686"/>
                    <a:pt x="65436" y="4420"/>
                    <a:pt x="64573" y="4420"/>
                  </a:cubicBezTo>
                  <a:cubicBezTo>
                    <a:pt x="63281" y="4420"/>
                    <a:pt x="62008" y="5017"/>
                    <a:pt x="61180" y="6145"/>
                  </a:cubicBezTo>
                  <a:cubicBezTo>
                    <a:pt x="59798" y="8026"/>
                    <a:pt x="60203" y="10669"/>
                    <a:pt x="62085" y="12027"/>
                  </a:cubicBezTo>
                  <a:lnTo>
                    <a:pt x="75730" y="22029"/>
                  </a:lnTo>
                  <a:lnTo>
                    <a:pt x="75730" y="26625"/>
                  </a:lnTo>
                  <a:lnTo>
                    <a:pt x="73539" y="26625"/>
                  </a:lnTo>
                  <a:cubicBezTo>
                    <a:pt x="71206" y="26625"/>
                    <a:pt x="69205" y="28459"/>
                    <a:pt x="69158" y="30769"/>
                  </a:cubicBezTo>
                  <a:cubicBezTo>
                    <a:pt x="69134" y="33126"/>
                    <a:pt x="71039" y="35055"/>
                    <a:pt x="73373" y="35055"/>
                  </a:cubicBezTo>
                  <a:lnTo>
                    <a:pt x="75730" y="35055"/>
                  </a:lnTo>
                  <a:lnTo>
                    <a:pt x="75730" y="58203"/>
                  </a:lnTo>
                  <a:lnTo>
                    <a:pt x="63228" y="49153"/>
                  </a:lnTo>
                  <a:cubicBezTo>
                    <a:pt x="62467" y="48602"/>
                    <a:pt x="61568" y="48318"/>
                    <a:pt x="60667" y="48318"/>
                  </a:cubicBezTo>
                  <a:cubicBezTo>
                    <a:pt x="59934" y="48318"/>
                    <a:pt x="59199" y="48506"/>
                    <a:pt x="58536" y="48891"/>
                  </a:cubicBezTo>
                  <a:cubicBezTo>
                    <a:pt x="57060" y="49749"/>
                    <a:pt x="56226" y="51392"/>
                    <a:pt x="56417" y="53083"/>
                  </a:cubicBezTo>
                  <a:lnTo>
                    <a:pt x="58060" y="68300"/>
                  </a:lnTo>
                  <a:lnTo>
                    <a:pt x="38199" y="56821"/>
                  </a:lnTo>
                  <a:lnTo>
                    <a:pt x="39389" y="54773"/>
                  </a:lnTo>
                  <a:cubicBezTo>
                    <a:pt x="40580" y="52702"/>
                    <a:pt x="39866" y="50082"/>
                    <a:pt x="37818" y="48891"/>
                  </a:cubicBezTo>
                  <a:cubicBezTo>
                    <a:pt x="37145" y="48508"/>
                    <a:pt x="36407" y="48325"/>
                    <a:pt x="35678" y="48325"/>
                  </a:cubicBezTo>
                  <a:cubicBezTo>
                    <a:pt x="34189" y="48325"/>
                    <a:pt x="32735" y="49088"/>
                    <a:pt x="31936" y="50463"/>
                  </a:cubicBezTo>
                  <a:lnTo>
                    <a:pt x="30745" y="52535"/>
                  </a:lnTo>
                  <a:lnTo>
                    <a:pt x="26673" y="50177"/>
                  </a:lnTo>
                  <a:lnTo>
                    <a:pt x="24815" y="33055"/>
                  </a:lnTo>
                  <a:cubicBezTo>
                    <a:pt x="24570" y="30846"/>
                    <a:pt x="22693" y="29222"/>
                    <a:pt x="20518" y="29222"/>
                  </a:cubicBezTo>
                  <a:cubicBezTo>
                    <a:pt x="20372" y="29222"/>
                    <a:pt x="20225" y="29229"/>
                    <a:pt x="20076" y="29244"/>
                  </a:cubicBezTo>
                  <a:cubicBezTo>
                    <a:pt x="17718" y="29506"/>
                    <a:pt x="16027" y="31626"/>
                    <a:pt x="16289" y="33983"/>
                  </a:cubicBezTo>
                  <a:lnTo>
                    <a:pt x="17456" y="44867"/>
                  </a:lnTo>
                  <a:lnTo>
                    <a:pt x="10979" y="41104"/>
                  </a:lnTo>
                  <a:cubicBezTo>
                    <a:pt x="10306" y="40720"/>
                    <a:pt x="9568" y="40538"/>
                    <a:pt x="8840" y="40538"/>
                  </a:cubicBezTo>
                  <a:cubicBezTo>
                    <a:pt x="7353" y="40538"/>
                    <a:pt x="5904" y="41301"/>
                    <a:pt x="5120" y="42676"/>
                  </a:cubicBezTo>
                  <a:cubicBezTo>
                    <a:pt x="3930" y="44748"/>
                    <a:pt x="4620" y="47367"/>
                    <a:pt x="6668" y="48558"/>
                  </a:cubicBezTo>
                  <a:lnTo>
                    <a:pt x="13170" y="52297"/>
                  </a:lnTo>
                  <a:lnTo>
                    <a:pt x="3168" y="56702"/>
                  </a:lnTo>
                  <a:cubicBezTo>
                    <a:pt x="1001" y="57655"/>
                    <a:pt x="0" y="60203"/>
                    <a:pt x="953" y="62370"/>
                  </a:cubicBezTo>
                  <a:cubicBezTo>
                    <a:pt x="1667" y="63990"/>
                    <a:pt x="3239" y="64942"/>
                    <a:pt x="4906" y="64942"/>
                  </a:cubicBezTo>
                  <a:cubicBezTo>
                    <a:pt x="5478" y="64942"/>
                    <a:pt x="6073" y="64823"/>
                    <a:pt x="6621" y="64561"/>
                  </a:cubicBezTo>
                  <a:lnTo>
                    <a:pt x="22386" y="57631"/>
                  </a:lnTo>
                  <a:lnTo>
                    <a:pt x="26458" y="59965"/>
                  </a:lnTo>
                  <a:lnTo>
                    <a:pt x="25267" y="62037"/>
                  </a:lnTo>
                  <a:cubicBezTo>
                    <a:pt x="24077" y="64085"/>
                    <a:pt x="24791" y="66728"/>
                    <a:pt x="26839" y="67895"/>
                  </a:cubicBezTo>
                  <a:cubicBezTo>
                    <a:pt x="27506" y="68300"/>
                    <a:pt x="28244" y="68491"/>
                    <a:pt x="28983" y="68491"/>
                  </a:cubicBezTo>
                  <a:cubicBezTo>
                    <a:pt x="30459" y="68491"/>
                    <a:pt x="31912" y="67705"/>
                    <a:pt x="32698" y="66323"/>
                  </a:cubicBezTo>
                  <a:lnTo>
                    <a:pt x="33888" y="64275"/>
                  </a:lnTo>
                  <a:lnTo>
                    <a:pt x="53773" y="75730"/>
                  </a:lnTo>
                  <a:lnTo>
                    <a:pt x="39747" y="81922"/>
                  </a:lnTo>
                  <a:cubicBezTo>
                    <a:pt x="38199" y="82612"/>
                    <a:pt x="37199" y="84137"/>
                    <a:pt x="37199" y="85851"/>
                  </a:cubicBezTo>
                  <a:cubicBezTo>
                    <a:pt x="37199" y="87542"/>
                    <a:pt x="38199" y="89090"/>
                    <a:pt x="39747" y="89781"/>
                  </a:cubicBezTo>
                  <a:lnTo>
                    <a:pt x="53773" y="95948"/>
                  </a:lnTo>
                  <a:lnTo>
                    <a:pt x="33888" y="107427"/>
                  </a:lnTo>
                  <a:lnTo>
                    <a:pt x="32698" y="105355"/>
                  </a:lnTo>
                  <a:cubicBezTo>
                    <a:pt x="31898" y="103980"/>
                    <a:pt x="30455" y="103206"/>
                    <a:pt x="28973" y="103206"/>
                  </a:cubicBezTo>
                  <a:cubicBezTo>
                    <a:pt x="28247" y="103206"/>
                    <a:pt x="27512" y="103392"/>
                    <a:pt x="26839" y="103783"/>
                  </a:cubicBezTo>
                  <a:cubicBezTo>
                    <a:pt x="24791" y="104974"/>
                    <a:pt x="24077" y="107594"/>
                    <a:pt x="25267" y="109666"/>
                  </a:cubicBezTo>
                  <a:lnTo>
                    <a:pt x="26458" y="111714"/>
                  </a:lnTo>
                  <a:lnTo>
                    <a:pt x="22386" y="114071"/>
                  </a:lnTo>
                  <a:lnTo>
                    <a:pt x="6621" y="107117"/>
                  </a:lnTo>
                  <a:cubicBezTo>
                    <a:pt x="6059" y="106870"/>
                    <a:pt x="5473" y="106753"/>
                    <a:pt x="4896" y="106753"/>
                  </a:cubicBezTo>
                  <a:cubicBezTo>
                    <a:pt x="3248" y="106753"/>
                    <a:pt x="1676" y="107709"/>
                    <a:pt x="953" y="109332"/>
                  </a:cubicBezTo>
                  <a:cubicBezTo>
                    <a:pt x="0" y="111499"/>
                    <a:pt x="977" y="114024"/>
                    <a:pt x="3168" y="114976"/>
                  </a:cubicBezTo>
                  <a:lnTo>
                    <a:pt x="13170" y="119406"/>
                  </a:lnTo>
                  <a:lnTo>
                    <a:pt x="6692" y="123144"/>
                  </a:lnTo>
                  <a:cubicBezTo>
                    <a:pt x="4620" y="124335"/>
                    <a:pt x="3930" y="126955"/>
                    <a:pt x="5120" y="129003"/>
                  </a:cubicBezTo>
                  <a:cubicBezTo>
                    <a:pt x="5906" y="130384"/>
                    <a:pt x="7359" y="131146"/>
                    <a:pt x="8835" y="131146"/>
                  </a:cubicBezTo>
                  <a:cubicBezTo>
                    <a:pt x="9574" y="131146"/>
                    <a:pt x="10312" y="130979"/>
                    <a:pt x="10979" y="130575"/>
                  </a:cubicBezTo>
                  <a:lnTo>
                    <a:pt x="17456" y="126836"/>
                  </a:lnTo>
                  <a:lnTo>
                    <a:pt x="16289" y="137695"/>
                  </a:lnTo>
                  <a:cubicBezTo>
                    <a:pt x="16027" y="140053"/>
                    <a:pt x="17718" y="142172"/>
                    <a:pt x="20100" y="142434"/>
                  </a:cubicBezTo>
                  <a:cubicBezTo>
                    <a:pt x="20243" y="142458"/>
                    <a:pt x="20409" y="142458"/>
                    <a:pt x="20552" y="142458"/>
                  </a:cubicBezTo>
                  <a:cubicBezTo>
                    <a:pt x="22719" y="142458"/>
                    <a:pt x="24577" y="140839"/>
                    <a:pt x="24815" y="138624"/>
                  </a:cubicBezTo>
                  <a:lnTo>
                    <a:pt x="26696" y="121501"/>
                  </a:lnTo>
                  <a:lnTo>
                    <a:pt x="30769" y="119167"/>
                  </a:lnTo>
                  <a:lnTo>
                    <a:pt x="31959" y="121215"/>
                  </a:lnTo>
                  <a:cubicBezTo>
                    <a:pt x="32745" y="122597"/>
                    <a:pt x="34198" y="123359"/>
                    <a:pt x="35674" y="123359"/>
                  </a:cubicBezTo>
                  <a:cubicBezTo>
                    <a:pt x="36413" y="123359"/>
                    <a:pt x="37151" y="123192"/>
                    <a:pt x="37818" y="122787"/>
                  </a:cubicBezTo>
                  <a:cubicBezTo>
                    <a:pt x="39866" y="121597"/>
                    <a:pt x="40580" y="118977"/>
                    <a:pt x="39389" y="116929"/>
                  </a:cubicBezTo>
                  <a:lnTo>
                    <a:pt x="38199" y="114857"/>
                  </a:lnTo>
                  <a:lnTo>
                    <a:pt x="58060" y="103402"/>
                  </a:lnTo>
                  <a:lnTo>
                    <a:pt x="58060" y="103402"/>
                  </a:lnTo>
                  <a:lnTo>
                    <a:pt x="56417" y="118620"/>
                  </a:lnTo>
                  <a:cubicBezTo>
                    <a:pt x="56226" y="120311"/>
                    <a:pt x="57060" y="121954"/>
                    <a:pt x="58536" y="122787"/>
                  </a:cubicBezTo>
                  <a:cubicBezTo>
                    <a:pt x="59203" y="123192"/>
                    <a:pt x="59941" y="123383"/>
                    <a:pt x="60680" y="123383"/>
                  </a:cubicBezTo>
                  <a:cubicBezTo>
                    <a:pt x="61585" y="123383"/>
                    <a:pt x="62466" y="123097"/>
                    <a:pt x="63228" y="122549"/>
                  </a:cubicBezTo>
                  <a:lnTo>
                    <a:pt x="75730" y="113500"/>
                  </a:lnTo>
                  <a:lnTo>
                    <a:pt x="75730" y="136552"/>
                  </a:lnTo>
                  <a:lnTo>
                    <a:pt x="73182" y="136552"/>
                  </a:lnTo>
                  <a:cubicBezTo>
                    <a:pt x="73113" y="136548"/>
                    <a:pt x="73044" y="136547"/>
                    <a:pt x="72975" y="136547"/>
                  </a:cubicBezTo>
                  <a:cubicBezTo>
                    <a:pt x="70713" y="136547"/>
                    <a:pt x="68896" y="138432"/>
                    <a:pt x="68896" y="140743"/>
                  </a:cubicBezTo>
                  <a:cubicBezTo>
                    <a:pt x="68896" y="143072"/>
                    <a:pt x="70778" y="144983"/>
                    <a:pt x="73097" y="144983"/>
                  </a:cubicBezTo>
                  <a:cubicBezTo>
                    <a:pt x="73125" y="144983"/>
                    <a:pt x="73154" y="144983"/>
                    <a:pt x="73182" y="144982"/>
                  </a:cubicBezTo>
                  <a:lnTo>
                    <a:pt x="75730" y="144982"/>
                  </a:lnTo>
                  <a:lnTo>
                    <a:pt x="75730" y="149721"/>
                  </a:lnTo>
                  <a:lnTo>
                    <a:pt x="61680" y="159914"/>
                  </a:lnTo>
                  <a:cubicBezTo>
                    <a:pt x="59775" y="161295"/>
                    <a:pt x="59346" y="163986"/>
                    <a:pt x="60751" y="165915"/>
                  </a:cubicBezTo>
                  <a:cubicBezTo>
                    <a:pt x="61596" y="167061"/>
                    <a:pt x="62906" y="167673"/>
                    <a:pt x="64231" y="167673"/>
                  </a:cubicBezTo>
                  <a:cubicBezTo>
                    <a:pt x="65109" y="167673"/>
                    <a:pt x="65993" y="167404"/>
                    <a:pt x="66752" y="166844"/>
                  </a:cubicBezTo>
                  <a:lnTo>
                    <a:pt x="75730" y="160390"/>
                  </a:lnTo>
                  <a:lnTo>
                    <a:pt x="75730" y="167868"/>
                  </a:lnTo>
                  <a:cubicBezTo>
                    <a:pt x="75564" y="170249"/>
                    <a:pt x="77493" y="172154"/>
                    <a:pt x="79874" y="172154"/>
                  </a:cubicBezTo>
                  <a:cubicBezTo>
                    <a:pt x="82232" y="172154"/>
                    <a:pt x="84161" y="170249"/>
                    <a:pt x="84161" y="167868"/>
                  </a:cubicBezTo>
                  <a:lnTo>
                    <a:pt x="84161" y="160390"/>
                  </a:lnTo>
                  <a:lnTo>
                    <a:pt x="92996" y="166844"/>
                  </a:lnTo>
                  <a:cubicBezTo>
                    <a:pt x="93758" y="167392"/>
                    <a:pt x="94639" y="167677"/>
                    <a:pt x="95520" y="167677"/>
                  </a:cubicBezTo>
                  <a:cubicBezTo>
                    <a:pt x="96854" y="167677"/>
                    <a:pt x="98140" y="167058"/>
                    <a:pt x="98997" y="165915"/>
                  </a:cubicBezTo>
                  <a:cubicBezTo>
                    <a:pt x="100402" y="163986"/>
                    <a:pt x="99974" y="161295"/>
                    <a:pt x="98068" y="159914"/>
                  </a:cubicBezTo>
                  <a:lnTo>
                    <a:pt x="84161" y="149721"/>
                  </a:lnTo>
                  <a:lnTo>
                    <a:pt x="84161" y="144982"/>
                  </a:lnTo>
                  <a:lnTo>
                    <a:pt x="86542" y="144982"/>
                  </a:lnTo>
                  <a:cubicBezTo>
                    <a:pt x="86571" y="144983"/>
                    <a:pt x="86600" y="144983"/>
                    <a:pt x="86628" y="144983"/>
                  </a:cubicBezTo>
                  <a:cubicBezTo>
                    <a:pt x="88970" y="144983"/>
                    <a:pt x="90853" y="143072"/>
                    <a:pt x="90853" y="140743"/>
                  </a:cubicBezTo>
                  <a:cubicBezTo>
                    <a:pt x="90853" y="138432"/>
                    <a:pt x="89035" y="136547"/>
                    <a:pt x="86751" y="136547"/>
                  </a:cubicBezTo>
                  <a:cubicBezTo>
                    <a:pt x="86682" y="136547"/>
                    <a:pt x="86612" y="136548"/>
                    <a:pt x="86542" y="136552"/>
                  </a:cubicBezTo>
                  <a:lnTo>
                    <a:pt x="84161" y="136552"/>
                  </a:lnTo>
                  <a:lnTo>
                    <a:pt x="84161" y="113500"/>
                  </a:lnTo>
                  <a:lnTo>
                    <a:pt x="96520" y="122549"/>
                  </a:lnTo>
                  <a:cubicBezTo>
                    <a:pt x="97273" y="123094"/>
                    <a:pt x="98160" y="123370"/>
                    <a:pt x="99050" y="123370"/>
                  </a:cubicBezTo>
                  <a:cubicBezTo>
                    <a:pt x="99794" y="123370"/>
                    <a:pt x="100540" y="123177"/>
                    <a:pt x="101212" y="122787"/>
                  </a:cubicBezTo>
                  <a:cubicBezTo>
                    <a:pt x="102688" y="121954"/>
                    <a:pt x="103522" y="120311"/>
                    <a:pt x="103331" y="118620"/>
                  </a:cubicBezTo>
                  <a:lnTo>
                    <a:pt x="101664" y="103379"/>
                  </a:lnTo>
                  <a:lnTo>
                    <a:pt x="121549" y="114857"/>
                  </a:lnTo>
                  <a:lnTo>
                    <a:pt x="120359" y="116929"/>
                  </a:lnTo>
                  <a:cubicBezTo>
                    <a:pt x="119168" y="118977"/>
                    <a:pt x="119859" y="121597"/>
                    <a:pt x="121930" y="122787"/>
                  </a:cubicBezTo>
                  <a:cubicBezTo>
                    <a:pt x="122597" y="123192"/>
                    <a:pt x="123336" y="123359"/>
                    <a:pt x="124074" y="123359"/>
                  </a:cubicBezTo>
                  <a:cubicBezTo>
                    <a:pt x="125550" y="123359"/>
                    <a:pt x="127003" y="122597"/>
                    <a:pt x="127789" y="121215"/>
                  </a:cubicBezTo>
                  <a:lnTo>
                    <a:pt x="128980" y="119144"/>
                  </a:lnTo>
                  <a:lnTo>
                    <a:pt x="133052" y="121501"/>
                  </a:lnTo>
                  <a:lnTo>
                    <a:pt x="134909" y="138624"/>
                  </a:lnTo>
                  <a:cubicBezTo>
                    <a:pt x="135148" y="140815"/>
                    <a:pt x="137005" y="142458"/>
                    <a:pt x="139172" y="142458"/>
                  </a:cubicBezTo>
                  <a:cubicBezTo>
                    <a:pt x="139339" y="142458"/>
                    <a:pt x="139482" y="142458"/>
                    <a:pt x="139648" y="142434"/>
                  </a:cubicBezTo>
                  <a:cubicBezTo>
                    <a:pt x="142006" y="142172"/>
                    <a:pt x="143721" y="140053"/>
                    <a:pt x="143459" y="137695"/>
                  </a:cubicBezTo>
                  <a:lnTo>
                    <a:pt x="142268" y="126836"/>
                  </a:lnTo>
                  <a:lnTo>
                    <a:pt x="142268" y="126836"/>
                  </a:lnTo>
                  <a:lnTo>
                    <a:pt x="148769" y="130575"/>
                  </a:lnTo>
                  <a:cubicBezTo>
                    <a:pt x="149436" y="130956"/>
                    <a:pt x="150174" y="131146"/>
                    <a:pt x="150913" y="131146"/>
                  </a:cubicBezTo>
                  <a:cubicBezTo>
                    <a:pt x="152389" y="131146"/>
                    <a:pt x="153842" y="130384"/>
                    <a:pt x="154628" y="129003"/>
                  </a:cubicBezTo>
                  <a:cubicBezTo>
                    <a:pt x="155818" y="126955"/>
                    <a:pt x="155104" y="124311"/>
                    <a:pt x="153056" y="123144"/>
                  </a:cubicBezTo>
                  <a:lnTo>
                    <a:pt x="146578" y="119382"/>
                  </a:lnTo>
                  <a:lnTo>
                    <a:pt x="156581" y="114976"/>
                  </a:lnTo>
                  <a:cubicBezTo>
                    <a:pt x="158748" y="114024"/>
                    <a:pt x="159724" y="111475"/>
                    <a:pt x="158771" y="109308"/>
                  </a:cubicBezTo>
                  <a:cubicBezTo>
                    <a:pt x="158066" y="107704"/>
                    <a:pt x="156500" y="106753"/>
                    <a:pt x="154855" y="106753"/>
                  </a:cubicBezTo>
                  <a:cubicBezTo>
                    <a:pt x="154278" y="106753"/>
                    <a:pt x="153691" y="106870"/>
                    <a:pt x="153127" y="107117"/>
                  </a:cubicBezTo>
                  <a:lnTo>
                    <a:pt x="137362" y="114071"/>
                  </a:lnTo>
                  <a:lnTo>
                    <a:pt x="133290" y="111714"/>
                  </a:lnTo>
                  <a:lnTo>
                    <a:pt x="134481" y="109666"/>
                  </a:lnTo>
                  <a:cubicBezTo>
                    <a:pt x="135671" y="107594"/>
                    <a:pt x="134957" y="104974"/>
                    <a:pt x="132909" y="103783"/>
                  </a:cubicBezTo>
                  <a:cubicBezTo>
                    <a:pt x="132236" y="103400"/>
                    <a:pt x="131499" y="103217"/>
                    <a:pt x="130770" y="103217"/>
                  </a:cubicBezTo>
                  <a:cubicBezTo>
                    <a:pt x="129283" y="103217"/>
                    <a:pt x="127834" y="103980"/>
                    <a:pt x="127051" y="105355"/>
                  </a:cubicBezTo>
                  <a:lnTo>
                    <a:pt x="125860" y="107427"/>
                  </a:lnTo>
                  <a:lnTo>
                    <a:pt x="105975" y="95948"/>
                  </a:lnTo>
                  <a:lnTo>
                    <a:pt x="120002" y="89781"/>
                  </a:lnTo>
                  <a:cubicBezTo>
                    <a:pt x="121549" y="89090"/>
                    <a:pt x="122550" y="87542"/>
                    <a:pt x="122550" y="85851"/>
                  </a:cubicBezTo>
                  <a:cubicBezTo>
                    <a:pt x="122550" y="84137"/>
                    <a:pt x="121549" y="82612"/>
                    <a:pt x="120002" y="81922"/>
                  </a:cubicBezTo>
                  <a:lnTo>
                    <a:pt x="105975" y="75730"/>
                  </a:lnTo>
                  <a:lnTo>
                    <a:pt x="125860" y="64275"/>
                  </a:lnTo>
                  <a:lnTo>
                    <a:pt x="127051" y="66323"/>
                  </a:lnTo>
                  <a:cubicBezTo>
                    <a:pt x="127836" y="67705"/>
                    <a:pt x="129289" y="68467"/>
                    <a:pt x="130766" y="68467"/>
                  </a:cubicBezTo>
                  <a:cubicBezTo>
                    <a:pt x="131504" y="68467"/>
                    <a:pt x="132242" y="68300"/>
                    <a:pt x="132909" y="67895"/>
                  </a:cubicBezTo>
                  <a:cubicBezTo>
                    <a:pt x="134957" y="66704"/>
                    <a:pt x="135671" y="64085"/>
                    <a:pt x="134481" y="62037"/>
                  </a:cubicBezTo>
                  <a:lnTo>
                    <a:pt x="133290" y="59965"/>
                  </a:lnTo>
                  <a:lnTo>
                    <a:pt x="137362" y="57631"/>
                  </a:lnTo>
                  <a:lnTo>
                    <a:pt x="153127" y="64561"/>
                  </a:lnTo>
                  <a:cubicBezTo>
                    <a:pt x="153675" y="64823"/>
                    <a:pt x="154271" y="64942"/>
                    <a:pt x="154842" y="64942"/>
                  </a:cubicBezTo>
                  <a:cubicBezTo>
                    <a:pt x="156509" y="64942"/>
                    <a:pt x="158081" y="63990"/>
                    <a:pt x="158771" y="62370"/>
                  </a:cubicBezTo>
                  <a:cubicBezTo>
                    <a:pt x="159748" y="60203"/>
                    <a:pt x="158748" y="57655"/>
                    <a:pt x="156581" y="56702"/>
                  </a:cubicBezTo>
                  <a:lnTo>
                    <a:pt x="146578" y="52297"/>
                  </a:lnTo>
                  <a:lnTo>
                    <a:pt x="153080" y="48558"/>
                  </a:lnTo>
                  <a:cubicBezTo>
                    <a:pt x="155128" y="47367"/>
                    <a:pt x="155818" y="44748"/>
                    <a:pt x="154652" y="42676"/>
                  </a:cubicBezTo>
                  <a:cubicBezTo>
                    <a:pt x="153852" y="41301"/>
                    <a:pt x="152398" y="40527"/>
                    <a:pt x="150909" y="40527"/>
                  </a:cubicBezTo>
                  <a:cubicBezTo>
                    <a:pt x="150180" y="40527"/>
                    <a:pt x="149443" y="40713"/>
                    <a:pt x="148769" y="41104"/>
                  </a:cubicBezTo>
                  <a:lnTo>
                    <a:pt x="142292" y="44843"/>
                  </a:lnTo>
                  <a:lnTo>
                    <a:pt x="143459" y="33983"/>
                  </a:lnTo>
                  <a:cubicBezTo>
                    <a:pt x="143721" y="31626"/>
                    <a:pt x="142030" y="29506"/>
                    <a:pt x="139672" y="29244"/>
                  </a:cubicBezTo>
                  <a:cubicBezTo>
                    <a:pt x="139512" y="29227"/>
                    <a:pt x="139354" y="29218"/>
                    <a:pt x="139196" y="29218"/>
                  </a:cubicBezTo>
                  <a:cubicBezTo>
                    <a:pt x="137036" y="29218"/>
                    <a:pt x="135177" y="30857"/>
                    <a:pt x="134933" y="33055"/>
                  </a:cubicBezTo>
                  <a:lnTo>
                    <a:pt x="133076" y="50177"/>
                  </a:lnTo>
                  <a:lnTo>
                    <a:pt x="129003" y="52535"/>
                  </a:lnTo>
                  <a:lnTo>
                    <a:pt x="127813" y="50463"/>
                  </a:lnTo>
                  <a:cubicBezTo>
                    <a:pt x="127013" y="49088"/>
                    <a:pt x="125570" y="48314"/>
                    <a:pt x="124081" y="48314"/>
                  </a:cubicBezTo>
                  <a:cubicBezTo>
                    <a:pt x="123352" y="48314"/>
                    <a:pt x="122612" y="48500"/>
                    <a:pt x="121930" y="48891"/>
                  </a:cubicBezTo>
                  <a:cubicBezTo>
                    <a:pt x="119882" y="50082"/>
                    <a:pt x="119168" y="52702"/>
                    <a:pt x="120359" y="54750"/>
                  </a:cubicBezTo>
                  <a:lnTo>
                    <a:pt x="121549" y="56821"/>
                  </a:lnTo>
                  <a:lnTo>
                    <a:pt x="101688" y="68300"/>
                  </a:lnTo>
                  <a:lnTo>
                    <a:pt x="101688" y="68300"/>
                  </a:lnTo>
                  <a:lnTo>
                    <a:pt x="103331" y="53083"/>
                  </a:lnTo>
                  <a:cubicBezTo>
                    <a:pt x="103522" y="51392"/>
                    <a:pt x="102688" y="49749"/>
                    <a:pt x="101212" y="48891"/>
                  </a:cubicBezTo>
                  <a:cubicBezTo>
                    <a:pt x="100544" y="48503"/>
                    <a:pt x="99802" y="48310"/>
                    <a:pt x="99063" y="48310"/>
                  </a:cubicBezTo>
                  <a:cubicBezTo>
                    <a:pt x="98168" y="48310"/>
                    <a:pt x="97277" y="48593"/>
                    <a:pt x="96520" y="49153"/>
                  </a:cubicBezTo>
                  <a:lnTo>
                    <a:pt x="84161" y="58179"/>
                  </a:lnTo>
                  <a:lnTo>
                    <a:pt x="84161" y="35055"/>
                  </a:lnTo>
                  <a:lnTo>
                    <a:pt x="86352" y="35055"/>
                  </a:lnTo>
                  <a:cubicBezTo>
                    <a:pt x="88685" y="35055"/>
                    <a:pt x="90686" y="33245"/>
                    <a:pt x="90710" y="30911"/>
                  </a:cubicBezTo>
                  <a:cubicBezTo>
                    <a:pt x="90757" y="28554"/>
                    <a:pt x="88852" y="26625"/>
                    <a:pt x="86495" y="26625"/>
                  </a:cubicBezTo>
                  <a:lnTo>
                    <a:pt x="84161" y="26625"/>
                  </a:lnTo>
                  <a:lnTo>
                    <a:pt x="84161" y="22005"/>
                  </a:lnTo>
                  <a:lnTo>
                    <a:pt x="97783" y="12027"/>
                  </a:lnTo>
                  <a:cubicBezTo>
                    <a:pt x="99664" y="10669"/>
                    <a:pt x="100069" y="8026"/>
                    <a:pt x="98711" y="6145"/>
                  </a:cubicBezTo>
                  <a:cubicBezTo>
                    <a:pt x="97883" y="5017"/>
                    <a:pt x="96602" y="4420"/>
                    <a:pt x="95303" y="4420"/>
                  </a:cubicBezTo>
                  <a:cubicBezTo>
                    <a:pt x="94435" y="4420"/>
                    <a:pt x="93559" y="4686"/>
                    <a:pt x="92805" y="5240"/>
                  </a:cubicBezTo>
                  <a:lnTo>
                    <a:pt x="84161" y="11574"/>
                  </a:lnTo>
                  <a:lnTo>
                    <a:pt x="84161" y="4382"/>
                  </a:lnTo>
                  <a:cubicBezTo>
                    <a:pt x="84161" y="2048"/>
                    <a:pt x="82327" y="48"/>
                    <a:pt x="80017" y="0"/>
                  </a:cubicBezTo>
                  <a:cubicBezTo>
                    <a:pt x="80002" y="0"/>
                    <a:pt x="79988" y="0"/>
                    <a:pt x="79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50"/>
            <p:cNvSpPr/>
            <p:nvPr/>
          </p:nvSpPr>
          <p:spPr>
            <a:xfrm>
              <a:off x="2506878" y="4050307"/>
              <a:ext cx="9510" cy="8168"/>
            </a:xfrm>
            <a:custGeom>
              <a:avLst/>
              <a:gdLst/>
              <a:ahLst/>
              <a:cxnLst/>
              <a:rect l="l" t="t" r="r" b="b"/>
              <a:pathLst>
                <a:path w="5907" h="5073" extrusionOk="0">
                  <a:moveTo>
                    <a:pt x="2930" y="0"/>
                  </a:moveTo>
                  <a:cubicBezTo>
                    <a:pt x="1287" y="0"/>
                    <a:pt x="1" y="1596"/>
                    <a:pt x="525" y="3334"/>
                  </a:cubicBezTo>
                  <a:cubicBezTo>
                    <a:pt x="835" y="4382"/>
                    <a:pt x="1859" y="5073"/>
                    <a:pt x="2978" y="5073"/>
                  </a:cubicBezTo>
                  <a:cubicBezTo>
                    <a:pt x="4621" y="5073"/>
                    <a:pt x="5907" y="3477"/>
                    <a:pt x="5383" y="1739"/>
                  </a:cubicBezTo>
                  <a:cubicBezTo>
                    <a:pt x="5050" y="691"/>
                    <a:pt x="4049" y="0"/>
                    <a:pt x="29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0"/>
            <p:cNvSpPr/>
            <p:nvPr/>
          </p:nvSpPr>
          <p:spPr>
            <a:xfrm>
              <a:off x="2510905" y="4071509"/>
              <a:ext cx="9510" cy="8129"/>
            </a:xfrm>
            <a:custGeom>
              <a:avLst/>
              <a:gdLst/>
              <a:ahLst/>
              <a:cxnLst/>
              <a:rect l="l" t="t" r="r" b="b"/>
              <a:pathLst>
                <a:path w="5907" h="5049" extrusionOk="0">
                  <a:moveTo>
                    <a:pt x="2930" y="0"/>
                  </a:moveTo>
                  <a:cubicBezTo>
                    <a:pt x="1287" y="0"/>
                    <a:pt x="1" y="1572"/>
                    <a:pt x="524" y="3311"/>
                  </a:cubicBezTo>
                  <a:cubicBezTo>
                    <a:pt x="834" y="4382"/>
                    <a:pt x="1858" y="5049"/>
                    <a:pt x="2954" y="5049"/>
                  </a:cubicBezTo>
                  <a:lnTo>
                    <a:pt x="2977" y="5049"/>
                  </a:lnTo>
                  <a:cubicBezTo>
                    <a:pt x="4621" y="5049"/>
                    <a:pt x="5907" y="3453"/>
                    <a:pt x="5383" y="1739"/>
                  </a:cubicBezTo>
                  <a:cubicBezTo>
                    <a:pt x="5049" y="667"/>
                    <a:pt x="4025" y="0"/>
                    <a:pt x="29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50"/>
            <p:cNvSpPr/>
            <p:nvPr/>
          </p:nvSpPr>
          <p:spPr>
            <a:xfrm>
              <a:off x="2623321" y="3874436"/>
              <a:ext cx="9549" cy="8131"/>
            </a:xfrm>
            <a:custGeom>
              <a:avLst/>
              <a:gdLst/>
              <a:ahLst/>
              <a:cxnLst/>
              <a:rect l="l" t="t" r="r" b="b"/>
              <a:pathLst>
                <a:path w="5931" h="5050" extrusionOk="0">
                  <a:moveTo>
                    <a:pt x="2954" y="1"/>
                  </a:moveTo>
                  <a:cubicBezTo>
                    <a:pt x="1287" y="1"/>
                    <a:pt x="1" y="1572"/>
                    <a:pt x="548" y="3335"/>
                  </a:cubicBezTo>
                  <a:cubicBezTo>
                    <a:pt x="882" y="4359"/>
                    <a:pt x="1882" y="5049"/>
                    <a:pt x="2954" y="5049"/>
                  </a:cubicBezTo>
                  <a:cubicBezTo>
                    <a:pt x="4049" y="5049"/>
                    <a:pt x="5049" y="4382"/>
                    <a:pt x="5383" y="3335"/>
                  </a:cubicBezTo>
                  <a:cubicBezTo>
                    <a:pt x="5930" y="1620"/>
                    <a:pt x="4668" y="1"/>
                    <a:pt x="30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50"/>
            <p:cNvSpPr/>
            <p:nvPr/>
          </p:nvSpPr>
          <p:spPr>
            <a:xfrm>
              <a:off x="2651886" y="3962928"/>
              <a:ext cx="9510" cy="8129"/>
            </a:xfrm>
            <a:custGeom>
              <a:avLst/>
              <a:gdLst/>
              <a:ahLst/>
              <a:cxnLst/>
              <a:rect l="l" t="t" r="r" b="b"/>
              <a:pathLst>
                <a:path w="5907" h="5049" extrusionOk="0">
                  <a:moveTo>
                    <a:pt x="2930" y="0"/>
                  </a:moveTo>
                  <a:cubicBezTo>
                    <a:pt x="1263" y="0"/>
                    <a:pt x="0" y="1596"/>
                    <a:pt x="524" y="3310"/>
                  </a:cubicBezTo>
                  <a:cubicBezTo>
                    <a:pt x="834" y="4382"/>
                    <a:pt x="1858" y="5049"/>
                    <a:pt x="2953" y="5049"/>
                  </a:cubicBezTo>
                  <a:cubicBezTo>
                    <a:pt x="4620" y="5049"/>
                    <a:pt x="5906" y="3453"/>
                    <a:pt x="5359" y="1715"/>
                  </a:cubicBezTo>
                  <a:cubicBezTo>
                    <a:pt x="5049" y="667"/>
                    <a:pt x="4025" y="0"/>
                    <a:pt x="29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0"/>
            <p:cNvSpPr/>
            <p:nvPr/>
          </p:nvSpPr>
          <p:spPr>
            <a:xfrm>
              <a:off x="2615001" y="4079638"/>
              <a:ext cx="9549" cy="8168"/>
            </a:xfrm>
            <a:custGeom>
              <a:avLst/>
              <a:gdLst/>
              <a:ahLst/>
              <a:cxnLst/>
              <a:rect l="l" t="t" r="r" b="b"/>
              <a:pathLst>
                <a:path w="5931" h="5073" extrusionOk="0">
                  <a:moveTo>
                    <a:pt x="2954" y="0"/>
                  </a:moveTo>
                  <a:cubicBezTo>
                    <a:pt x="1287" y="0"/>
                    <a:pt x="1" y="1596"/>
                    <a:pt x="549" y="3334"/>
                  </a:cubicBezTo>
                  <a:cubicBezTo>
                    <a:pt x="858" y="4382"/>
                    <a:pt x="1882" y="5073"/>
                    <a:pt x="2978" y="5073"/>
                  </a:cubicBezTo>
                  <a:cubicBezTo>
                    <a:pt x="4645" y="5073"/>
                    <a:pt x="5931" y="3477"/>
                    <a:pt x="5383" y="1738"/>
                  </a:cubicBezTo>
                  <a:cubicBezTo>
                    <a:pt x="5073" y="691"/>
                    <a:pt x="4049" y="0"/>
                    <a:pt x="2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50"/>
            <p:cNvSpPr/>
            <p:nvPr/>
          </p:nvSpPr>
          <p:spPr>
            <a:xfrm>
              <a:off x="2511479" y="3899395"/>
              <a:ext cx="9510" cy="8131"/>
            </a:xfrm>
            <a:custGeom>
              <a:avLst/>
              <a:gdLst/>
              <a:ahLst/>
              <a:cxnLst/>
              <a:rect l="l" t="t" r="r" b="b"/>
              <a:pathLst>
                <a:path w="5907" h="5050" extrusionOk="0">
                  <a:moveTo>
                    <a:pt x="2930" y="1"/>
                  </a:moveTo>
                  <a:cubicBezTo>
                    <a:pt x="1287" y="1"/>
                    <a:pt x="1" y="1596"/>
                    <a:pt x="525" y="3335"/>
                  </a:cubicBezTo>
                  <a:cubicBezTo>
                    <a:pt x="858" y="4383"/>
                    <a:pt x="1858" y="5049"/>
                    <a:pt x="2978" y="5049"/>
                  </a:cubicBezTo>
                  <a:cubicBezTo>
                    <a:pt x="4621" y="5049"/>
                    <a:pt x="5907" y="3478"/>
                    <a:pt x="5383" y="1739"/>
                  </a:cubicBezTo>
                  <a:cubicBezTo>
                    <a:pt x="5049" y="691"/>
                    <a:pt x="4025" y="1"/>
                    <a:pt x="29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50"/>
            <p:cNvSpPr/>
            <p:nvPr/>
          </p:nvSpPr>
          <p:spPr>
            <a:xfrm>
              <a:off x="2473406" y="3860289"/>
              <a:ext cx="9510" cy="8168"/>
            </a:xfrm>
            <a:custGeom>
              <a:avLst/>
              <a:gdLst/>
              <a:ahLst/>
              <a:cxnLst/>
              <a:rect l="l" t="t" r="r" b="b"/>
              <a:pathLst>
                <a:path w="5907" h="5073" extrusionOk="0">
                  <a:moveTo>
                    <a:pt x="2930" y="0"/>
                  </a:moveTo>
                  <a:cubicBezTo>
                    <a:pt x="1287" y="0"/>
                    <a:pt x="1" y="1596"/>
                    <a:pt x="525" y="3334"/>
                  </a:cubicBezTo>
                  <a:cubicBezTo>
                    <a:pt x="858" y="4382"/>
                    <a:pt x="1858" y="5073"/>
                    <a:pt x="2978" y="5073"/>
                  </a:cubicBezTo>
                  <a:cubicBezTo>
                    <a:pt x="4621" y="5073"/>
                    <a:pt x="5907" y="3477"/>
                    <a:pt x="5383" y="1739"/>
                  </a:cubicBezTo>
                  <a:cubicBezTo>
                    <a:pt x="5050" y="691"/>
                    <a:pt x="4049" y="0"/>
                    <a:pt x="29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50"/>
          <p:cNvGrpSpPr/>
          <p:nvPr/>
        </p:nvGrpSpPr>
        <p:grpSpPr>
          <a:xfrm>
            <a:off x="3334232" y="3814805"/>
            <a:ext cx="266743" cy="183143"/>
            <a:chOff x="3226814" y="3882565"/>
            <a:chExt cx="289938" cy="199068"/>
          </a:xfrm>
        </p:grpSpPr>
        <p:sp>
          <p:nvSpPr>
            <p:cNvPr id="7366" name="Google Shape;7366;p50"/>
            <p:cNvSpPr/>
            <p:nvPr/>
          </p:nvSpPr>
          <p:spPr>
            <a:xfrm>
              <a:off x="3275239" y="3920483"/>
              <a:ext cx="133506" cy="133467"/>
            </a:xfrm>
            <a:custGeom>
              <a:avLst/>
              <a:gdLst/>
              <a:ahLst/>
              <a:cxnLst/>
              <a:rect l="l" t="t" r="r" b="b"/>
              <a:pathLst>
                <a:path w="82923" h="82899" extrusionOk="0">
                  <a:moveTo>
                    <a:pt x="41461" y="1"/>
                  </a:moveTo>
                  <a:cubicBezTo>
                    <a:pt x="18552" y="1"/>
                    <a:pt x="0" y="18552"/>
                    <a:pt x="0" y="41438"/>
                  </a:cubicBezTo>
                  <a:cubicBezTo>
                    <a:pt x="0" y="64347"/>
                    <a:pt x="18552" y="82898"/>
                    <a:pt x="41461" y="82898"/>
                  </a:cubicBezTo>
                  <a:cubicBezTo>
                    <a:pt x="64347" y="82898"/>
                    <a:pt x="82922" y="64347"/>
                    <a:pt x="82922" y="41438"/>
                  </a:cubicBezTo>
                  <a:cubicBezTo>
                    <a:pt x="82922" y="18552"/>
                    <a:pt x="64347" y="1"/>
                    <a:pt x="414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50"/>
            <p:cNvSpPr/>
            <p:nvPr/>
          </p:nvSpPr>
          <p:spPr>
            <a:xfrm>
              <a:off x="3305068" y="3920472"/>
              <a:ext cx="110195" cy="133493"/>
            </a:xfrm>
            <a:custGeom>
              <a:avLst/>
              <a:gdLst/>
              <a:ahLst/>
              <a:cxnLst/>
              <a:rect l="l" t="t" r="r" b="b"/>
              <a:pathLst>
                <a:path w="68444" h="82915" extrusionOk="0">
                  <a:moveTo>
                    <a:pt x="22929" y="0"/>
                  </a:moveTo>
                  <a:cubicBezTo>
                    <a:pt x="14926" y="0"/>
                    <a:pt x="6924" y="2305"/>
                    <a:pt x="1" y="6914"/>
                  </a:cubicBezTo>
                  <a:cubicBezTo>
                    <a:pt x="2263" y="8414"/>
                    <a:pt x="4407" y="10153"/>
                    <a:pt x="6383" y="12153"/>
                  </a:cubicBezTo>
                  <a:cubicBezTo>
                    <a:pt x="22577" y="28323"/>
                    <a:pt x="22577" y="54590"/>
                    <a:pt x="6383" y="70784"/>
                  </a:cubicBezTo>
                  <a:cubicBezTo>
                    <a:pt x="4407" y="72761"/>
                    <a:pt x="2263" y="74499"/>
                    <a:pt x="1" y="75999"/>
                  </a:cubicBezTo>
                  <a:cubicBezTo>
                    <a:pt x="6927" y="80610"/>
                    <a:pt x="14937" y="82915"/>
                    <a:pt x="22946" y="82915"/>
                  </a:cubicBezTo>
                  <a:cubicBezTo>
                    <a:pt x="33555" y="82915"/>
                    <a:pt x="44163" y="78871"/>
                    <a:pt x="52250" y="70784"/>
                  </a:cubicBezTo>
                  <a:cubicBezTo>
                    <a:pt x="68444" y="54590"/>
                    <a:pt x="68444" y="28323"/>
                    <a:pt x="52250" y="12153"/>
                  </a:cubicBezTo>
                  <a:cubicBezTo>
                    <a:pt x="44147" y="4050"/>
                    <a:pt x="33537" y="0"/>
                    <a:pt x="2292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0"/>
            <p:cNvSpPr/>
            <p:nvPr/>
          </p:nvSpPr>
          <p:spPr>
            <a:xfrm>
              <a:off x="3263314" y="3936511"/>
              <a:ext cx="253438" cy="145122"/>
            </a:xfrm>
            <a:custGeom>
              <a:avLst/>
              <a:gdLst/>
              <a:ahLst/>
              <a:cxnLst/>
              <a:rect l="l" t="t" r="r" b="b"/>
              <a:pathLst>
                <a:path w="157415" h="90138" extrusionOk="0">
                  <a:moveTo>
                    <a:pt x="81899" y="0"/>
                  </a:moveTo>
                  <a:cubicBezTo>
                    <a:pt x="62585" y="0"/>
                    <a:pt x="46106" y="12169"/>
                    <a:pt x="39700" y="29244"/>
                  </a:cubicBezTo>
                  <a:cubicBezTo>
                    <a:pt x="16814" y="29530"/>
                    <a:pt x="1" y="55035"/>
                    <a:pt x="15814" y="79254"/>
                  </a:cubicBezTo>
                  <a:cubicBezTo>
                    <a:pt x="20291" y="86089"/>
                    <a:pt x="27935" y="90137"/>
                    <a:pt x="36080" y="90137"/>
                  </a:cubicBezTo>
                  <a:lnTo>
                    <a:pt x="129147" y="90137"/>
                  </a:lnTo>
                  <a:cubicBezTo>
                    <a:pt x="134815" y="90137"/>
                    <a:pt x="142031" y="86303"/>
                    <a:pt x="145126" y="81588"/>
                  </a:cubicBezTo>
                  <a:cubicBezTo>
                    <a:pt x="157415" y="62727"/>
                    <a:pt x="144602" y="42914"/>
                    <a:pt x="126885" y="42318"/>
                  </a:cubicBezTo>
                  <a:cubicBezTo>
                    <a:pt x="125456" y="18694"/>
                    <a:pt x="105880" y="0"/>
                    <a:pt x="818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0"/>
            <p:cNvSpPr/>
            <p:nvPr/>
          </p:nvSpPr>
          <p:spPr>
            <a:xfrm>
              <a:off x="3342872" y="3936511"/>
              <a:ext cx="162454" cy="145122"/>
            </a:xfrm>
            <a:custGeom>
              <a:avLst/>
              <a:gdLst/>
              <a:ahLst/>
              <a:cxnLst/>
              <a:rect l="l" t="t" r="r" b="b"/>
              <a:pathLst>
                <a:path w="100903" h="90138" extrusionOk="0">
                  <a:moveTo>
                    <a:pt x="32484" y="0"/>
                  </a:moveTo>
                  <a:cubicBezTo>
                    <a:pt x="19719" y="0"/>
                    <a:pt x="8217" y="5311"/>
                    <a:pt x="1" y="13836"/>
                  </a:cubicBezTo>
                  <a:cubicBezTo>
                    <a:pt x="3049" y="13193"/>
                    <a:pt x="6193" y="12836"/>
                    <a:pt x="9432" y="12836"/>
                  </a:cubicBezTo>
                  <a:cubicBezTo>
                    <a:pt x="33389" y="12836"/>
                    <a:pt x="52988" y="31554"/>
                    <a:pt x="54417" y="55154"/>
                  </a:cubicBezTo>
                  <a:cubicBezTo>
                    <a:pt x="67253" y="55607"/>
                    <a:pt x="77517" y="66133"/>
                    <a:pt x="77517" y="79064"/>
                  </a:cubicBezTo>
                  <a:cubicBezTo>
                    <a:pt x="77517" y="83065"/>
                    <a:pt x="76517" y="86827"/>
                    <a:pt x="74778" y="90137"/>
                  </a:cubicBezTo>
                  <a:lnTo>
                    <a:pt x="76279" y="90137"/>
                  </a:lnTo>
                  <a:cubicBezTo>
                    <a:pt x="89115" y="90137"/>
                    <a:pt x="100236" y="79659"/>
                    <a:pt x="100570" y="66823"/>
                  </a:cubicBezTo>
                  <a:cubicBezTo>
                    <a:pt x="100903" y="53606"/>
                    <a:pt x="90520" y="42747"/>
                    <a:pt x="77493" y="42318"/>
                  </a:cubicBezTo>
                  <a:cubicBezTo>
                    <a:pt x="76064" y="18694"/>
                    <a:pt x="56465" y="0"/>
                    <a:pt x="3248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0"/>
            <p:cNvSpPr/>
            <p:nvPr/>
          </p:nvSpPr>
          <p:spPr>
            <a:xfrm>
              <a:off x="3440758" y="3983090"/>
              <a:ext cx="12194" cy="17106"/>
            </a:xfrm>
            <a:custGeom>
              <a:avLst/>
              <a:gdLst/>
              <a:ahLst/>
              <a:cxnLst/>
              <a:rect l="l" t="t" r="r" b="b"/>
              <a:pathLst>
                <a:path w="7574" h="10625" extrusionOk="0">
                  <a:moveTo>
                    <a:pt x="2927" y="1"/>
                  </a:moveTo>
                  <a:cubicBezTo>
                    <a:pt x="2584" y="1"/>
                    <a:pt x="2237" y="70"/>
                    <a:pt x="1906" y="218"/>
                  </a:cubicBezTo>
                  <a:cubicBezTo>
                    <a:pt x="596" y="766"/>
                    <a:pt x="0" y="2290"/>
                    <a:pt x="548" y="3576"/>
                  </a:cubicBezTo>
                  <a:cubicBezTo>
                    <a:pt x="1263" y="5219"/>
                    <a:pt x="1834" y="6933"/>
                    <a:pt x="2263" y="8672"/>
                  </a:cubicBezTo>
                  <a:cubicBezTo>
                    <a:pt x="2549" y="9839"/>
                    <a:pt x="3596" y="10625"/>
                    <a:pt x="4739" y="10625"/>
                  </a:cubicBezTo>
                  <a:cubicBezTo>
                    <a:pt x="4954" y="10625"/>
                    <a:pt x="5144" y="10601"/>
                    <a:pt x="5359" y="10553"/>
                  </a:cubicBezTo>
                  <a:cubicBezTo>
                    <a:pt x="6740" y="10220"/>
                    <a:pt x="7573" y="8839"/>
                    <a:pt x="7240" y="7457"/>
                  </a:cubicBezTo>
                  <a:cubicBezTo>
                    <a:pt x="6764" y="5433"/>
                    <a:pt x="6097" y="3457"/>
                    <a:pt x="5263" y="1551"/>
                  </a:cubicBezTo>
                  <a:cubicBezTo>
                    <a:pt x="4857" y="579"/>
                    <a:pt x="3912" y="1"/>
                    <a:pt x="29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0"/>
            <p:cNvSpPr/>
            <p:nvPr/>
          </p:nvSpPr>
          <p:spPr>
            <a:xfrm>
              <a:off x="3391067" y="3950044"/>
              <a:ext cx="48197" cy="25153"/>
            </a:xfrm>
            <a:custGeom>
              <a:avLst/>
              <a:gdLst/>
              <a:ahLst/>
              <a:cxnLst/>
              <a:rect l="l" t="t" r="r" b="b"/>
              <a:pathLst>
                <a:path w="29936" h="15623" extrusionOk="0">
                  <a:moveTo>
                    <a:pt x="2549" y="1"/>
                  </a:moveTo>
                  <a:cubicBezTo>
                    <a:pt x="1144" y="1"/>
                    <a:pt x="1" y="1144"/>
                    <a:pt x="1" y="2572"/>
                  </a:cubicBezTo>
                  <a:cubicBezTo>
                    <a:pt x="1" y="3978"/>
                    <a:pt x="1144" y="5144"/>
                    <a:pt x="2549" y="5144"/>
                  </a:cubicBezTo>
                  <a:cubicBezTo>
                    <a:pt x="11194" y="5144"/>
                    <a:pt x="19243" y="8574"/>
                    <a:pt x="25244" y="14813"/>
                  </a:cubicBezTo>
                  <a:cubicBezTo>
                    <a:pt x="25744" y="15361"/>
                    <a:pt x="26411" y="15623"/>
                    <a:pt x="27102" y="15623"/>
                  </a:cubicBezTo>
                  <a:cubicBezTo>
                    <a:pt x="27745" y="15623"/>
                    <a:pt x="28388" y="15385"/>
                    <a:pt x="28888" y="14908"/>
                  </a:cubicBezTo>
                  <a:cubicBezTo>
                    <a:pt x="29912" y="13908"/>
                    <a:pt x="29936" y="12289"/>
                    <a:pt x="28959" y="11265"/>
                  </a:cubicBezTo>
                  <a:cubicBezTo>
                    <a:pt x="21982" y="4001"/>
                    <a:pt x="12599" y="1"/>
                    <a:pt x="25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0"/>
            <p:cNvSpPr/>
            <p:nvPr/>
          </p:nvSpPr>
          <p:spPr>
            <a:xfrm>
              <a:off x="3233139" y="3977880"/>
              <a:ext cx="181127" cy="103753"/>
            </a:xfrm>
            <a:custGeom>
              <a:avLst/>
              <a:gdLst/>
              <a:ahLst/>
              <a:cxnLst/>
              <a:rect l="l" t="t" r="r" b="b"/>
              <a:pathLst>
                <a:path w="112501" h="64443" extrusionOk="0">
                  <a:moveTo>
                    <a:pt x="53965" y="1"/>
                  </a:moveTo>
                  <a:cubicBezTo>
                    <a:pt x="36818" y="1"/>
                    <a:pt x="22815" y="13384"/>
                    <a:pt x="21791" y="30245"/>
                  </a:cubicBezTo>
                  <a:cubicBezTo>
                    <a:pt x="9146" y="30674"/>
                    <a:pt x="1" y="44843"/>
                    <a:pt x="8741" y="58298"/>
                  </a:cubicBezTo>
                  <a:cubicBezTo>
                    <a:pt x="10956" y="61704"/>
                    <a:pt x="16123" y="64442"/>
                    <a:pt x="20196" y="64442"/>
                  </a:cubicBezTo>
                  <a:lnTo>
                    <a:pt x="86709" y="64442"/>
                  </a:lnTo>
                  <a:cubicBezTo>
                    <a:pt x="91853" y="64442"/>
                    <a:pt x="98426" y="60942"/>
                    <a:pt x="101236" y="56631"/>
                  </a:cubicBezTo>
                  <a:cubicBezTo>
                    <a:pt x="112501" y="39318"/>
                    <a:pt x="100498" y="21124"/>
                    <a:pt x="84138" y="20910"/>
                  </a:cubicBezTo>
                  <a:cubicBezTo>
                    <a:pt x="79565" y="8693"/>
                    <a:pt x="67777" y="1"/>
                    <a:pt x="53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0"/>
            <p:cNvSpPr/>
            <p:nvPr/>
          </p:nvSpPr>
          <p:spPr>
            <a:xfrm>
              <a:off x="3286971" y="3977727"/>
              <a:ext cx="116252" cy="103753"/>
            </a:xfrm>
            <a:custGeom>
              <a:avLst/>
              <a:gdLst/>
              <a:ahLst/>
              <a:cxnLst/>
              <a:rect l="l" t="t" r="r" b="b"/>
              <a:pathLst>
                <a:path w="72206" h="64443" extrusionOk="0">
                  <a:moveTo>
                    <a:pt x="20529" y="0"/>
                  </a:moveTo>
                  <a:cubicBezTo>
                    <a:pt x="12717" y="0"/>
                    <a:pt x="5573" y="2787"/>
                    <a:pt x="0" y="7407"/>
                  </a:cubicBezTo>
                  <a:cubicBezTo>
                    <a:pt x="1548" y="7169"/>
                    <a:pt x="3168" y="7050"/>
                    <a:pt x="4787" y="7050"/>
                  </a:cubicBezTo>
                  <a:cubicBezTo>
                    <a:pt x="18623" y="7050"/>
                    <a:pt x="30388" y="15742"/>
                    <a:pt x="34984" y="27959"/>
                  </a:cubicBezTo>
                  <a:cubicBezTo>
                    <a:pt x="46867" y="28101"/>
                    <a:pt x="56488" y="37794"/>
                    <a:pt x="56488" y="49725"/>
                  </a:cubicBezTo>
                  <a:cubicBezTo>
                    <a:pt x="56488" y="55393"/>
                    <a:pt x="54297" y="60560"/>
                    <a:pt x="50749" y="64442"/>
                  </a:cubicBezTo>
                  <a:cubicBezTo>
                    <a:pt x="62633" y="64275"/>
                    <a:pt x="72206" y="54607"/>
                    <a:pt x="72206" y="42676"/>
                  </a:cubicBezTo>
                  <a:cubicBezTo>
                    <a:pt x="72206" y="30745"/>
                    <a:pt x="62609" y="21052"/>
                    <a:pt x="50702" y="20909"/>
                  </a:cubicBezTo>
                  <a:cubicBezTo>
                    <a:pt x="46129" y="8693"/>
                    <a:pt x="34341" y="0"/>
                    <a:pt x="2052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50"/>
            <p:cNvSpPr/>
            <p:nvPr/>
          </p:nvSpPr>
          <p:spPr>
            <a:xfrm>
              <a:off x="3424961" y="3909709"/>
              <a:ext cx="56134" cy="21014"/>
            </a:xfrm>
            <a:custGeom>
              <a:avLst/>
              <a:gdLst/>
              <a:ahLst/>
              <a:cxnLst/>
              <a:rect l="l" t="t" r="r" b="b"/>
              <a:pathLst>
                <a:path w="34866" h="13052" extrusionOk="0">
                  <a:moveTo>
                    <a:pt x="10003" y="1"/>
                  </a:moveTo>
                  <a:cubicBezTo>
                    <a:pt x="4549" y="1"/>
                    <a:pt x="96" y="4406"/>
                    <a:pt x="25" y="9836"/>
                  </a:cubicBezTo>
                  <a:cubicBezTo>
                    <a:pt x="1" y="11098"/>
                    <a:pt x="834" y="12265"/>
                    <a:pt x="2073" y="12503"/>
                  </a:cubicBezTo>
                  <a:cubicBezTo>
                    <a:pt x="2244" y="12536"/>
                    <a:pt x="2413" y="12551"/>
                    <a:pt x="2578" y="12551"/>
                  </a:cubicBezTo>
                  <a:cubicBezTo>
                    <a:pt x="3998" y="12551"/>
                    <a:pt x="5145" y="11408"/>
                    <a:pt x="5145" y="9979"/>
                  </a:cubicBezTo>
                  <a:cubicBezTo>
                    <a:pt x="5145" y="7312"/>
                    <a:pt x="7336" y="5121"/>
                    <a:pt x="10003" y="5121"/>
                  </a:cubicBezTo>
                  <a:cubicBezTo>
                    <a:pt x="11979" y="5121"/>
                    <a:pt x="13670" y="6312"/>
                    <a:pt x="14432" y="7979"/>
                  </a:cubicBezTo>
                  <a:cubicBezTo>
                    <a:pt x="13218" y="8288"/>
                    <a:pt x="12337" y="9431"/>
                    <a:pt x="12503" y="10765"/>
                  </a:cubicBezTo>
                  <a:cubicBezTo>
                    <a:pt x="12646" y="12099"/>
                    <a:pt x="13813" y="13051"/>
                    <a:pt x="15123" y="13051"/>
                  </a:cubicBezTo>
                  <a:lnTo>
                    <a:pt x="19743" y="13051"/>
                  </a:lnTo>
                  <a:cubicBezTo>
                    <a:pt x="21053" y="13051"/>
                    <a:pt x="22220" y="12099"/>
                    <a:pt x="22386" y="10789"/>
                  </a:cubicBezTo>
                  <a:cubicBezTo>
                    <a:pt x="22529" y="9431"/>
                    <a:pt x="21648" y="8288"/>
                    <a:pt x="20434" y="7979"/>
                  </a:cubicBezTo>
                  <a:cubicBezTo>
                    <a:pt x="21196" y="6288"/>
                    <a:pt x="22887" y="5121"/>
                    <a:pt x="24863" y="5121"/>
                  </a:cubicBezTo>
                  <a:cubicBezTo>
                    <a:pt x="27530" y="5121"/>
                    <a:pt x="29697" y="7288"/>
                    <a:pt x="29721" y="9931"/>
                  </a:cubicBezTo>
                  <a:cubicBezTo>
                    <a:pt x="29745" y="11194"/>
                    <a:pt x="30602" y="12289"/>
                    <a:pt x="31817" y="12503"/>
                  </a:cubicBezTo>
                  <a:cubicBezTo>
                    <a:pt x="31977" y="12531"/>
                    <a:pt x="32135" y="12545"/>
                    <a:pt x="32290" y="12545"/>
                  </a:cubicBezTo>
                  <a:cubicBezTo>
                    <a:pt x="33721" y="12545"/>
                    <a:pt x="34865" y="11398"/>
                    <a:pt x="34865" y="9979"/>
                  </a:cubicBezTo>
                  <a:cubicBezTo>
                    <a:pt x="34865" y="4478"/>
                    <a:pt x="30364" y="1"/>
                    <a:pt x="24863" y="1"/>
                  </a:cubicBezTo>
                  <a:cubicBezTo>
                    <a:pt x="21910" y="1"/>
                    <a:pt x="19267" y="1263"/>
                    <a:pt x="17433" y="3311"/>
                  </a:cubicBezTo>
                  <a:cubicBezTo>
                    <a:pt x="15599" y="1263"/>
                    <a:pt x="12956" y="1"/>
                    <a:pt x="10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50"/>
            <p:cNvSpPr/>
            <p:nvPr/>
          </p:nvSpPr>
          <p:spPr>
            <a:xfrm>
              <a:off x="3377112" y="3882565"/>
              <a:ext cx="56171" cy="21012"/>
            </a:xfrm>
            <a:custGeom>
              <a:avLst/>
              <a:gdLst/>
              <a:ahLst/>
              <a:cxnLst/>
              <a:rect l="l" t="t" r="r" b="b"/>
              <a:pathLst>
                <a:path w="34889" h="13051" extrusionOk="0">
                  <a:moveTo>
                    <a:pt x="10026" y="0"/>
                  </a:moveTo>
                  <a:cubicBezTo>
                    <a:pt x="4549" y="0"/>
                    <a:pt x="96" y="4406"/>
                    <a:pt x="24" y="9836"/>
                  </a:cubicBezTo>
                  <a:cubicBezTo>
                    <a:pt x="0" y="11098"/>
                    <a:pt x="834" y="12265"/>
                    <a:pt x="2096" y="12503"/>
                  </a:cubicBezTo>
                  <a:cubicBezTo>
                    <a:pt x="2267" y="12535"/>
                    <a:pt x="2436" y="12550"/>
                    <a:pt x="2601" y="12550"/>
                  </a:cubicBezTo>
                  <a:cubicBezTo>
                    <a:pt x="4021" y="12550"/>
                    <a:pt x="5168" y="11408"/>
                    <a:pt x="5168" y="9978"/>
                  </a:cubicBezTo>
                  <a:cubicBezTo>
                    <a:pt x="5168" y="7311"/>
                    <a:pt x="7335" y="5120"/>
                    <a:pt x="10026" y="5120"/>
                  </a:cubicBezTo>
                  <a:cubicBezTo>
                    <a:pt x="11979" y="5120"/>
                    <a:pt x="13694" y="6311"/>
                    <a:pt x="14456" y="7978"/>
                  </a:cubicBezTo>
                  <a:cubicBezTo>
                    <a:pt x="13241" y="8288"/>
                    <a:pt x="12360" y="9431"/>
                    <a:pt x="12503" y="10788"/>
                  </a:cubicBezTo>
                  <a:cubicBezTo>
                    <a:pt x="12646" y="12098"/>
                    <a:pt x="13813" y="13051"/>
                    <a:pt x="15146" y="13051"/>
                  </a:cubicBezTo>
                  <a:lnTo>
                    <a:pt x="19743" y="13051"/>
                  </a:lnTo>
                  <a:cubicBezTo>
                    <a:pt x="21076" y="13051"/>
                    <a:pt x="22243" y="12098"/>
                    <a:pt x="22386" y="10788"/>
                  </a:cubicBezTo>
                  <a:cubicBezTo>
                    <a:pt x="22529" y="9455"/>
                    <a:pt x="21672" y="8288"/>
                    <a:pt x="20433" y="7978"/>
                  </a:cubicBezTo>
                  <a:cubicBezTo>
                    <a:pt x="21219" y="6311"/>
                    <a:pt x="22910" y="5120"/>
                    <a:pt x="24863" y="5120"/>
                  </a:cubicBezTo>
                  <a:cubicBezTo>
                    <a:pt x="27554" y="5120"/>
                    <a:pt x="29721" y="7311"/>
                    <a:pt x="29721" y="9978"/>
                  </a:cubicBezTo>
                  <a:cubicBezTo>
                    <a:pt x="29721" y="11408"/>
                    <a:pt x="30887" y="12550"/>
                    <a:pt x="32311" y="12550"/>
                  </a:cubicBezTo>
                  <a:cubicBezTo>
                    <a:pt x="32476" y="12550"/>
                    <a:pt x="32646" y="12535"/>
                    <a:pt x="32817" y="12503"/>
                  </a:cubicBezTo>
                  <a:cubicBezTo>
                    <a:pt x="34055" y="12265"/>
                    <a:pt x="34889" y="11098"/>
                    <a:pt x="34865" y="9836"/>
                  </a:cubicBezTo>
                  <a:cubicBezTo>
                    <a:pt x="34793" y="4406"/>
                    <a:pt x="30340" y="0"/>
                    <a:pt x="24863" y="0"/>
                  </a:cubicBezTo>
                  <a:cubicBezTo>
                    <a:pt x="21933" y="0"/>
                    <a:pt x="19266" y="1262"/>
                    <a:pt x="17456" y="3310"/>
                  </a:cubicBezTo>
                  <a:cubicBezTo>
                    <a:pt x="15623" y="1262"/>
                    <a:pt x="12955" y="0"/>
                    <a:pt x="100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0"/>
            <p:cNvSpPr/>
            <p:nvPr/>
          </p:nvSpPr>
          <p:spPr>
            <a:xfrm>
              <a:off x="3226814" y="3919487"/>
              <a:ext cx="56096" cy="21012"/>
            </a:xfrm>
            <a:custGeom>
              <a:avLst/>
              <a:gdLst/>
              <a:ahLst/>
              <a:cxnLst/>
              <a:rect l="l" t="t" r="r" b="b"/>
              <a:pathLst>
                <a:path w="34842" h="13051" extrusionOk="0">
                  <a:moveTo>
                    <a:pt x="10003" y="0"/>
                  </a:moveTo>
                  <a:cubicBezTo>
                    <a:pt x="4525" y="0"/>
                    <a:pt x="72" y="4406"/>
                    <a:pt x="1" y="9836"/>
                  </a:cubicBezTo>
                  <a:cubicBezTo>
                    <a:pt x="1" y="11098"/>
                    <a:pt x="834" y="12265"/>
                    <a:pt x="2072" y="12503"/>
                  </a:cubicBezTo>
                  <a:cubicBezTo>
                    <a:pt x="2244" y="12535"/>
                    <a:pt x="2412" y="12551"/>
                    <a:pt x="2578" y="12551"/>
                  </a:cubicBezTo>
                  <a:cubicBezTo>
                    <a:pt x="3998" y="12551"/>
                    <a:pt x="5144" y="11408"/>
                    <a:pt x="5144" y="9979"/>
                  </a:cubicBezTo>
                  <a:cubicBezTo>
                    <a:pt x="5144" y="7311"/>
                    <a:pt x="7312" y="5121"/>
                    <a:pt x="10003" y="5121"/>
                  </a:cubicBezTo>
                  <a:cubicBezTo>
                    <a:pt x="11979" y="5121"/>
                    <a:pt x="13670" y="6311"/>
                    <a:pt x="14432" y="7978"/>
                  </a:cubicBezTo>
                  <a:cubicBezTo>
                    <a:pt x="13218" y="8288"/>
                    <a:pt x="12336" y="9431"/>
                    <a:pt x="12479" y="10788"/>
                  </a:cubicBezTo>
                  <a:cubicBezTo>
                    <a:pt x="12646" y="12098"/>
                    <a:pt x="13813" y="13051"/>
                    <a:pt x="15123" y="13051"/>
                  </a:cubicBezTo>
                  <a:lnTo>
                    <a:pt x="19743" y="13051"/>
                  </a:lnTo>
                  <a:cubicBezTo>
                    <a:pt x="21053" y="13051"/>
                    <a:pt x="22219" y="12098"/>
                    <a:pt x="22362" y="10788"/>
                  </a:cubicBezTo>
                  <a:cubicBezTo>
                    <a:pt x="22529" y="9455"/>
                    <a:pt x="21648" y="8288"/>
                    <a:pt x="20433" y="7978"/>
                  </a:cubicBezTo>
                  <a:cubicBezTo>
                    <a:pt x="21195" y="6311"/>
                    <a:pt x="22886" y="5121"/>
                    <a:pt x="24863" y="5121"/>
                  </a:cubicBezTo>
                  <a:cubicBezTo>
                    <a:pt x="27530" y="5121"/>
                    <a:pt x="29697" y="7288"/>
                    <a:pt x="29721" y="9955"/>
                  </a:cubicBezTo>
                  <a:cubicBezTo>
                    <a:pt x="29721" y="11193"/>
                    <a:pt x="30602" y="12289"/>
                    <a:pt x="31817" y="12503"/>
                  </a:cubicBezTo>
                  <a:cubicBezTo>
                    <a:pt x="31975" y="12531"/>
                    <a:pt x="32130" y="12544"/>
                    <a:pt x="32283" y="12544"/>
                  </a:cubicBezTo>
                  <a:cubicBezTo>
                    <a:pt x="33697" y="12544"/>
                    <a:pt x="34841" y="11397"/>
                    <a:pt x="34841" y="9979"/>
                  </a:cubicBezTo>
                  <a:cubicBezTo>
                    <a:pt x="34841" y="4478"/>
                    <a:pt x="30364" y="0"/>
                    <a:pt x="24863" y="0"/>
                  </a:cubicBezTo>
                  <a:cubicBezTo>
                    <a:pt x="21910" y="0"/>
                    <a:pt x="19266" y="1263"/>
                    <a:pt x="17433" y="3311"/>
                  </a:cubicBezTo>
                  <a:cubicBezTo>
                    <a:pt x="15599" y="1263"/>
                    <a:pt x="12956" y="0"/>
                    <a:pt x="100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0"/>
          <p:cNvGrpSpPr/>
          <p:nvPr/>
        </p:nvGrpSpPr>
        <p:grpSpPr>
          <a:xfrm>
            <a:off x="4071600" y="3802176"/>
            <a:ext cx="255738" cy="208399"/>
            <a:chOff x="4028301" y="3868838"/>
            <a:chExt cx="277976" cy="226521"/>
          </a:xfrm>
        </p:grpSpPr>
        <p:sp>
          <p:nvSpPr>
            <p:cNvPr id="7378" name="Google Shape;7378;p50"/>
            <p:cNvSpPr/>
            <p:nvPr/>
          </p:nvSpPr>
          <p:spPr>
            <a:xfrm>
              <a:off x="4123962" y="3890922"/>
              <a:ext cx="182315" cy="182313"/>
            </a:xfrm>
            <a:custGeom>
              <a:avLst/>
              <a:gdLst/>
              <a:ahLst/>
              <a:cxnLst/>
              <a:rect l="l" t="t" r="r" b="b"/>
              <a:pathLst>
                <a:path w="113239" h="113238" extrusionOk="0">
                  <a:moveTo>
                    <a:pt x="56631" y="1"/>
                  </a:moveTo>
                  <a:cubicBezTo>
                    <a:pt x="25363" y="1"/>
                    <a:pt x="1" y="25363"/>
                    <a:pt x="1" y="56631"/>
                  </a:cubicBezTo>
                  <a:cubicBezTo>
                    <a:pt x="1" y="87900"/>
                    <a:pt x="25363" y="113238"/>
                    <a:pt x="56631" y="113238"/>
                  </a:cubicBezTo>
                  <a:cubicBezTo>
                    <a:pt x="87900" y="113238"/>
                    <a:pt x="113239" y="87900"/>
                    <a:pt x="113239" y="56631"/>
                  </a:cubicBezTo>
                  <a:cubicBezTo>
                    <a:pt x="113239" y="25363"/>
                    <a:pt x="87900" y="1"/>
                    <a:pt x="56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0"/>
            <p:cNvSpPr/>
            <p:nvPr/>
          </p:nvSpPr>
          <p:spPr>
            <a:xfrm>
              <a:off x="4123962" y="3890961"/>
              <a:ext cx="166902" cy="182313"/>
            </a:xfrm>
            <a:custGeom>
              <a:avLst/>
              <a:gdLst/>
              <a:ahLst/>
              <a:cxnLst/>
              <a:rect l="l" t="t" r="r" b="b"/>
              <a:pathLst>
                <a:path w="103666" h="113238" extrusionOk="0">
                  <a:moveTo>
                    <a:pt x="56631" y="1"/>
                  </a:moveTo>
                  <a:cubicBezTo>
                    <a:pt x="25363" y="1"/>
                    <a:pt x="1" y="25339"/>
                    <a:pt x="1" y="56607"/>
                  </a:cubicBezTo>
                  <a:cubicBezTo>
                    <a:pt x="1" y="87876"/>
                    <a:pt x="25363" y="113238"/>
                    <a:pt x="56631" y="113238"/>
                  </a:cubicBezTo>
                  <a:cubicBezTo>
                    <a:pt x="76231" y="113238"/>
                    <a:pt x="93520" y="103260"/>
                    <a:pt x="103665" y="88114"/>
                  </a:cubicBezTo>
                  <a:cubicBezTo>
                    <a:pt x="75921" y="84470"/>
                    <a:pt x="54488" y="60727"/>
                    <a:pt x="54488" y="31983"/>
                  </a:cubicBezTo>
                  <a:cubicBezTo>
                    <a:pt x="54488" y="20314"/>
                    <a:pt x="58013" y="9479"/>
                    <a:pt x="64062" y="477"/>
                  </a:cubicBezTo>
                  <a:cubicBezTo>
                    <a:pt x="61633" y="143"/>
                    <a:pt x="59156" y="1"/>
                    <a:pt x="5663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50"/>
            <p:cNvSpPr/>
            <p:nvPr/>
          </p:nvSpPr>
          <p:spPr>
            <a:xfrm>
              <a:off x="4028301" y="3898935"/>
              <a:ext cx="166365" cy="166326"/>
            </a:xfrm>
            <a:custGeom>
              <a:avLst/>
              <a:gdLst/>
              <a:ahLst/>
              <a:cxnLst/>
              <a:rect l="l" t="t" r="r" b="b"/>
              <a:pathLst>
                <a:path w="103332" h="103308" extrusionOk="0">
                  <a:moveTo>
                    <a:pt x="51654" y="1"/>
                  </a:moveTo>
                  <a:cubicBezTo>
                    <a:pt x="37889" y="1"/>
                    <a:pt x="25387" y="5383"/>
                    <a:pt x="16147" y="14147"/>
                  </a:cubicBezTo>
                  <a:cubicBezTo>
                    <a:pt x="6192" y="23577"/>
                    <a:pt x="1" y="36889"/>
                    <a:pt x="1" y="51654"/>
                  </a:cubicBezTo>
                  <a:cubicBezTo>
                    <a:pt x="1" y="61728"/>
                    <a:pt x="2906" y="71134"/>
                    <a:pt x="7883" y="79065"/>
                  </a:cubicBezTo>
                  <a:cubicBezTo>
                    <a:pt x="12384" y="86257"/>
                    <a:pt x="18623" y="92258"/>
                    <a:pt x="25982" y="96473"/>
                  </a:cubicBezTo>
                  <a:cubicBezTo>
                    <a:pt x="33555" y="100831"/>
                    <a:pt x="42319" y="103308"/>
                    <a:pt x="51654" y="103308"/>
                  </a:cubicBezTo>
                  <a:cubicBezTo>
                    <a:pt x="80184" y="103308"/>
                    <a:pt x="103332" y="80184"/>
                    <a:pt x="103332" y="51654"/>
                  </a:cubicBezTo>
                  <a:cubicBezTo>
                    <a:pt x="103332" y="50487"/>
                    <a:pt x="103284" y="49344"/>
                    <a:pt x="103212" y="48177"/>
                  </a:cubicBezTo>
                  <a:cubicBezTo>
                    <a:pt x="101426" y="21267"/>
                    <a:pt x="79041" y="1"/>
                    <a:pt x="516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50"/>
            <p:cNvSpPr/>
            <p:nvPr/>
          </p:nvSpPr>
          <p:spPr>
            <a:xfrm>
              <a:off x="4040801" y="3937507"/>
              <a:ext cx="153864" cy="127754"/>
            </a:xfrm>
            <a:custGeom>
              <a:avLst/>
              <a:gdLst/>
              <a:ahLst/>
              <a:cxnLst/>
              <a:rect l="l" t="t" r="r" b="b"/>
              <a:pathLst>
                <a:path w="95568" h="79350" extrusionOk="0">
                  <a:moveTo>
                    <a:pt x="51654" y="0"/>
                  </a:moveTo>
                  <a:cubicBezTo>
                    <a:pt x="23124" y="0"/>
                    <a:pt x="0" y="23124"/>
                    <a:pt x="0" y="51654"/>
                  </a:cubicBezTo>
                  <a:cubicBezTo>
                    <a:pt x="0" y="52820"/>
                    <a:pt x="24" y="53964"/>
                    <a:pt x="119" y="55107"/>
                  </a:cubicBezTo>
                  <a:cubicBezTo>
                    <a:pt x="9240" y="69681"/>
                    <a:pt x="25434" y="79350"/>
                    <a:pt x="43890" y="79350"/>
                  </a:cubicBezTo>
                  <a:cubicBezTo>
                    <a:pt x="72420" y="79350"/>
                    <a:pt x="95568" y="56226"/>
                    <a:pt x="95568" y="27696"/>
                  </a:cubicBezTo>
                  <a:cubicBezTo>
                    <a:pt x="95568" y="26529"/>
                    <a:pt x="95520" y="25386"/>
                    <a:pt x="95448" y="24219"/>
                  </a:cubicBezTo>
                  <a:cubicBezTo>
                    <a:pt x="86304" y="9669"/>
                    <a:pt x="70110" y="0"/>
                    <a:pt x="5165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50"/>
            <p:cNvSpPr/>
            <p:nvPr/>
          </p:nvSpPr>
          <p:spPr>
            <a:xfrm>
              <a:off x="4028339" y="3921749"/>
              <a:ext cx="71355" cy="132508"/>
            </a:xfrm>
            <a:custGeom>
              <a:avLst/>
              <a:gdLst/>
              <a:ahLst/>
              <a:cxnLst/>
              <a:rect l="l" t="t" r="r" b="b"/>
              <a:pathLst>
                <a:path w="44320" h="82303" extrusionOk="0">
                  <a:moveTo>
                    <a:pt x="16123" y="1"/>
                  </a:moveTo>
                  <a:cubicBezTo>
                    <a:pt x="6192" y="9407"/>
                    <a:pt x="0" y="22719"/>
                    <a:pt x="0" y="37484"/>
                  </a:cubicBezTo>
                  <a:cubicBezTo>
                    <a:pt x="0" y="47034"/>
                    <a:pt x="2596" y="55988"/>
                    <a:pt x="7121" y="63656"/>
                  </a:cubicBezTo>
                  <a:cubicBezTo>
                    <a:pt x="7383" y="64061"/>
                    <a:pt x="7621" y="64490"/>
                    <a:pt x="7883" y="64895"/>
                  </a:cubicBezTo>
                  <a:cubicBezTo>
                    <a:pt x="12384" y="72063"/>
                    <a:pt x="18623" y="78064"/>
                    <a:pt x="25982" y="82303"/>
                  </a:cubicBezTo>
                  <a:lnTo>
                    <a:pt x="41866" y="69253"/>
                  </a:lnTo>
                  <a:cubicBezTo>
                    <a:pt x="43414" y="67967"/>
                    <a:pt x="44319" y="66062"/>
                    <a:pt x="44319" y="64037"/>
                  </a:cubicBezTo>
                  <a:lnTo>
                    <a:pt x="44319" y="55869"/>
                  </a:lnTo>
                  <a:cubicBezTo>
                    <a:pt x="44319" y="52964"/>
                    <a:pt x="42462" y="50392"/>
                    <a:pt x="39723" y="49487"/>
                  </a:cubicBezTo>
                  <a:lnTo>
                    <a:pt x="28697" y="45843"/>
                  </a:lnTo>
                  <a:cubicBezTo>
                    <a:pt x="25958" y="44938"/>
                    <a:pt x="24101" y="42366"/>
                    <a:pt x="24101" y="39461"/>
                  </a:cubicBezTo>
                  <a:lnTo>
                    <a:pt x="24101" y="37699"/>
                  </a:lnTo>
                  <a:cubicBezTo>
                    <a:pt x="24101" y="35365"/>
                    <a:pt x="25315" y="33174"/>
                    <a:pt x="27316" y="31959"/>
                  </a:cubicBezTo>
                  <a:lnTo>
                    <a:pt x="37056" y="26030"/>
                  </a:lnTo>
                  <a:cubicBezTo>
                    <a:pt x="39056" y="24815"/>
                    <a:pt x="40271" y="22648"/>
                    <a:pt x="40271" y="20314"/>
                  </a:cubicBezTo>
                  <a:lnTo>
                    <a:pt x="40271" y="10884"/>
                  </a:lnTo>
                  <a:cubicBezTo>
                    <a:pt x="40271" y="7740"/>
                    <a:pt x="38103" y="5002"/>
                    <a:pt x="35031" y="4311"/>
                  </a:cubicBezTo>
                  <a:lnTo>
                    <a:pt x="16123" y="1"/>
                  </a:lnTo>
                  <a:close/>
                </a:path>
              </a:pathLst>
            </a:custGeom>
            <a:solidFill>
              <a:srgbClr val="FFFFFF">
                <a:alpha val="37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0"/>
            <p:cNvSpPr/>
            <p:nvPr/>
          </p:nvSpPr>
          <p:spPr>
            <a:xfrm>
              <a:off x="4039802" y="3943411"/>
              <a:ext cx="59892" cy="110845"/>
            </a:xfrm>
            <a:custGeom>
              <a:avLst/>
              <a:gdLst/>
              <a:ahLst/>
              <a:cxnLst/>
              <a:rect l="l" t="t" r="r" b="b"/>
              <a:pathLst>
                <a:path w="37200" h="68848" extrusionOk="0">
                  <a:moveTo>
                    <a:pt x="33151" y="1"/>
                  </a:moveTo>
                  <a:cubicBezTo>
                    <a:pt x="14099" y="7597"/>
                    <a:pt x="644" y="26220"/>
                    <a:pt x="644" y="47987"/>
                  </a:cubicBezTo>
                  <a:cubicBezTo>
                    <a:pt x="644" y="48153"/>
                    <a:pt x="406" y="48939"/>
                    <a:pt x="1" y="50201"/>
                  </a:cubicBezTo>
                  <a:cubicBezTo>
                    <a:pt x="263" y="50606"/>
                    <a:pt x="501" y="51035"/>
                    <a:pt x="763" y="51440"/>
                  </a:cubicBezTo>
                  <a:cubicBezTo>
                    <a:pt x="5264" y="58632"/>
                    <a:pt x="11503" y="64609"/>
                    <a:pt x="18862" y="68848"/>
                  </a:cubicBezTo>
                  <a:lnTo>
                    <a:pt x="34746" y="55798"/>
                  </a:lnTo>
                  <a:cubicBezTo>
                    <a:pt x="36294" y="54512"/>
                    <a:pt x="37199" y="52607"/>
                    <a:pt x="37199" y="50582"/>
                  </a:cubicBezTo>
                  <a:lnTo>
                    <a:pt x="37199" y="42414"/>
                  </a:lnTo>
                  <a:cubicBezTo>
                    <a:pt x="37199" y="39509"/>
                    <a:pt x="35342" y="36937"/>
                    <a:pt x="32603" y="36032"/>
                  </a:cubicBezTo>
                  <a:lnTo>
                    <a:pt x="21577" y="32388"/>
                  </a:lnTo>
                  <a:cubicBezTo>
                    <a:pt x="18838" y="31483"/>
                    <a:pt x="16981" y="28911"/>
                    <a:pt x="16981" y="26006"/>
                  </a:cubicBezTo>
                  <a:lnTo>
                    <a:pt x="16981" y="24244"/>
                  </a:lnTo>
                  <a:cubicBezTo>
                    <a:pt x="16981" y="21886"/>
                    <a:pt x="18195" y="19719"/>
                    <a:pt x="20196" y="18504"/>
                  </a:cubicBezTo>
                  <a:lnTo>
                    <a:pt x="29936" y="12575"/>
                  </a:lnTo>
                  <a:cubicBezTo>
                    <a:pt x="31936" y="11360"/>
                    <a:pt x="33151" y="9193"/>
                    <a:pt x="33151" y="6835"/>
                  </a:cubicBezTo>
                  <a:lnTo>
                    <a:pt x="33151" y="1"/>
                  </a:lnTo>
                  <a:close/>
                </a:path>
              </a:pathLst>
            </a:custGeom>
            <a:solidFill>
              <a:srgbClr val="2081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0"/>
            <p:cNvSpPr/>
            <p:nvPr/>
          </p:nvSpPr>
          <p:spPr>
            <a:xfrm>
              <a:off x="4107284" y="3868838"/>
              <a:ext cx="18636" cy="8858"/>
            </a:xfrm>
            <a:custGeom>
              <a:avLst/>
              <a:gdLst/>
              <a:ahLst/>
              <a:cxnLst/>
              <a:rect l="l" t="t" r="r" b="b"/>
              <a:pathLst>
                <a:path w="11575" h="5502" extrusionOk="0">
                  <a:moveTo>
                    <a:pt x="2620" y="1"/>
                  </a:moveTo>
                  <a:cubicBezTo>
                    <a:pt x="1167" y="1"/>
                    <a:pt x="0" y="1168"/>
                    <a:pt x="0" y="2596"/>
                  </a:cubicBezTo>
                  <a:cubicBezTo>
                    <a:pt x="0" y="4049"/>
                    <a:pt x="1167" y="5216"/>
                    <a:pt x="2620" y="5216"/>
                  </a:cubicBezTo>
                  <a:cubicBezTo>
                    <a:pt x="4597" y="5216"/>
                    <a:pt x="6621" y="5311"/>
                    <a:pt x="8621" y="5478"/>
                  </a:cubicBezTo>
                  <a:cubicBezTo>
                    <a:pt x="8693" y="5502"/>
                    <a:pt x="8764" y="5502"/>
                    <a:pt x="8859" y="5502"/>
                  </a:cubicBezTo>
                  <a:cubicBezTo>
                    <a:pt x="10193" y="5502"/>
                    <a:pt x="11312" y="4478"/>
                    <a:pt x="11455" y="3120"/>
                  </a:cubicBezTo>
                  <a:cubicBezTo>
                    <a:pt x="11574" y="1692"/>
                    <a:pt x="10526" y="429"/>
                    <a:pt x="9097" y="286"/>
                  </a:cubicBezTo>
                  <a:cubicBezTo>
                    <a:pt x="6954" y="96"/>
                    <a:pt x="4763" y="1"/>
                    <a:pt x="26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0"/>
            <p:cNvSpPr/>
            <p:nvPr/>
          </p:nvSpPr>
          <p:spPr>
            <a:xfrm>
              <a:off x="4135502" y="3872652"/>
              <a:ext cx="89031" cy="218873"/>
            </a:xfrm>
            <a:custGeom>
              <a:avLst/>
              <a:gdLst/>
              <a:ahLst/>
              <a:cxnLst/>
              <a:rect l="l" t="t" r="r" b="b"/>
              <a:pathLst>
                <a:path w="55299" h="135946" extrusionOk="0">
                  <a:moveTo>
                    <a:pt x="2927" y="0"/>
                  </a:moveTo>
                  <a:cubicBezTo>
                    <a:pt x="1762" y="0"/>
                    <a:pt x="702" y="757"/>
                    <a:pt x="382" y="1918"/>
                  </a:cubicBezTo>
                  <a:cubicBezTo>
                    <a:pt x="1" y="3300"/>
                    <a:pt x="834" y="4752"/>
                    <a:pt x="2216" y="5109"/>
                  </a:cubicBezTo>
                  <a:cubicBezTo>
                    <a:pt x="5859" y="6110"/>
                    <a:pt x="9431" y="7419"/>
                    <a:pt x="12837" y="9039"/>
                  </a:cubicBezTo>
                  <a:cubicBezTo>
                    <a:pt x="13194" y="9205"/>
                    <a:pt x="13575" y="9277"/>
                    <a:pt x="13956" y="9277"/>
                  </a:cubicBezTo>
                  <a:cubicBezTo>
                    <a:pt x="14932" y="9277"/>
                    <a:pt x="15861" y="8729"/>
                    <a:pt x="16290" y="7800"/>
                  </a:cubicBezTo>
                  <a:cubicBezTo>
                    <a:pt x="16909" y="6491"/>
                    <a:pt x="16361" y="4943"/>
                    <a:pt x="15052" y="4324"/>
                  </a:cubicBezTo>
                  <a:cubicBezTo>
                    <a:pt x="11360" y="2585"/>
                    <a:pt x="7502" y="1156"/>
                    <a:pt x="3597" y="85"/>
                  </a:cubicBezTo>
                  <a:cubicBezTo>
                    <a:pt x="3373" y="28"/>
                    <a:pt x="3148" y="0"/>
                    <a:pt x="2927" y="0"/>
                  </a:cubicBezTo>
                  <a:close/>
                  <a:moveTo>
                    <a:pt x="24117" y="10001"/>
                  </a:moveTo>
                  <a:cubicBezTo>
                    <a:pt x="23297" y="10001"/>
                    <a:pt x="22492" y="10382"/>
                    <a:pt x="21982" y="11111"/>
                  </a:cubicBezTo>
                  <a:cubicBezTo>
                    <a:pt x="21148" y="12278"/>
                    <a:pt x="21434" y="13897"/>
                    <a:pt x="22601" y="14730"/>
                  </a:cubicBezTo>
                  <a:cubicBezTo>
                    <a:pt x="25697" y="16898"/>
                    <a:pt x="28602" y="19374"/>
                    <a:pt x="31245" y="22041"/>
                  </a:cubicBezTo>
                  <a:cubicBezTo>
                    <a:pt x="31769" y="22542"/>
                    <a:pt x="32436" y="22803"/>
                    <a:pt x="33103" y="22803"/>
                  </a:cubicBezTo>
                  <a:cubicBezTo>
                    <a:pt x="33770" y="22803"/>
                    <a:pt x="34437" y="22565"/>
                    <a:pt x="34937" y="22041"/>
                  </a:cubicBezTo>
                  <a:cubicBezTo>
                    <a:pt x="35961" y="21041"/>
                    <a:pt x="35961" y="19374"/>
                    <a:pt x="34960" y="18374"/>
                  </a:cubicBezTo>
                  <a:cubicBezTo>
                    <a:pt x="32079" y="15469"/>
                    <a:pt x="28935" y="12825"/>
                    <a:pt x="25625" y="10468"/>
                  </a:cubicBezTo>
                  <a:cubicBezTo>
                    <a:pt x="25163" y="10154"/>
                    <a:pt x="24637" y="10001"/>
                    <a:pt x="24117" y="10001"/>
                  </a:cubicBezTo>
                  <a:close/>
                  <a:moveTo>
                    <a:pt x="40644" y="26630"/>
                  </a:moveTo>
                  <a:cubicBezTo>
                    <a:pt x="40129" y="26630"/>
                    <a:pt x="39609" y="26779"/>
                    <a:pt x="39152" y="27090"/>
                  </a:cubicBezTo>
                  <a:cubicBezTo>
                    <a:pt x="37985" y="27924"/>
                    <a:pt x="37699" y="29543"/>
                    <a:pt x="38509" y="30734"/>
                  </a:cubicBezTo>
                  <a:cubicBezTo>
                    <a:pt x="40676" y="33806"/>
                    <a:pt x="42581" y="37116"/>
                    <a:pt x="44153" y="40521"/>
                  </a:cubicBezTo>
                  <a:cubicBezTo>
                    <a:pt x="44605" y="41474"/>
                    <a:pt x="45534" y="42022"/>
                    <a:pt x="46534" y="42022"/>
                  </a:cubicBezTo>
                  <a:cubicBezTo>
                    <a:pt x="46892" y="42022"/>
                    <a:pt x="47273" y="41950"/>
                    <a:pt x="47630" y="41784"/>
                  </a:cubicBezTo>
                  <a:cubicBezTo>
                    <a:pt x="48940" y="41188"/>
                    <a:pt x="49487" y="39616"/>
                    <a:pt x="48892" y="38330"/>
                  </a:cubicBezTo>
                  <a:cubicBezTo>
                    <a:pt x="47177" y="34639"/>
                    <a:pt x="45129" y="31067"/>
                    <a:pt x="42795" y="27733"/>
                  </a:cubicBezTo>
                  <a:cubicBezTo>
                    <a:pt x="42282" y="27014"/>
                    <a:pt x="41470" y="26630"/>
                    <a:pt x="40644" y="26630"/>
                  </a:cubicBezTo>
                  <a:close/>
                  <a:moveTo>
                    <a:pt x="50548" y="47883"/>
                  </a:moveTo>
                  <a:cubicBezTo>
                    <a:pt x="50323" y="47883"/>
                    <a:pt x="50095" y="47913"/>
                    <a:pt x="49868" y="47975"/>
                  </a:cubicBezTo>
                  <a:cubicBezTo>
                    <a:pt x="48487" y="48332"/>
                    <a:pt x="47654" y="49761"/>
                    <a:pt x="48011" y="51143"/>
                  </a:cubicBezTo>
                  <a:cubicBezTo>
                    <a:pt x="48987" y="54786"/>
                    <a:pt x="49654" y="58525"/>
                    <a:pt x="49964" y="62288"/>
                  </a:cubicBezTo>
                  <a:cubicBezTo>
                    <a:pt x="50083" y="63645"/>
                    <a:pt x="51226" y="64669"/>
                    <a:pt x="52559" y="64669"/>
                  </a:cubicBezTo>
                  <a:lnTo>
                    <a:pt x="52798" y="64669"/>
                  </a:lnTo>
                  <a:cubicBezTo>
                    <a:pt x="54226" y="64550"/>
                    <a:pt x="55298" y="63288"/>
                    <a:pt x="55155" y="61859"/>
                  </a:cubicBezTo>
                  <a:cubicBezTo>
                    <a:pt x="54822" y="57787"/>
                    <a:pt x="54107" y="53738"/>
                    <a:pt x="53059" y="49809"/>
                  </a:cubicBezTo>
                  <a:cubicBezTo>
                    <a:pt x="52741" y="48655"/>
                    <a:pt x="51691" y="47883"/>
                    <a:pt x="50548" y="47883"/>
                  </a:cubicBezTo>
                  <a:close/>
                  <a:moveTo>
                    <a:pt x="52577" y="71233"/>
                  </a:moveTo>
                  <a:cubicBezTo>
                    <a:pt x="51241" y="71233"/>
                    <a:pt x="50100" y="72246"/>
                    <a:pt x="49987" y="73623"/>
                  </a:cubicBezTo>
                  <a:cubicBezTo>
                    <a:pt x="49654" y="77386"/>
                    <a:pt x="49011" y="81125"/>
                    <a:pt x="48035" y="84768"/>
                  </a:cubicBezTo>
                  <a:cubicBezTo>
                    <a:pt x="47654" y="86150"/>
                    <a:pt x="48487" y="87579"/>
                    <a:pt x="49892" y="87936"/>
                  </a:cubicBezTo>
                  <a:cubicBezTo>
                    <a:pt x="50106" y="88007"/>
                    <a:pt x="50345" y="88031"/>
                    <a:pt x="50559" y="88031"/>
                  </a:cubicBezTo>
                  <a:cubicBezTo>
                    <a:pt x="51702" y="88031"/>
                    <a:pt x="52774" y="87269"/>
                    <a:pt x="53083" y="86102"/>
                  </a:cubicBezTo>
                  <a:cubicBezTo>
                    <a:pt x="54107" y="82173"/>
                    <a:pt x="54822" y="78124"/>
                    <a:pt x="55179" y="74052"/>
                  </a:cubicBezTo>
                  <a:cubicBezTo>
                    <a:pt x="55298" y="72623"/>
                    <a:pt x="54226" y="71361"/>
                    <a:pt x="52798" y="71242"/>
                  </a:cubicBezTo>
                  <a:cubicBezTo>
                    <a:pt x="52723" y="71236"/>
                    <a:pt x="52650" y="71233"/>
                    <a:pt x="52577" y="71233"/>
                  </a:cubicBezTo>
                  <a:close/>
                  <a:moveTo>
                    <a:pt x="46546" y="93877"/>
                  </a:moveTo>
                  <a:cubicBezTo>
                    <a:pt x="45564" y="93877"/>
                    <a:pt x="44626" y="94439"/>
                    <a:pt x="44177" y="95390"/>
                  </a:cubicBezTo>
                  <a:cubicBezTo>
                    <a:pt x="42605" y="98795"/>
                    <a:pt x="40700" y="102105"/>
                    <a:pt x="38533" y="105201"/>
                  </a:cubicBezTo>
                  <a:cubicBezTo>
                    <a:pt x="37723" y="106368"/>
                    <a:pt x="38009" y="108011"/>
                    <a:pt x="39176" y="108821"/>
                  </a:cubicBezTo>
                  <a:cubicBezTo>
                    <a:pt x="39652" y="109131"/>
                    <a:pt x="40152" y="109297"/>
                    <a:pt x="40676" y="109297"/>
                  </a:cubicBezTo>
                  <a:cubicBezTo>
                    <a:pt x="41486" y="109297"/>
                    <a:pt x="42319" y="108916"/>
                    <a:pt x="42819" y="108178"/>
                  </a:cubicBezTo>
                  <a:cubicBezTo>
                    <a:pt x="45153" y="104844"/>
                    <a:pt x="47201" y="101272"/>
                    <a:pt x="48916" y="97581"/>
                  </a:cubicBezTo>
                  <a:cubicBezTo>
                    <a:pt x="49511" y="96271"/>
                    <a:pt x="48940" y="94723"/>
                    <a:pt x="47654" y="94127"/>
                  </a:cubicBezTo>
                  <a:cubicBezTo>
                    <a:pt x="47294" y="93958"/>
                    <a:pt x="46917" y="93877"/>
                    <a:pt x="46546" y="93877"/>
                  </a:cubicBezTo>
                  <a:close/>
                  <a:moveTo>
                    <a:pt x="33150" y="113113"/>
                  </a:moveTo>
                  <a:cubicBezTo>
                    <a:pt x="32475" y="113113"/>
                    <a:pt x="31799" y="113375"/>
                    <a:pt x="31293" y="113893"/>
                  </a:cubicBezTo>
                  <a:cubicBezTo>
                    <a:pt x="28626" y="116561"/>
                    <a:pt x="25720" y="119013"/>
                    <a:pt x="22648" y="121204"/>
                  </a:cubicBezTo>
                  <a:cubicBezTo>
                    <a:pt x="21481" y="122014"/>
                    <a:pt x="21196" y="123657"/>
                    <a:pt x="22029" y="124824"/>
                  </a:cubicBezTo>
                  <a:cubicBezTo>
                    <a:pt x="22529" y="125539"/>
                    <a:pt x="23339" y="125920"/>
                    <a:pt x="24149" y="125920"/>
                  </a:cubicBezTo>
                  <a:cubicBezTo>
                    <a:pt x="24673" y="125920"/>
                    <a:pt x="25197" y="125777"/>
                    <a:pt x="25649" y="125443"/>
                  </a:cubicBezTo>
                  <a:cubicBezTo>
                    <a:pt x="28983" y="123110"/>
                    <a:pt x="32103" y="120442"/>
                    <a:pt x="34984" y="117561"/>
                  </a:cubicBezTo>
                  <a:cubicBezTo>
                    <a:pt x="36008" y="116537"/>
                    <a:pt x="35984" y="114894"/>
                    <a:pt x="34960" y="113870"/>
                  </a:cubicBezTo>
                  <a:cubicBezTo>
                    <a:pt x="34466" y="113364"/>
                    <a:pt x="33809" y="113113"/>
                    <a:pt x="33150" y="113113"/>
                  </a:cubicBezTo>
                  <a:close/>
                  <a:moveTo>
                    <a:pt x="13985" y="126645"/>
                  </a:moveTo>
                  <a:cubicBezTo>
                    <a:pt x="13614" y="126645"/>
                    <a:pt x="13238" y="126726"/>
                    <a:pt x="12884" y="126896"/>
                  </a:cubicBezTo>
                  <a:cubicBezTo>
                    <a:pt x="9479" y="128515"/>
                    <a:pt x="5907" y="129825"/>
                    <a:pt x="2263" y="130825"/>
                  </a:cubicBezTo>
                  <a:cubicBezTo>
                    <a:pt x="882" y="131206"/>
                    <a:pt x="72" y="132635"/>
                    <a:pt x="453" y="134017"/>
                  </a:cubicBezTo>
                  <a:cubicBezTo>
                    <a:pt x="763" y="135183"/>
                    <a:pt x="1811" y="135946"/>
                    <a:pt x="2954" y="135946"/>
                  </a:cubicBezTo>
                  <a:cubicBezTo>
                    <a:pt x="3192" y="135946"/>
                    <a:pt x="3406" y="135922"/>
                    <a:pt x="3644" y="135850"/>
                  </a:cubicBezTo>
                  <a:cubicBezTo>
                    <a:pt x="7574" y="134779"/>
                    <a:pt x="11432" y="133350"/>
                    <a:pt x="15099" y="131611"/>
                  </a:cubicBezTo>
                  <a:cubicBezTo>
                    <a:pt x="16409" y="130992"/>
                    <a:pt x="16957" y="129444"/>
                    <a:pt x="16338" y="128134"/>
                  </a:cubicBezTo>
                  <a:cubicBezTo>
                    <a:pt x="15906" y="127202"/>
                    <a:pt x="14961" y="126645"/>
                    <a:pt x="13985" y="12664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0"/>
            <p:cNvSpPr/>
            <p:nvPr/>
          </p:nvSpPr>
          <p:spPr>
            <a:xfrm>
              <a:off x="4107284" y="4086518"/>
              <a:ext cx="18636" cy="8841"/>
            </a:xfrm>
            <a:custGeom>
              <a:avLst/>
              <a:gdLst/>
              <a:ahLst/>
              <a:cxnLst/>
              <a:rect l="l" t="t" r="r" b="b"/>
              <a:pathLst>
                <a:path w="11575" h="5491" extrusionOk="0">
                  <a:moveTo>
                    <a:pt x="8882" y="1"/>
                  </a:moveTo>
                  <a:cubicBezTo>
                    <a:pt x="8796" y="1"/>
                    <a:pt x="8709" y="5"/>
                    <a:pt x="8621" y="14"/>
                  </a:cubicBezTo>
                  <a:cubicBezTo>
                    <a:pt x="6645" y="180"/>
                    <a:pt x="4620" y="276"/>
                    <a:pt x="2596" y="276"/>
                  </a:cubicBezTo>
                  <a:cubicBezTo>
                    <a:pt x="1167" y="276"/>
                    <a:pt x="0" y="1442"/>
                    <a:pt x="0" y="2895"/>
                  </a:cubicBezTo>
                  <a:cubicBezTo>
                    <a:pt x="0" y="4324"/>
                    <a:pt x="1167" y="5491"/>
                    <a:pt x="2596" y="5491"/>
                  </a:cubicBezTo>
                  <a:cubicBezTo>
                    <a:pt x="4763" y="5491"/>
                    <a:pt x="6954" y="5396"/>
                    <a:pt x="9097" y="5205"/>
                  </a:cubicBezTo>
                  <a:cubicBezTo>
                    <a:pt x="10526" y="5062"/>
                    <a:pt x="11574" y="3800"/>
                    <a:pt x="11455" y="2371"/>
                  </a:cubicBezTo>
                  <a:cubicBezTo>
                    <a:pt x="11321" y="1008"/>
                    <a:pt x="10200" y="1"/>
                    <a:pt x="8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0"/>
            <p:cNvSpPr/>
            <p:nvPr/>
          </p:nvSpPr>
          <p:spPr>
            <a:xfrm>
              <a:off x="4238180" y="3934746"/>
              <a:ext cx="32631" cy="32591"/>
            </a:xfrm>
            <a:custGeom>
              <a:avLst/>
              <a:gdLst/>
              <a:ahLst/>
              <a:cxnLst/>
              <a:rect l="l" t="t" r="r" b="b"/>
              <a:pathLst>
                <a:path w="20268" h="20243" extrusionOk="0">
                  <a:moveTo>
                    <a:pt x="10122" y="1"/>
                  </a:moveTo>
                  <a:cubicBezTo>
                    <a:pt x="4550" y="1"/>
                    <a:pt x="1" y="4525"/>
                    <a:pt x="1" y="10122"/>
                  </a:cubicBezTo>
                  <a:cubicBezTo>
                    <a:pt x="1" y="15718"/>
                    <a:pt x="4550" y="20243"/>
                    <a:pt x="10122" y="20243"/>
                  </a:cubicBezTo>
                  <a:cubicBezTo>
                    <a:pt x="15719" y="20243"/>
                    <a:pt x="20267" y="15718"/>
                    <a:pt x="20267" y="10122"/>
                  </a:cubicBezTo>
                  <a:cubicBezTo>
                    <a:pt x="20267" y="4525"/>
                    <a:pt x="15719" y="1"/>
                    <a:pt x="101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0"/>
            <p:cNvSpPr/>
            <p:nvPr/>
          </p:nvSpPr>
          <p:spPr>
            <a:xfrm>
              <a:off x="4238180" y="3945099"/>
              <a:ext cx="32631" cy="22239"/>
            </a:xfrm>
            <a:custGeom>
              <a:avLst/>
              <a:gdLst/>
              <a:ahLst/>
              <a:cxnLst/>
              <a:rect l="l" t="t" r="r" b="b"/>
              <a:pathLst>
                <a:path w="20268" h="13813" extrusionOk="0">
                  <a:moveTo>
                    <a:pt x="715" y="0"/>
                  </a:moveTo>
                  <a:cubicBezTo>
                    <a:pt x="263" y="1144"/>
                    <a:pt x="1" y="2382"/>
                    <a:pt x="1" y="3692"/>
                  </a:cubicBezTo>
                  <a:cubicBezTo>
                    <a:pt x="1" y="9288"/>
                    <a:pt x="4550" y="13813"/>
                    <a:pt x="10122" y="13813"/>
                  </a:cubicBezTo>
                  <a:cubicBezTo>
                    <a:pt x="15719" y="13813"/>
                    <a:pt x="20267" y="9288"/>
                    <a:pt x="20267" y="3692"/>
                  </a:cubicBezTo>
                  <a:cubicBezTo>
                    <a:pt x="20267" y="2382"/>
                    <a:pt x="20005" y="1144"/>
                    <a:pt x="19553" y="0"/>
                  </a:cubicBezTo>
                  <a:cubicBezTo>
                    <a:pt x="18076" y="3763"/>
                    <a:pt x="14409" y="6407"/>
                    <a:pt x="10122" y="6407"/>
                  </a:cubicBezTo>
                  <a:cubicBezTo>
                    <a:pt x="5859" y="6407"/>
                    <a:pt x="2192" y="3763"/>
                    <a:pt x="71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50"/>
            <p:cNvSpPr/>
            <p:nvPr/>
          </p:nvSpPr>
          <p:spPr>
            <a:xfrm>
              <a:off x="4267397" y="3976384"/>
              <a:ext cx="22241" cy="22279"/>
            </a:xfrm>
            <a:custGeom>
              <a:avLst/>
              <a:gdLst/>
              <a:ahLst/>
              <a:cxnLst/>
              <a:rect l="l" t="t" r="r" b="b"/>
              <a:pathLst>
                <a:path w="13814" h="13838" extrusionOk="0">
                  <a:moveTo>
                    <a:pt x="6907" y="1"/>
                  </a:moveTo>
                  <a:cubicBezTo>
                    <a:pt x="3097" y="1"/>
                    <a:pt x="1" y="3097"/>
                    <a:pt x="1" y="6931"/>
                  </a:cubicBezTo>
                  <a:cubicBezTo>
                    <a:pt x="1" y="10741"/>
                    <a:pt x="3097" y="13837"/>
                    <a:pt x="6907" y="13837"/>
                  </a:cubicBezTo>
                  <a:cubicBezTo>
                    <a:pt x="10717" y="13837"/>
                    <a:pt x="13813" y="10741"/>
                    <a:pt x="13813" y="6931"/>
                  </a:cubicBezTo>
                  <a:cubicBezTo>
                    <a:pt x="13813" y="3097"/>
                    <a:pt x="10717" y="1"/>
                    <a:pt x="69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50"/>
            <p:cNvSpPr/>
            <p:nvPr/>
          </p:nvSpPr>
          <p:spPr>
            <a:xfrm>
              <a:off x="4267397" y="3983478"/>
              <a:ext cx="22241" cy="15186"/>
            </a:xfrm>
            <a:custGeom>
              <a:avLst/>
              <a:gdLst/>
              <a:ahLst/>
              <a:cxnLst/>
              <a:rect l="l" t="t" r="r" b="b"/>
              <a:pathLst>
                <a:path w="13814" h="9432" extrusionOk="0">
                  <a:moveTo>
                    <a:pt x="477" y="1"/>
                  </a:moveTo>
                  <a:cubicBezTo>
                    <a:pt x="167" y="763"/>
                    <a:pt x="1" y="1620"/>
                    <a:pt x="1" y="2525"/>
                  </a:cubicBezTo>
                  <a:cubicBezTo>
                    <a:pt x="1" y="6335"/>
                    <a:pt x="3097" y="9431"/>
                    <a:pt x="6907" y="9431"/>
                  </a:cubicBezTo>
                  <a:cubicBezTo>
                    <a:pt x="10717" y="9431"/>
                    <a:pt x="13813" y="6335"/>
                    <a:pt x="13813" y="2525"/>
                  </a:cubicBezTo>
                  <a:cubicBezTo>
                    <a:pt x="13813" y="1620"/>
                    <a:pt x="13646" y="763"/>
                    <a:pt x="13337" y="1"/>
                  </a:cubicBezTo>
                  <a:cubicBezTo>
                    <a:pt x="12337" y="2549"/>
                    <a:pt x="9836" y="4382"/>
                    <a:pt x="6907" y="4382"/>
                  </a:cubicBezTo>
                  <a:cubicBezTo>
                    <a:pt x="3978" y="4382"/>
                    <a:pt x="1477" y="2549"/>
                    <a:pt x="47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0"/>
            <p:cNvSpPr/>
            <p:nvPr/>
          </p:nvSpPr>
          <p:spPr>
            <a:xfrm>
              <a:off x="4249759" y="3986928"/>
              <a:ext cx="9510" cy="8169"/>
            </a:xfrm>
            <a:custGeom>
              <a:avLst/>
              <a:gdLst/>
              <a:ahLst/>
              <a:cxnLst/>
              <a:rect l="l" t="t" r="r" b="b"/>
              <a:pathLst>
                <a:path w="5907" h="5074" extrusionOk="0">
                  <a:moveTo>
                    <a:pt x="2930" y="1"/>
                  </a:moveTo>
                  <a:cubicBezTo>
                    <a:pt x="1287" y="1"/>
                    <a:pt x="1" y="1596"/>
                    <a:pt x="525" y="3335"/>
                  </a:cubicBezTo>
                  <a:cubicBezTo>
                    <a:pt x="858" y="4383"/>
                    <a:pt x="1882" y="5073"/>
                    <a:pt x="2978" y="5073"/>
                  </a:cubicBezTo>
                  <a:cubicBezTo>
                    <a:pt x="4621" y="5073"/>
                    <a:pt x="5907" y="3478"/>
                    <a:pt x="5383" y="1739"/>
                  </a:cubicBezTo>
                  <a:cubicBezTo>
                    <a:pt x="5050" y="692"/>
                    <a:pt x="4049"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0"/>
            <p:cNvSpPr/>
            <p:nvPr/>
          </p:nvSpPr>
          <p:spPr>
            <a:xfrm>
              <a:off x="4248265" y="3916917"/>
              <a:ext cx="8245" cy="8131"/>
            </a:xfrm>
            <a:custGeom>
              <a:avLst/>
              <a:gdLst/>
              <a:ahLst/>
              <a:cxnLst/>
              <a:rect l="l" t="t" r="r" b="b"/>
              <a:pathLst>
                <a:path w="5121" h="5050" extrusionOk="0">
                  <a:moveTo>
                    <a:pt x="2548" y="1"/>
                  </a:moveTo>
                  <a:cubicBezTo>
                    <a:pt x="1143" y="1"/>
                    <a:pt x="24" y="1120"/>
                    <a:pt x="0" y="2501"/>
                  </a:cubicBezTo>
                  <a:cubicBezTo>
                    <a:pt x="0" y="3883"/>
                    <a:pt x="1119" y="5026"/>
                    <a:pt x="2525" y="5050"/>
                  </a:cubicBezTo>
                  <a:lnTo>
                    <a:pt x="2572" y="5050"/>
                  </a:lnTo>
                  <a:cubicBezTo>
                    <a:pt x="3953" y="5050"/>
                    <a:pt x="5097" y="3930"/>
                    <a:pt x="5097" y="2549"/>
                  </a:cubicBezTo>
                  <a:cubicBezTo>
                    <a:pt x="5120" y="1144"/>
                    <a:pt x="4001" y="1"/>
                    <a:pt x="2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0"/>
            <p:cNvSpPr/>
            <p:nvPr/>
          </p:nvSpPr>
          <p:spPr>
            <a:xfrm>
              <a:off x="4236647" y="3911474"/>
              <a:ext cx="8245" cy="8129"/>
            </a:xfrm>
            <a:custGeom>
              <a:avLst/>
              <a:gdLst/>
              <a:ahLst/>
              <a:cxnLst/>
              <a:rect l="l" t="t" r="r" b="b"/>
              <a:pathLst>
                <a:path w="5121" h="5049" extrusionOk="0">
                  <a:moveTo>
                    <a:pt x="2525" y="0"/>
                  </a:moveTo>
                  <a:cubicBezTo>
                    <a:pt x="1144" y="0"/>
                    <a:pt x="24" y="1120"/>
                    <a:pt x="0" y="2501"/>
                  </a:cubicBezTo>
                  <a:cubicBezTo>
                    <a:pt x="0" y="3906"/>
                    <a:pt x="1120" y="5049"/>
                    <a:pt x="2501" y="5049"/>
                  </a:cubicBezTo>
                  <a:lnTo>
                    <a:pt x="2572" y="5049"/>
                  </a:lnTo>
                  <a:cubicBezTo>
                    <a:pt x="3954" y="5049"/>
                    <a:pt x="5097" y="3953"/>
                    <a:pt x="5097" y="2548"/>
                  </a:cubicBezTo>
                  <a:cubicBezTo>
                    <a:pt x="5121" y="1167"/>
                    <a:pt x="4001" y="24"/>
                    <a:pt x="2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0"/>
            <p:cNvSpPr/>
            <p:nvPr/>
          </p:nvSpPr>
          <p:spPr>
            <a:xfrm>
              <a:off x="4213911" y="4050996"/>
              <a:ext cx="9510" cy="8169"/>
            </a:xfrm>
            <a:custGeom>
              <a:avLst/>
              <a:gdLst/>
              <a:ahLst/>
              <a:cxnLst/>
              <a:rect l="l" t="t" r="r" b="b"/>
              <a:pathLst>
                <a:path w="5907" h="5074" extrusionOk="0">
                  <a:moveTo>
                    <a:pt x="2930" y="1"/>
                  </a:moveTo>
                  <a:cubicBezTo>
                    <a:pt x="1286" y="1"/>
                    <a:pt x="0" y="1596"/>
                    <a:pt x="524" y="3335"/>
                  </a:cubicBezTo>
                  <a:cubicBezTo>
                    <a:pt x="858" y="4383"/>
                    <a:pt x="1882" y="5073"/>
                    <a:pt x="2977" y="5073"/>
                  </a:cubicBezTo>
                  <a:cubicBezTo>
                    <a:pt x="4620" y="5073"/>
                    <a:pt x="5906" y="3478"/>
                    <a:pt x="5382" y="1739"/>
                  </a:cubicBezTo>
                  <a:cubicBezTo>
                    <a:pt x="5049" y="691"/>
                    <a:pt x="4049"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0"/>
          <p:cNvGrpSpPr/>
          <p:nvPr/>
        </p:nvGrpSpPr>
        <p:grpSpPr>
          <a:xfrm>
            <a:off x="4838316" y="3778578"/>
            <a:ext cx="197077" cy="255597"/>
            <a:chOff x="4861688" y="3843187"/>
            <a:chExt cx="214214" cy="277823"/>
          </a:xfrm>
        </p:grpSpPr>
        <p:sp>
          <p:nvSpPr>
            <p:cNvPr id="7396" name="Google Shape;7396;p50"/>
            <p:cNvSpPr/>
            <p:nvPr/>
          </p:nvSpPr>
          <p:spPr>
            <a:xfrm>
              <a:off x="4899568" y="3983785"/>
              <a:ext cx="140064" cy="112954"/>
            </a:xfrm>
            <a:custGeom>
              <a:avLst/>
              <a:gdLst/>
              <a:ahLst/>
              <a:cxnLst/>
              <a:rect l="l" t="t" r="r" b="b"/>
              <a:pathLst>
                <a:path w="86996" h="70158" extrusionOk="0">
                  <a:moveTo>
                    <a:pt x="43510" y="0"/>
                  </a:moveTo>
                  <a:cubicBezTo>
                    <a:pt x="19410" y="0"/>
                    <a:pt x="1" y="19885"/>
                    <a:pt x="1" y="44033"/>
                  </a:cubicBezTo>
                  <a:lnTo>
                    <a:pt x="1" y="66728"/>
                  </a:lnTo>
                  <a:cubicBezTo>
                    <a:pt x="1" y="68633"/>
                    <a:pt x="1525" y="70157"/>
                    <a:pt x="3430" y="70157"/>
                  </a:cubicBezTo>
                  <a:lnTo>
                    <a:pt x="83566" y="70157"/>
                  </a:lnTo>
                  <a:cubicBezTo>
                    <a:pt x="85471" y="70157"/>
                    <a:pt x="86995" y="68633"/>
                    <a:pt x="86995" y="66728"/>
                  </a:cubicBezTo>
                  <a:lnTo>
                    <a:pt x="86995" y="43580"/>
                  </a:lnTo>
                  <a:cubicBezTo>
                    <a:pt x="86995" y="31554"/>
                    <a:pt x="82137" y="20647"/>
                    <a:pt x="74254" y="12765"/>
                  </a:cubicBezTo>
                  <a:cubicBezTo>
                    <a:pt x="66396" y="4882"/>
                    <a:pt x="55512" y="0"/>
                    <a:pt x="435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0"/>
            <p:cNvSpPr/>
            <p:nvPr/>
          </p:nvSpPr>
          <p:spPr>
            <a:xfrm>
              <a:off x="4927788" y="4036126"/>
              <a:ext cx="8168" cy="60613"/>
            </a:xfrm>
            <a:custGeom>
              <a:avLst/>
              <a:gdLst/>
              <a:ahLst/>
              <a:cxnLst/>
              <a:rect l="l" t="t" r="r" b="b"/>
              <a:pathLst>
                <a:path w="5073" h="37648" extrusionOk="0">
                  <a:moveTo>
                    <a:pt x="2519" y="1"/>
                  </a:moveTo>
                  <a:cubicBezTo>
                    <a:pt x="1134" y="1"/>
                    <a:pt x="0" y="1151"/>
                    <a:pt x="0" y="2569"/>
                  </a:cubicBezTo>
                  <a:lnTo>
                    <a:pt x="0" y="37647"/>
                  </a:lnTo>
                  <a:lnTo>
                    <a:pt x="5073" y="37647"/>
                  </a:lnTo>
                  <a:lnTo>
                    <a:pt x="5073" y="2640"/>
                  </a:lnTo>
                  <a:cubicBezTo>
                    <a:pt x="5073" y="1354"/>
                    <a:pt x="4144" y="187"/>
                    <a:pt x="2834" y="21"/>
                  </a:cubicBezTo>
                  <a:cubicBezTo>
                    <a:pt x="2728" y="7"/>
                    <a:pt x="2623" y="1"/>
                    <a:pt x="251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0"/>
            <p:cNvSpPr/>
            <p:nvPr/>
          </p:nvSpPr>
          <p:spPr>
            <a:xfrm>
              <a:off x="4899568" y="4068518"/>
              <a:ext cx="140064" cy="28222"/>
            </a:xfrm>
            <a:custGeom>
              <a:avLst/>
              <a:gdLst/>
              <a:ahLst/>
              <a:cxnLst/>
              <a:rect l="l" t="t" r="r" b="b"/>
              <a:pathLst>
                <a:path w="86996" h="17529" extrusionOk="0">
                  <a:moveTo>
                    <a:pt x="1" y="1"/>
                  </a:moveTo>
                  <a:lnTo>
                    <a:pt x="1" y="14099"/>
                  </a:lnTo>
                  <a:cubicBezTo>
                    <a:pt x="1" y="16004"/>
                    <a:pt x="1525" y="17528"/>
                    <a:pt x="3430" y="17528"/>
                  </a:cubicBezTo>
                  <a:lnTo>
                    <a:pt x="83566" y="17528"/>
                  </a:lnTo>
                  <a:cubicBezTo>
                    <a:pt x="85471" y="17528"/>
                    <a:pt x="86995" y="16004"/>
                    <a:pt x="86995" y="14099"/>
                  </a:cubicBezTo>
                  <a:lnTo>
                    <a:pt x="869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0"/>
            <p:cNvSpPr/>
            <p:nvPr/>
          </p:nvSpPr>
          <p:spPr>
            <a:xfrm>
              <a:off x="4927788" y="4068518"/>
              <a:ext cx="8168" cy="28222"/>
            </a:xfrm>
            <a:custGeom>
              <a:avLst/>
              <a:gdLst/>
              <a:ahLst/>
              <a:cxnLst/>
              <a:rect l="l" t="t" r="r" b="b"/>
              <a:pathLst>
                <a:path w="5073" h="17529" extrusionOk="0">
                  <a:moveTo>
                    <a:pt x="0" y="1"/>
                  </a:moveTo>
                  <a:lnTo>
                    <a:pt x="0" y="17528"/>
                  </a:lnTo>
                  <a:lnTo>
                    <a:pt x="5073" y="17528"/>
                  </a:lnTo>
                  <a:lnTo>
                    <a:pt x="5073"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50"/>
            <p:cNvSpPr/>
            <p:nvPr/>
          </p:nvSpPr>
          <p:spPr>
            <a:xfrm>
              <a:off x="4982808" y="3843187"/>
              <a:ext cx="26150" cy="26151"/>
            </a:xfrm>
            <a:custGeom>
              <a:avLst/>
              <a:gdLst/>
              <a:ahLst/>
              <a:cxnLst/>
              <a:rect l="l" t="t" r="r" b="b"/>
              <a:pathLst>
                <a:path w="16242" h="16243" extrusionOk="0">
                  <a:moveTo>
                    <a:pt x="8121" y="1"/>
                  </a:moveTo>
                  <a:cubicBezTo>
                    <a:pt x="3644" y="1"/>
                    <a:pt x="0" y="3644"/>
                    <a:pt x="0" y="8122"/>
                  </a:cubicBezTo>
                  <a:cubicBezTo>
                    <a:pt x="0" y="12623"/>
                    <a:pt x="3644" y="16242"/>
                    <a:pt x="8121" y="16242"/>
                  </a:cubicBezTo>
                  <a:cubicBezTo>
                    <a:pt x="12598" y="16242"/>
                    <a:pt x="16242" y="12623"/>
                    <a:pt x="16242" y="8122"/>
                  </a:cubicBezTo>
                  <a:cubicBezTo>
                    <a:pt x="16242" y="3644"/>
                    <a:pt x="12598" y="1"/>
                    <a:pt x="81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50"/>
            <p:cNvSpPr/>
            <p:nvPr/>
          </p:nvSpPr>
          <p:spPr>
            <a:xfrm>
              <a:off x="4923456" y="3856177"/>
              <a:ext cx="92288" cy="56525"/>
            </a:xfrm>
            <a:custGeom>
              <a:avLst/>
              <a:gdLst/>
              <a:ahLst/>
              <a:cxnLst/>
              <a:rect l="l" t="t" r="r" b="b"/>
              <a:pathLst>
                <a:path w="57322" h="35109" extrusionOk="0">
                  <a:moveTo>
                    <a:pt x="28631" y="1"/>
                  </a:moveTo>
                  <a:cubicBezTo>
                    <a:pt x="28447" y="1"/>
                    <a:pt x="28263" y="2"/>
                    <a:pt x="28078" y="6"/>
                  </a:cubicBezTo>
                  <a:cubicBezTo>
                    <a:pt x="12527" y="339"/>
                    <a:pt x="0" y="13056"/>
                    <a:pt x="0" y="28726"/>
                  </a:cubicBezTo>
                  <a:lnTo>
                    <a:pt x="0" y="35108"/>
                  </a:lnTo>
                  <a:lnTo>
                    <a:pt x="57322" y="35108"/>
                  </a:lnTo>
                  <a:lnTo>
                    <a:pt x="57322" y="29059"/>
                  </a:lnTo>
                  <a:cubicBezTo>
                    <a:pt x="57322" y="13122"/>
                    <a:pt x="44499" y="1"/>
                    <a:pt x="286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0"/>
            <p:cNvSpPr/>
            <p:nvPr/>
          </p:nvSpPr>
          <p:spPr>
            <a:xfrm>
              <a:off x="4963253" y="3856185"/>
              <a:ext cx="52491" cy="56517"/>
            </a:xfrm>
            <a:custGeom>
              <a:avLst/>
              <a:gdLst/>
              <a:ahLst/>
              <a:cxnLst/>
              <a:rect l="l" t="t" r="r" b="b"/>
              <a:pathLst>
                <a:path w="32603" h="35104" extrusionOk="0">
                  <a:moveTo>
                    <a:pt x="4240" y="1"/>
                  </a:moveTo>
                  <a:cubicBezTo>
                    <a:pt x="2787" y="1"/>
                    <a:pt x="1382" y="120"/>
                    <a:pt x="1" y="311"/>
                  </a:cubicBezTo>
                  <a:cubicBezTo>
                    <a:pt x="13623" y="3264"/>
                    <a:pt x="23839" y="15504"/>
                    <a:pt x="23839" y="30174"/>
                  </a:cubicBezTo>
                  <a:lnTo>
                    <a:pt x="23839" y="35103"/>
                  </a:lnTo>
                  <a:lnTo>
                    <a:pt x="32603" y="35103"/>
                  </a:lnTo>
                  <a:lnTo>
                    <a:pt x="32603" y="28721"/>
                  </a:lnTo>
                  <a:cubicBezTo>
                    <a:pt x="32603" y="12861"/>
                    <a:pt x="19910" y="1"/>
                    <a:pt x="42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0"/>
            <p:cNvSpPr/>
            <p:nvPr/>
          </p:nvSpPr>
          <p:spPr>
            <a:xfrm>
              <a:off x="4928899" y="3909978"/>
              <a:ext cx="81976" cy="80028"/>
            </a:xfrm>
            <a:custGeom>
              <a:avLst/>
              <a:gdLst/>
              <a:ahLst/>
              <a:cxnLst/>
              <a:rect l="l" t="t" r="r" b="b"/>
              <a:pathLst>
                <a:path w="50917" h="49707" extrusionOk="0">
                  <a:moveTo>
                    <a:pt x="1" y="1"/>
                  </a:moveTo>
                  <a:lnTo>
                    <a:pt x="1" y="23886"/>
                  </a:lnTo>
                  <a:cubicBezTo>
                    <a:pt x="1" y="38052"/>
                    <a:pt x="11370" y="49706"/>
                    <a:pt x="25448" y="49706"/>
                  </a:cubicBezTo>
                  <a:cubicBezTo>
                    <a:pt x="25618" y="49706"/>
                    <a:pt x="25788" y="49704"/>
                    <a:pt x="25959" y="49701"/>
                  </a:cubicBezTo>
                  <a:cubicBezTo>
                    <a:pt x="39795" y="49415"/>
                    <a:pt x="50916" y="38103"/>
                    <a:pt x="50916" y="24196"/>
                  </a:cubicBezTo>
                  <a:lnTo>
                    <a:pt x="50916" y="1"/>
                  </a:lnTo>
                  <a:close/>
                </a:path>
              </a:pathLst>
            </a:custGeom>
            <a:solidFill>
              <a:srgbClr val="FBDB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0"/>
            <p:cNvSpPr/>
            <p:nvPr/>
          </p:nvSpPr>
          <p:spPr>
            <a:xfrm>
              <a:off x="4963139" y="3909978"/>
              <a:ext cx="47736" cy="80020"/>
            </a:xfrm>
            <a:custGeom>
              <a:avLst/>
              <a:gdLst/>
              <a:ahLst/>
              <a:cxnLst/>
              <a:rect l="l" t="t" r="r" b="b"/>
              <a:pathLst>
                <a:path w="29650" h="49702" extrusionOk="0">
                  <a:moveTo>
                    <a:pt x="21552" y="1"/>
                  </a:moveTo>
                  <a:lnTo>
                    <a:pt x="21552" y="24196"/>
                  </a:lnTo>
                  <a:cubicBezTo>
                    <a:pt x="21552" y="31245"/>
                    <a:pt x="18671" y="37627"/>
                    <a:pt x="14051" y="42247"/>
                  </a:cubicBezTo>
                  <a:cubicBezTo>
                    <a:pt x="10312" y="45938"/>
                    <a:pt x="5430" y="48534"/>
                    <a:pt x="0" y="49391"/>
                  </a:cubicBezTo>
                  <a:cubicBezTo>
                    <a:pt x="1310" y="49606"/>
                    <a:pt x="2667" y="49701"/>
                    <a:pt x="4049" y="49701"/>
                  </a:cubicBezTo>
                  <a:cubicBezTo>
                    <a:pt x="11098" y="49701"/>
                    <a:pt x="17504" y="46843"/>
                    <a:pt x="22148" y="42223"/>
                  </a:cubicBezTo>
                  <a:cubicBezTo>
                    <a:pt x="26768" y="37627"/>
                    <a:pt x="29649" y="31245"/>
                    <a:pt x="29649" y="24196"/>
                  </a:cubicBezTo>
                  <a:lnTo>
                    <a:pt x="29649" y="1"/>
                  </a:lnTo>
                  <a:close/>
                </a:path>
              </a:pathLst>
            </a:custGeom>
            <a:solidFill>
              <a:srgbClr val="F4B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50"/>
            <p:cNvSpPr/>
            <p:nvPr/>
          </p:nvSpPr>
          <p:spPr>
            <a:xfrm>
              <a:off x="4944965" y="3933328"/>
              <a:ext cx="10391" cy="8245"/>
            </a:xfrm>
            <a:custGeom>
              <a:avLst/>
              <a:gdLst/>
              <a:ahLst/>
              <a:cxnLst/>
              <a:rect l="l" t="t" r="r" b="b"/>
              <a:pathLst>
                <a:path w="6454" h="5121" extrusionOk="0">
                  <a:moveTo>
                    <a:pt x="3168" y="0"/>
                  </a:moveTo>
                  <a:cubicBezTo>
                    <a:pt x="2358" y="0"/>
                    <a:pt x="1596" y="381"/>
                    <a:pt x="1191" y="1072"/>
                  </a:cubicBezTo>
                  <a:cubicBezTo>
                    <a:pt x="0" y="3073"/>
                    <a:pt x="1453" y="5121"/>
                    <a:pt x="3358" y="5121"/>
                  </a:cubicBezTo>
                  <a:cubicBezTo>
                    <a:pt x="5120" y="5121"/>
                    <a:pt x="6454" y="3358"/>
                    <a:pt x="5692" y="1501"/>
                  </a:cubicBezTo>
                  <a:cubicBezTo>
                    <a:pt x="5335" y="572"/>
                    <a:pt x="4406" y="0"/>
                    <a:pt x="3406" y="0"/>
                  </a:cubicBezTo>
                  <a:close/>
                </a:path>
              </a:pathLst>
            </a:custGeom>
            <a:solidFill>
              <a:srgbClr val="7C3C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50"/>
            <p:cNvSpPr/>
            <p:nvPr/>
          </p:nvSpPr>
          <p:spPr>
            <a:xfrm>
              <a:off x="4983536" y="3933328"/>
              <a:ext cx="10584" cy="8245"/>
            </a:xfrm>
            <a:custGeom>
              <a:avLst/>
              <a:gdLst/>
              <a:ahLst/>
              <a:cxnLst/>
              <a:rect l="l" t="t" r="r" b="b"/>
              <a:pathLst>
                <a:path w="6574" h="5121" extrusionOk="0">
                  <a:moveTo>
                    <a:pt x="3120" y="0"/>
                  </a:moveTo>
                  <a:cubicBezTo>
                    <a:pt x="2358" y="0"/>
                    <a:pt x="1644" y="381"/>
                    <a:pt x="1239" y="1024"/>
                  </a:cubicBezTo>
                  <a:cubicBezTo>
                    <a:pt x="1" y="3049"/>
                    <a:pt x="1453" y="5121"/>
                    <a:pt x="3358" y="5121"/>
                  </a:cubicBezTo>
                  <a:cubicBezTo>
                    <a:pt x="5192" y="5121"/>
                    <a:pt x="6573" y="3239"/>
                    <a:pt x="5621" y="1310"/>
                  </a:cubicBezTo>
                  <a:cubicBezTo>
                    <a:pt x="5216" y="477"/>
                    <a:pt x="4359" y="0"/>
                    <a:pt x="3454" y="0"/>
                  </a:cubicBezTo>
                  <a:close/>
                </a:path>
              </a:pathLst>
            </a:custGeom>
            <a:solidFill>
              <a:srgbClr val="7C3C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0"/>
            <p:cNvSpPr/>
            <p:nvPr/>
          </p:nvSpPr>
          <p:spPr>
            <a:xfrm>
              <a:off x="4961452" y="3933832"/>
              <a:ext cx="16910" cy="33697"/>
            </a:xfrm>
            <a:custGeom>
              <a:avLst/>
              <a:gdLst/>
              <a:ahLst/>
              <a:cxnLst/>
              <a:rect l="l" t="t" r="r" b="b"/>
              <a:pathLst>
                <a:path w="10503" h="20930" extrusionOk="0">
                  <a:moveTo>
                    <a:pt x="2541" y="1"/>
                  </a:moveTo>
                  <a:cubicBezTo>
                    <a:pt x="2434" y="1"/>
                    <a:pt x="2325" y="7"/>
                    <a:pt x="2215" y="21"/>
                  </a:cubicBezTo>
                  <a:cubicBezTo>
                    <a:pt x="929" y="188"/>
                    <a:pt x="0" y="1331"/>
                    <a:pt x="0" y="2640"/>
                  </a:cubicBezTo>
                  <a:lnTo>
                    <a:pt x="0" y="18406"/>
                  </a:lnTo>
                  <a:cubicBezTo>
                    <a:pt x="0" y="19787"/>
                    <a:pt x="1144" y="20930"/>
                    <a:pt x="2525" y="20930"/>
                  </a:cubicBezTo>
                  <a:lnTo>
                    <a:pt x="7788" y="20930"/>
                  </a:lnTo>
                  <a:cubicBezTo>
                    <a:pt x="9288" y="20930"/>
                    <a:pt x="10503" y="19620"/>
                    <a:pt x="10312" y="18072"/>
                  </a:cubicBezTo>
                  <a:cubicBezTo>
                    <a:pt x="10145" y="16786"/>
                    <a:pt x="9002" y="15881"/>
                    <a:pt x="7693" y="15881"/>
                  </a:cubicBezTo>
                  <a:lnTo>
                    <a:pt x="5073" y="15881"/>
                  </a:lnTo>
                  <a:lnTo>
                    <a:pt x="5073" y="2521"/>
                  </a:lnTo>
                  <a:cubicBezTo>
                    <a:pt x="5073" y="1127"/>
                    <a:pt x="3942" y="1"/>
                    <a:pt x="2541" y="1"/>
                  </a:cubicBezTo>
                  <a:close/>
                </a:path>
              </a:pathLst>
            </a:custGeom>
            <a:solidFill>
              <a:srgbClr val="FD8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0"/>
            <p:cNvSpPr/>
            <p:nvPr/>
          </p:nvSpPr>
          <p:spPr>
            <a:xfrm>
              <a:off x="4916401" y="3900738"/>
              <a:ext cx="106935" cy="23888"/>
            </a:xfrm>
            <a:custGeom>
              <a:avLst/>
              <a:gdLst/>
              <a:ahLst/>
              <a:cxnLst/>
              <a:rect l="l" t="t" r="r" b="b"/>
              <a:pathLst>
                <a:path w="66419" h="14837" extrusionOk="0">
                  <a:moveTo>
                    <a:pt x="5382" y="0"/>
                  </a:moveTo>
                  <a:cubicBezTo>
                    <a:pt x="2406" y="0"/>
                    <a:pt x="0" y="2405"/>
                    <a:pt x="0" y="5382"/>
                  </a:cubicBezTo>
                  <a:lnTo>
                    <a:pt x="0" y="9455"/>
                  </a:lnTo>
                  <a:cubicBezTo>
                    <a:pt x="0" y="12431"/>
                    <a:pt x="2406" y="14837"/>
                    <a:pt x="5382" y="14837"/>
                  </a:cubicBezTo>
                  <a:lnTo>
                    <a:pt x="61037" y="14837"/>
                  </a:lnTo>
                  <a:cubicBezTo>
                    <a:pt x="64014" y="14837"/>
                    <a:pt x="66419" y="12431"/>
                    <a:pt x="66419" y="9455"/>
                  </a:cubicBezTo>
                  <a:lnTo>
                    <a:pt x="66419" y="5382"/>
                  </a:lnTo>
                  <a:cubicBezTo>
                    <a:pt x="66419" y="2405"/>
                    <a:pt x="64014" y="0"/>
                    <a:pt x="61037" y="0"/>
                  </a:cubicBezTo>
                  <a:close/>
                </a:path>
              </a:pathLst>
            </a:custGeom>
            <a:solidFill>
              <a:srgbClr val="00F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0"/>
            <p:cNvSpPr/>
            <p:nvPr/>
          </p:nvSpPr>
          <p:spPr>
            <a:xfrm>
              <a:off x="4930511" y="3896903"/>
              <a:ext cx="17507" cy="31711"/>
            </a:xfrm>
            <a:custGeom>
              <a:avLst/>
              <a:gdLst/>
              <a:ahLst/>
              <a:cxnLst/>
              <a:rect l="l" t="t" r="r" b="b"/>
              <a:pathLst>
                <a:path w="10874" h="19696" extrusionOk="0">
                  <a:moveTo>
                    <a:pt x="7859" y="1"/>
                  </a:moveTo>
                  <a:cubicBezTo>
                    <a:pt x="3525" y="1"/>
                    <a:pt x="0" y="3525"/>
                    <a:pt x="0" y="7860"/>
                  </a:cubicBezTo>
                  <a:lnTo>
                    <a:pt x="0" y="11860"/>
                  </a:lnTo>
                  <a:cubicBezTo>
                    <a:pt x="0" y="16195"/>
                    <a:pt x="3525" y="19695"/>
                    <a:pt x="7859" y="19695"/>
                  </a:cubicBezTo>
                  <a:cubicBezTo>
                    <a:pt x="8859" y="19695"/>
                    <a:pt x="9812" y="19124"/>
                    <a:pt x="10169" y="18171"/>
                  </a:cubicBezTo>
                  <a:cubicBezTo>
                    <a:pt x="10869" y="16351"/>
                    <a:pt x="9556" y="14645"/>
                    <a:pt x="7845" y="14645"/>
                  </a:cubicBezTo>
                  <a:cubicBezTo>
                    <a:pt x="7810" y="14645"/>
                    <a:pt x="7775" y="14645"/>
                    <a:pt x="7740" y="14647"/>
                  </a:cubicBezTo>
                  <a:cubicBezTo>
                    <a:pt x="7712" y="14648"/>
                    <a:pt x="7684" y="14648"/>
                    <a:pt x="7656" y="14648"/>
                  </a:cubicBezTo>
                  <a:cubicBezTo>
                    <a:pt x="6218" y="14648"/>
                    <a:pt x="5049" y="13452"/>
                    <a:pt x="5049" y="12003"/>
                  </a:cubicBezTo>
                  <a:lnTo>
                    <a:pt x="5049" y="7717"/>
                  </a:lnTo>
                  <a:cubicBezTo>
                    <a:pt x="5049" y="6268"/>
                    <a:pt x="6218" y="5072"/>
                    <a:pt x="7656" y="5072"/>
                  </a:cubicBezTo>
                  <a:cubicBezTo>
                    <a:pt x="7684" y="5072"/>
                    <a:pt x="7712" y="5072"/>
                    <a:pt x="7740" y="5073"/>
                  </a:cubicBezTo>
                  <a:cubicBezTo>
                    <a:pt x="7764" y="5074"/>
                    <a:pt x="7787" y="5074"/>
                    <a:pt x="7811" y="5074"/>
                  </a:cubicBezTo>
                  <a:cubicBezTo>
                    <a:pt x="9539" y="5074"/>
                    <a:pt x="10874" y="3358"/>
                    <a:pt x="10169" y="1525"/>
                  </a:cubicBezTo>
                  <a:cubicBezTo>
                    <a:pt x="9812" y="596"/>
                    <a:pt x="8859" y="25"/>
                    <a:pt x="78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0"/>
            <p:cNvSpPr/>
            <p:nvPr/>
          </p:nvSpPr>
          <p:spPr>
            <a:xfrm>
              <a:off x="4952787" y="3896903"/>
              <a:ext cx="17507" cy="31711"/>
            </a:xfrm>
            <a:custGeom>
              <a:avLst/>
              <a:gdLst/>
              <a:ahLst/>
              <a:cxnLst/>
              <a:rect l="l" t="t" r="r" b="b"/>
              <a:pathLst>
                <a:path w="10874" h="19696" extrusionOk="0">
                  <a:moveTo>
                    <a:pt x="7835" y="1"/>
                  </a:moveTo>
                  <a:cubicBezTo>
                    <a:pt x="3525" y="1"/>
                    <a:pt x="0" y="3525"/>
                    <a:pt x="0" y="7860"/>
                  </a:cubicBezTo>
                  <a:lnTo>
                    <a:pt x="0" y="11860"/>
                  </a:lnTo>
                  <a:cubicBezTo>
                    <a:pt x="0" y="16195"/>
                    <a:pt x="3501" y="19695"/>
                    <a:pt x="7835" y="19695"/>
                  </a:cubicBezTo>
                  <a:cubicBezTo>
                    <a:pt x="8859" y="19695"/>
                    <a:pt x="9788" y="19124"/>
                    <a:pt x="10169" y="18171"/>
                  </a:cubicBezTo>
                  <a:cubicBezTo>
                    <a:pt x="10869" y="16351"/>
                    <a:pt x="9557" y="14645"/>
                    <a:pt x="7845" y="14645"/>
                  </a:cubicBezTo>
                  <a:cubicBezTo>
                    <a:pt x="7810" y="14645"/>
                    <a:pt x="7775" y="14645"/>
                    <a:pt x="7740" y="14647"/>
                  </a:cubicBezTo>
                  <a:cubicBezTo>
                    <a:pt x="7712" y="14648"/>
                    <a:pt x="7684" y="14648"/>
                    <a:pt x="7656" y="14648"/>
                  </a:cubicBezTo>
                  <a:cubicBezTo>
                    <a:pt x="6218" y="14648"/>
                    <a:pt x="5049" y="13452"/>
                    <a:pt x="5049" y="12003"/>
                  </a:cubicBezTo>
                  <a:lnTo>
                    <a:pt x="5049" y="7717"/>
                  </a:lnTo>
                  <a:cubicBezTo>
                    <a:pt x="5049" y="6245"/>
                    <a:pt x="6217" y="5072"/>
                    <a:pt x="7655" y="5072"/>
                  </a:cubicBezTo>
                  <a:cubicBezTo>
                    <a:pt x="7683" y="5072"/>
                    <a:pt x="7711" y="5072"/>
                    <a:pt x="7740" y="5073"/>
                  </a:cubicBezTo>
                  <a:cubicBezTo>
                    <a:pt x="7764" y="5074"/>
                    <a:pt x="7787" y="5074"/>
                    <a:pt x="7811" y="5074"/>
                  </a:cubicBezTo>
                  <a:cubicBezTo>
                    <a:pt x="9539" y="5074"/>
                    <a:pt x="10874" y="3358"/>
                    <a:pt x="10169" y="1525"/>
                  </a:cubicBezTo>
                  <a:cubicBezTo>
                    <a:pt x="9812" y="596"/>
                    <a:pt x="8859" y="25"/>
                    <a:pt x="7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50"/>
            <p:cNvSpPr/>
            <p:nvPr/>
          </p:nvSpPr>
          <p:spPr>
            <a:xfrm>
              <a:off x="4974488" y="3896903"/>
              <a:ext cx="17507" cy="31711"/>
            </a:xfrm>
            <a:custGeom>
              <a:avLst/>
              <a:gdLst/>
              <a:ahLst/>
              <a:cxnLst/>
              <a:rect l="l" t="t" r="r" b="b"/>
              <a:pathLst>
                <a:path w="10874" h="19696" extrusionOk="0">
                  <a:moveTo>
                    <a:pt x="7859" y="1"/>
                  </a:moveTo>
                  <a:cubicBezTo>
                    <a:pt x="3525" y="1"/>
                    <a:pt x="0" y="3525"/>
                    <a:pt x="0" y="7860"/>
                  </a:cubicBezTo>
                  <a:lnTo>
                    <a:pt x="0" y="11860"/>
                  </a:lnTo>
                  <a:cubicBezTo>
                    <a:pt x="0" y="16195"/>
                    <a:pt x="3525" y="19695"/>
                    <a:pt x="7859" y="19695"/>
                  </a:cubicBezTo>
                  <a:cubicBezTo>
                    <a:pt x="8859" y="19695"/>
                    <a:pt x="9812" y="19124"/>
                    <a:pt x="10169" y="18171"/>
                  </a:cubicBezTo>
                  <a:cubicBezTo>
                    <a:pt x="10874" y="16339"/>
                    <a:pt x="9539" y="14622"/>
                    <a:pt x="7811" y="14622"/>
                  </a:cubicBezTo>
                  <a:cubicBezTo>
                    <a:pt x="7787" y="14622"/>
                    <a:pt x="7764" y="14622"/>
                    <a:pt x="7740" y="14623"/>
                  </a:cubicBezTo>
                  <a:cubicBezTo>
                    <a:pt x="7699" y="14625"/>
                    <a:pt x="7659" y="14626"/>
                    <a:pt x="7619" y="14626"/>
                  </a:cubicBezTo>
                  <a:cubicBezTo>
                    <a:pt x="6197" y="14626"/>
                    <a:pt x="5049" y="13415"/>
                    <a:pt x="5049" y="11979"/>
                  </a:cubicBezTo>
                  <a:lnTo>
                    <a:pt x="5049" y="7717"/>
                  </a:lnTo>
                  <a:cubicBezTo>
                    <a:pt x="5049" y="6268"/>
                    <a:pt x="6218" y="5072"/>
                    <a:pt x="7656" y="5072"/>
                  </a:cubicBezTo>
                  <a:cubicBezTo>
                    <a:pt x="7684" y="5072"/>
                    <a:pt x="7712" y="5072"/>
                    <a:pt x="7740" y="5073"/>
                  </a:cubicBezTo>
                  <a:cubicBezTo>
                    <a:pt x="7764" y="5074"/>
                    <a:pt x="7787" y="5074"/>
                    <a:pt x="7811" y="5074"/>
                  </a:cubicBezTo>
                  <a:cubicBezTo>
                    <a:pt x="9539" y="5074"/>
                    <a:pt x="10874" y="3358"/>
                    <a:pt x="10169" y="1525"/>
                  </a:cubicBezTo>
                  <a:cubicBezTo>
                    <a:pt x="9812" y="596"/>
                    <a:pt x="8859" y="25"/>
                    <a:pt x="78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50"/>
            <p:cNvSpPr/>
            <p:nvPr/>
          </p:nvSpPr>
          <p:spPr>
            <a:xfrm>
              <a:off x="4996189" y="3896903"/>
              <a:ext cx="17546" cy="31711"/>
            </a:xfrm>
            <a:custGeom>
              <a:avLst/>
              <a:gdLst/>
              <a:ahLst/>
              <a:cxnLst/>
              <a:rect l="l" t="t" r="r" b="b"/>
              <a:pathLst>
                <a:path w="10898" h="19696" extrusionOk="0">
                  <a:moveTo>
                    <a:pt x="7859" y="1"/>
                  </a:moveTo>
                  <a:cubicBezTo>
                    <a:pt x="3525" y="1"/>
                    <a:pt x="0" y="3525"/>
                    <a:pt x="0" y="7860"/>
                  </a:cubicBezTo>
                  <a:lnTo>
                    <a:pt x="0" y="11860"/>
                  </a:lnTo>
                  <a:cubicBezTo>
                    <a:pt x="0" y="16195"/>
                    <a:pt x="3525" y="19695"/>
                    <a:pt x="7859" y="19695"/>
                  </a:cubicBezTo>
                  <a:cubicBezTo>
                    <a:pt x="8883" y="19695"/>
                    <a:pt x="9812" y="19124"/>
                    <a:pt x="10193" y="18171"/>
                  </a:cubicBezTo>
                  <a:cubicBezTo>
                    <a:pt x="10893" y="16351"/>
                    <a:pt x="9580" y="14645"/>
                    <a:pt x="7869" y="14645"/>
                  </a:cubicBezTo>
                  <a:cubicBezTo>
                    <a:pt x="7834" y="14645"/>
                    <a:pt x="7799" y="14645"/>
                    <a:pt x="7764" y="14647"/>
                  </a:cubicBezTo>
                  <a:cubicBezTo>
                    <a:pt x="7736" y="14648"/>
                    <a:pt x="7708" y="14648"/>
                    <a:pt x="7680" y="14648"/>
                  </a:cubicBezTo>
                  <a:cubicBezTo>
                    <a:pt x="6242" y="14648"/>
                    <a:pt x="5073" y="13452"/>
                    <a:pt x="5073" y="12003"/>
                  </a:cubicBezTo>
                  <a:lnTo>
                    <a:pt x="5073" y="7717"/>
                  </a:lnTo>
                  <a:cubicBezTo>
                    <a:pt x="5073" y="6268"/>
                    <a:pt x="6242" y="5072"/>
                    <a:pt x="7680" y="5072"/>
                  </a:cubicBezTo>
                  <a:cubicBezTo>
                    <a:pt x="7708" y="5072"/>
                    <a:pt x="7736" y="5072"/>
                    <a:pt x="7764" y="5073"/>
                  </a:cubicBezTo>
                  <a:cubicBezTo>
                    <a:pt x="7788" y="5074"/>
                    <a:pt x="7811" y="5074"/>
                    <a:pt x="7835" y="5074"/>
                  </a:cubicBezTo>
                  <a:cubicBezTo>
                    <a:pt x="9563" y="5074"/>
                    <a:pt x="10898" y="3358"/>
                    <a:pt x="10193" y="1525"/>
                  </a:cubicBezTo>
                  <a:cubicBezTo>
                    <a:pt x="9812" y="596"/>
                    <a:pt x="8883" y="25"/>
                    <a:pt x="78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0"/>
            <p:cNvSpPr/>
            <p:nvPr/>
          </p:nvSpPr>
          <p:spPr>
            <a:xfrm>
              <a:off x="4981543" y="4097042"/>
              <a:ext cx="8129" cy="23968"/>
            </a:xfrm>
            <a:custGeom>
              <a:avLst/>
              <a:gdLst/>
              <a:ahLst/>
              <a:cxnLst/>
              <a:rect l="l" t="t" r="r" b="b"/>
              <a:pathLst>
                <a:path w="5049" h="14887" extrusionOk="0">
                  <a:moveTo>
                    <a:pt x="2539" y="0"/>
                  </a:moveTo>
                  <a:cubicBezTo>
                    <a:pt x="2511" y="0"/>
                    <a:pt x="2482" y="1"/>
                    <a:pt x="2453" y="2"/>
                  </a:cubicBezTo>
                  <a:cubicBezTo>
                    <a:pt x="1072" y="26"/>
                    <a:pt x="0" y="1264"/>
                    <a:pt x="0" y="2645"/>
                  </a:cubicBezTo>
                  <a:lnTo>
                    <a:pt x="0" y="12219"/>
                  </a:lnTo>
                  <a:cubicBezTo>
                    <a:pt x="0" y="13624"/>
                    <a:pt x="1072" y="14838"/>
                    <a:pt x="2453" y="14886"/>
                  </a:cubicBezTo>
                  <a:cubicBezTo>
                    <a:pt x="2468" y="14886"/>
                    <a:pt x="2482" y="14886"/>
                    <a:pt x="2497" y="14886"/>
                  </a:cubicBezTo>
                  <a:cubicBezTo>
                    <a:pt x="3906" y="14886"/>
                    <a:pt x="5049" y="13752"/>
                    <a:pt x="5049" y="12338"/>
                  </a:cubicBezTo>
                  <a:lnTo>
                    <a:pt x="5049" y="2526"/>
                  </a:lnTo>
                  <a:cubicBezTo>
                    <a:pt x="5049" y="1126"/>
                    <a:pt x="3929" y="0"/>
                    <a:pt x="2539"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0"/>
            <p:cNvSpPr/>
            <p:nvPr/>
          </p:nvSpPr>
          <p:spPr>
            <a:xfrm>
              <a:off x="4992393" y="4097042"/>
              <a:ext cx="8169" cy="23931"/>
            </a:xfrm>
            <a:custGeom>
              <a:avLst/>
              <a:gdLst/>
              <a:ahLst/>
              <a:cxnLst/>
              <a:rect l="l" t="t" r="r" b="b"/>
              <a:pathLst>
                <a:path w="5074" h="14864" extrusionOk="0">
                  <a:moveTo>
                    <a:pt x="2562" y="0"/>
                  </a:moveTo>
                  <a:cubicBezTo>
                    <a:pt x="2534" y="0"/>
                    <a:pt x="2506" y="1"/>
                    <a:pt x="2477" y="2"/>
                  </a:cubicBezTo>
                  <a:cubicBezTo>
                    <a:pt x="1072" y="26"/>
                    <a:pt x="1" y="1264"/>
                    <a:pt x="1" y="2645"/>
                  </a:cubicBezTo>
                  <a:lnTo>
                    <a:pt x="1" y="12219"/>
                  </a:lnTo>
                  <a:cubicBezTo>
                    <a:pt x="1" y="13624"/>
                    <a:pt x="1072" y="14838"/>
                    <a:pt x="2477" y="14862"/>
                  </a:cubicBezTo>
                  <a:cubicBezTo>
                    <a:pt x="2506" y="14863"/>
                    <a:pt x="2535" y="14863"/>
                    <a:pt x="2564" y="14863"/>
                  </a:cubicBezTo>
                  <a:cubicBezTo>
                    <a:pt x="3953" y="14863"/>
                    <a:pt x="5073" y="13738"/>
                    <a:pt x="5073" y="12338"/>
                  </a:cubicBezTo>
                  <a:lnTo>
                    <a:pt x="5073" y="2526"/>
                  </a:lnTo>
                  <a:cubicBezTo>
                    <a:pt x="5073" y="1126"/>
                    <a:pt x="3930" y="0"/>
                    <a:pt x="2562"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0"/>
            <p:cNvSpPr/>
            <p:nvPr/>
          </p:nvSpPr>
          <p:spPr>
            <a:xfrm>
              <a:off x="5003244" y="4097042"/>
              <a:ext cx="8168" cy="23968"/>
            </a:xfrm>
            <a:custGeom>
              <a:avLst/>
              <a:gdLst/>
              <a:ahLst/>
              <a:cxnLst/>
              <a:rect l="l" t="t" r="r" b="b"/>
              <a:pathLst>
                <a:path w="5073" h="14887" extrusionOk="0">
                  <a:moveTo>
                    <a:pt x="2561" y="0"/>
                  </a:moveTo>
                  <a:cubicBezTo>
                    <a:pt x="2533" y="0"/>
                    <a:pt x="2505" y="1"/>
                    <a:pt x="2477" y="2"/>
                  </a:cubicBezTo>
                  <a:cubicBezTo>
                    <a:pt x="1096" y="26"/>
                    <a:pt x="0" y="1240"/>
                    <a:pt x="0" y="2645"/>
                  </a:cubicBezTo>
                  <a:lnTo>
                    <a:pt x="0" y="12242"/>
                  </a:lnTo>
                  <a:cubicBezTo>
                    <a:pt x="0" y="13624"/>
                    <a:pt x="1072" y="14838"/>
                    <a:pt x="2477" y="14886"/>
                  </a:cubicBezTo>
                  <a:cubicBezTo>
                    <a:pt x="2492" y="14886"/>
                    <a:pt x="2506" y="14886"/>
                    <a:pt x="2521" y="14886"/>
                  </a:cubicBezTo>
                  <a:cubicBezTo>
                    <a:pt x="3930" y="14886"/>
                    <a:pt x="5073" y="13752"/>
                    <a:pt x="5073" y="12338"/>
                  </a:cubicBezTo>
                  <a:lnTo>
                    <a:pt x="5073" y="2526"/>
                  </a:lnTo>
                  <a:cubicBezTo>
                    <a:pt x="5073" y="1149"/>
                    <a:pt x="3951" y="0"/>
                    <a:pt x="2561"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0"/>
            <p:cNvSpPr/>
            <p:nvPr/>
          </p:nvSpPr>
          <p:spPr>
            <a:xfrm>
              <a:off x="5014133" y="4097042"/>
              <a:ext cx="8131" cy="23968"/>
            </a:xfrm>
            <a:custGeom>
              <a:avLst/>
              <a:gdLst/>
              <a:ahLst/>
              <a:cxnLst/>
              <a:rect l="l" t="t" r="r" b="b"/>
              <a:pathLst>
                <a:path w="5050" h="14887" extrusionOk="0">
                  <a:moveTo>
                    <a:pt x="2539" y="0"/>
                  </a:moveTo>
                  <a:cubicBezTo>
                    <a:pt x="2511" y="0"/>
                    <a:pt x="2482" y="1"/>
                    <a:pt x="2453" y="2"/>
                  </a:cubicBezTo>
                  <a:cubicBezTo>
                    <a:pt x="1072" y="26"/>
                    <a:pt x="1" y="1264"/>
                    <a:pt x="1" y="2645"/>
                  </a:cubicBezTo>
                  <a:lnTo>
                    <a:pt x="1" y="12219"/>
                  </a:lnTo>
                  <a:cubicBezTo>
                    <a:pt x="1" y="13624"/>
                    <a:pt x="1072" y="14838"/>
                    <a:pt x="2453" y="14886"/>
                  </a:cubicBezTo>
                  <a:cubicBezTo>
                    <a:pt x="2468" y="14886"/>
                    <a:pt x="2483" y="14886"/>
                    <a:pt x="2497" y="14886"/>
                  </a:cubicBezTo>
                  <a:cubicBezTo>
                    <a:pt x="3906" y="14886"/>
                    <a:pt x="5049" y="13752"/>
                    <a:pt x="5049" y="12338"/>
                  </a:cubicBezTo>
                  <a:lnTo>
                    <a:pt x="5049" y="2526"/>
                  </a:lnTo>
                  <a:cubicBezTo>
                    <a:pt x="5049" y="1126"/>
                    <a:pt x="3929" y="0"/>
                    <a:pt x="2539" y="0"/>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50"/>
            <p:cNvSpPr/>
            <p:nvPr/>
          </p:nvSpPr>
          <p:spPr>
            <a:xfrm>
              <a:off x="4981543" y="3996284"/>
              <a:ext cx="40720" cy="104788"/>
            </a:xfrm>
            <a:custGeom>
              <a:avLst/>
              <a:gdLst/>
              <a:ahLst/>
              <a:cxnLst/>
              <a:rect l="l" t="t" r="r" b="b"/>
              <a:pathLst>
                <a:path w="25292" h="65086" extrusionOk="0">
                  <a:moveTo>
                    <a:pt x="0" y="1"/>
                  </a:moveTo>
                  <a:lnTo>
                    <a:pt x="0" y="65085"/>
                  </a:lnTo>
                  <a:lnTo>
                    <a:pt x="25291" y="65085"/>
                  </a:lnTo>
                  <a:lnTo>
                    <a:pt x="252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50"/>
            <p:cNvSpPr/>
            <p:nvPr/>
          </p:nvSpPr>
          <p:spPr>
            <a:xfrm>
              <a:off x="4981543" y="4056556"/>
              <a:ext cx="40720" cy="23889"/>
            </a:xfrm>
            <a:custGeom>
              <a:avLst/>
              <a:gdLst/>
              <a:ahLst/>
              <a:cxnLst/>
              <a:rect l="l" t="t" r="r" b="b"/>
              <a:pathLst>
                <a:path w="25292" h="14838" extrusionOk="0">
                  <a:moveTo>
                    <a:pt x="0" y="1"/>
                  </a:moveTo>
                  <a:lnTo>
                    <a:pt x="0" y="14837"/>
                  </a:lnTo>
                  <a:lnTo>
                    <a:pt x="25291" y="14837"/>
                  </a:lnTo>
                  <a:lnTo>
                    <a:pt x="25291" y="1"/>
                  </a:lnTo>
                  <a:close/>
                </a:path>
              </a:pathLst>
            </a:custGeom>
            <a:solidFill>
              <a:srgbClr val="F0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0"/>
            <p:cNvSpPr/>
            <p:nvPr/>
          </p:nvSpPr>
          <p:spPr>
            <a:xfrm>
              <a:off x="4908618" y="3975120"/>
              <a:ext cx="122041" cy="30943"/>
            </a:xfrm>
            <a:custGeom>
              <a:avLst/>
              <a:gdLst/>
              <a:ahLst/>
              <a:cxnLst/>
              <a:rect l="l" t="t" r="r" b="b"/>
              <a:pathLst>
                <a:path w="75802" h="19219" extrusionOk="0">
                  <a:moveTo>
                    <a:pt x="9740" y="0"/>
                  </a:moveTo>
                  <a:cubicBezTo>
                    <a:pt x="4334" y="0"/>
                    <a:pt x="0" y="4453"/>
                    <a:pt x="119" y="9859"/>
                  </a:cubicBezTo>
                  <a:cubicBezTo>
                    <a:pt x="262" y="15122"/>
                    <a:pt x="4715" y="19218"/>
                    <a:pt x="9955" y="19218"/>
                  </a:cubicBezTo>
                  <a:lnTo>
                    <a:pt x="66061" y="19218"/>
                  </a:lnTo>
                  <a:cubicBezTo>
                    <a:pt x="71444" y="19218"/>
                    <a:pt x="75802" y="14789"/>
                    <a:pt x="75659" y="9359"/>
                  </a:cubicBezTo>
                  <a:cubicBezTo>
                    <a:pt x="75516" y="4120"/>
                    <a:pt x="71086" y="0"/>
                    <a:pt x="658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0"/>
            <p:cNvSpPr/>
            <p:nvPr/>
          </p:nvSpPr>
          <p:spPr>
            <a:xfrm>
              <a:off x="4908618" y="3984857"/>
              <a:ext cx="122003" cy="21741"/>
            </a:xfrm>
            <a:custGeom>
              <a:avLst/>
              <a:gdLst/>
              <a:ahLst/>
              <a:cxnLst/>
              <a:rect l="l" t="t" r="r" b="b"/>
              <a:pathLst>
                <a:path w="75778" h="13504" extrusionOk="0">
                  <a:moveTo>
                    <a:pt x="715" y="1"/>
                  </a:moveTo>
                  <a:cubicBezTo>
                    <a:pt x="262" y="1144"/>
                    <a:pt x="0" y="2382"/>
                    <a:pt x="0" y="3692"/>
                  </a:cubicBezTo>
                  <a:cubicBezTo>
                    <a:pt x="0" y="9122"/>
                    <a:pt x="4334" y="13504"/>
                    <a:pt x="9645" y="13504"/>
                  </a:cubicBezTo>
                  <a:lnTo>
                    <a:pt x="66133" y="13504"/>
                  </a:lnTo>
                  <a:cubicBezTo>
                    <a:pt x="68800" y="13504"/>
                    <a:pt x="71205" y="12408"/>
                    <a:pt x="72968" y="10646"/>
                  </a:cubicBezTo>
                  <a:cubicBezTo>
                    <a:pt x="74706" y="8860"/>
                    <a:pt x="75778" y="6407"/>
                    <a:pt x="75778" y="3692"/>
                  </a:cubicBezTo>
                  <a:cubicBezTo>
                    <a:pt x="75778" y="2382"/>
                    <a:pt x="75540" y="1144"/>
                    <a:pt x="75063" y="1"/>
                  </a:cubicBezTo>
                  <a:cubicBezTo>
                    <a:pt x="74587" y="1215"/>
                    <a:pt x="73849" y="2311"/>
                    <a:pt x="72944" y="3216"/>
                  </a:cubicBezTo>
                  <a:cubicBezTo>
                    <a:pt x="71205" y="5002"/>
                    <a:pt x="68800" y="6097"/>
                    <a:pt x="66133" y="6097"/>
                  </a:cubicBezTo>
                  <a:lnTo>
                    <a:pt x="9645" y="6097"/>
                  </a:lnTo>
                  <a:cubicBezTo>
                    <a:pt x="5620" y="6097"/>
                    <a:pt x="2167" y="3573"/>
                    <a:pt x="71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0"/>
            <p:cNvSpPr/>
            <p:nvPr/>
          </p:nvSpPr>
          <p:spPr>
            <a:xfrm>
              <a:off x="5040319" y="4000119"/>
              <a:ext cx="8897" cy="8129"/>
            </a:xfrm>
            <a:custGeom>
              <a:avLst/>
              <a:gdLst/>
              <a:ahLst/>
              <a:cxnLst/>
              <a:rect l="l" t="t" r="r" b="b"/>
              <a:pathLst>
                <a:path w="5526" h="5049" extrusionOk="0">
                  <a:moveTo>
                    <a:pt x="2954" y="0"/>
                  </a:moveTo>
                  <a:cubicBezTo>
                    <a:pt x="1287" y="0"/>
                    <a:pt x="1" y="1572"/>
                    <a:pt x="549" y="3334"/>
                  </a:cubicBezTo>
                  <a:cubicBezTo>
                    <a:pt x="882" y="4358"/>
                    <a:pt x="1882" y="5049"/>
                    <a:pt x="2954" y="5049"/>
                  </a:cubicBezTo>
                  <a:lnTo>
                    <a:pt x="2978" y="5049"/>
                  </a:lnTo>
                  <a:cubicBezTo>
                    <a:pt x="4383" y="5049"/>
                    <a:pt x="5502" y="3929"/>
                    <a:pt x="5526" y="2548"/>
                  </a:cubicBezTo>
                  <a:cubicBezTo>
                    <a:pt x="5526" y="1143"/>
                    <a:pt x="4407" y="0"/>
                    <a:pt x="3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0"/>
            <p:cNvSpPr/>
            <p:nvPr/>
          </p:nvSpPr>
          <p:spPr>
            <a:xfrm>
              <a:off x="5056844" y="3889887"/>
              <a:ext cx="9549" cy="8131"/>
            </a:xfrm>
            <a:custGeom>
              <a:avLst/>
              <a:gdLst/>
              <a:ahLst/>
              <a:cxnLst/>
              <a:rect l="l" t="t" r="r" b="b"/>
              <a:pathLst>
                <a:path w="5931" h="5050" extrusionOk="0">
                  <a:moveTo>
                    <a:pt x="2930" y="1"/>
                  </a:moveTo>
                  <a:cubicBezTo>
                    <a:pt x="1287" y="1"/>
                    <a:pt x="1" y="1596"/>
                    <a:pt x="525" y="3335"/>
                  </a:cubicBezTo>
                  <a:cubicBezTo>
                    <a:pt x="858" y="4383"/>
                    <a:pt x="1882" y="5049"/>
                    <a:pt x="2978" y="5049"/>
                  </a:cubicBezTo>
                  <a:cubicBezTo>
                    <a:pt x="4645" y="5049"/>
                    <a:pt x="5931" y="3478"/>
                    <a:pt x="5383" y="1739"/>
                  </a:cubicBezTo>
                  <a:cubicBezTo>
                    <a:pt x="5050" y="691"/>
                    <a:pt x="4049" y="1"/>
                    <a:pt x="2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0"/>
            <p:cNvSpPr/>
            <p:nvPr/>
          </p:nvSpPr>
          <p:spPr>
            <a:xfrm>
              <a:off x="4883280" y="4000117"/>
              <a:ext cx="8852" cy="8131"/>
            </a:xfrm>
            <a:custGeom>
              <a:avLst/>
              <a:gdLst/>
              <a:ahLst/>
              <a:cxnLst/>
              <a:rect l="l" t="t" r="r" b="b"/>
              <a:pathLst>
                <a:path w="5498" h="5050" extrusionOk="0">
                  <a:moveTo>
                    <a:pt x="2913" y="1"/>
                  </a:moveTo>
                  <a:cubicBezTo>
                    <a:pt x="1287" y="1"/>
                    <a:pt x="1" y="1586"/>
                    <a:pt x="521" y="3311"/>
                  </a:cubicBezTo>
                  <a:cubicBezTo>
                    <a:pt x="854" y="4359"/>
                    <a:pt x="1854" y="5050"/>
                    <a:pt x="2950" y="5050"/>
                  </a:cubicBezTo>
                  <a:lnTo>
                    <a:pt x="2974" y="5050"/>
                  </a:lnTo>
                  <a:cubicBezTo>
                    <a:pt x="4355" y="5050"/>
                    <a:pt x="5474" y="3930"/>
                    <a:pt x="5498" y="2549"/>
                  </a:cubicBezTo>
                  <a:cubicBezTo>
                    <a:pt x="5498" y="1144"/>
                    <a:pt x="4379" y="1"/>
                    <a:pt x="2997" y="1"/>
                  </a:cubicBezTo>
                  <a:lnTo>
                    <a:pt x="2950" y="1"/>
                  </a:lnTo>
                  <a:cubicBezTo>
                    <a:pt x="2938" y="1"/>
                    <a:pt x="2925" y="1"/>
                    <a:pt x="29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0"/>
            <p:cNvSpPr/>
            <p:nvPr/>
          </p:nvSpPr>
          <p:spPr>
            <a:xfrm>
              <a:off x="4875107" y="4014227"/>
              <a:ext cx="9510" cy="8131"/>
            </a:xfrm>
            <a:custGeom>
              <a:avLst/>
              <a:gdLst/>
              <a:ahLst/>
              <a:cxnLst/>
              <a:rect l="l" t="t" r="r" b="b"/>
              <a:pathLst>
                <a:path w="5907" h="5050" extrusionOk="0">
                  <a:moveTo>
                    <a:pt x="2929" y="1"/>
                  </a:moveTo>
                  <a:cubicBezTo>
                    <a:pt x="1286" y="1"/>
                    <a:pt x="0" y="1572"/>
                    <a:pt x="524" y="3311"/>
                  </a:cubicBezTo>
                  <a:cubicBezTo>
                    <a:pt x="858" y="4359"/>
                    <a:pt x="1858" y="5049"/>
                    <a:pt x="2953" y="5049"/>
                  </a:cubicBezTo>
                  <a:lnTo>
                    <a:pt x="2977" y="5049"/>
                  </a:lnTo>
                  <a:cubicBezTo>
                    <a:pt x="4620" y="5049"/>
                    <a:pt x="5906" y="3454"/>
                    <a:pt x="5382" y="1715"/>
                  </a:cubicBezTo>
                  <a:cubicBezTo>
                    <a:pt x="5049" y="668"/>
                    <a:pt x="4049" y="1"/>
                    <a:pt x="2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0"/>
            <p:cNvSpPr/>
            <p:nvPr/>
          </p:nvSpPr>
          <p:spPr>
            <a:xfrm>
              <a:off x="4895812" y="3874705"/>
              <a:ext cx="9547" cy="8129"/>
            </a:xfrm>
            <a:custGeom>
              <a:avLst/>
              <a:gdLst/>
              <a:ahLst/>
              <a:cxnLst/>
              <a:rect l="l" t="t" r="r" b="b"/>
              <a:pathLst>
                <a:path w="5930" h="5049" extrusionOk="0">
                  <a:moveTo>
                    <a:pt x="2953" y="0"/>
                  </a:moveTo>
                  <a:cubicBezTo>
                    <a:pt x="1286" y="0"/>
                    <a:pt x="0" y="1572"/>
                    <a:pt x="548" y="3334"/>
                  </a:cubicBezTo>
                  <a:cubicBezTo>
                    <a:pt x="857" y="4382"/>
                    <a:pt x="1881" y="5049"/>
                    <a:pt x="2977" y="5049"/>
                  </a:cubicBezTo>
                  <a:cubicBezTo>
                    <a:pt x="4644" y="5049"/>
                    <a:pt x="5930" y="3453"/>
                    <a:pt x="5382" y="1715"/>
                  </a:cubicBezTo>
                  <a:cubicBezTo>
                    <a:pt x="5073" y="667"/>
                    <a:pt x="4048" y="0"/>
                    <a:pt x="29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50"/>
            <p:cNvSpPr/>
            <p:nvPr/>
          </p:nvSpPr>
          <p:spPr>
            <a:xfrm>
              <a:off x="5039553" y="3939998"/>
              <a:ext cx="36349" cy="36043"/>
            </a:xfrm>
            <a:custGeom>
              <a:avLst/>
              <a:gdLst/>
              <a:ahLst/>
              <a:cxnLst/>
              <a:rect l="l" t="t" r="r" b="b"/>
              <a:pathLst>
                <a:path w="22577" h="22387" extrusionOk="0">
                  <a:moveTo>
                    <a:pt x="11364" y="1"/>
                  </a:moveTo>
                  <a:cubicBezTo>
                    <a:pt x="9955" y="1"/>
                    <a:pt x="8812" y="1135"/>
                    <a:pt x="8812" y="2549"/>
                  </a:cubicBezTo>
                  <a:lnTo>
                    <a:pt x="8812" y="5121"/>
                  </a:lnTo>
                  <a:cubicBezTo>
                    <a:pt x="8366" y="4773"/>
                    <a:pt x="7825" y="4599"/>
                    <a:pt x="7280" y="4599"/>
                  </a:cubicBezTo>
                  <a:cubicBezTo>
                    <a:pt x="6634" y="4599"/>
                    <a:pt x="5982" y="4844"/>
                    <a:pt x="5478" y="5336"/>
                  </a:cubicBezTo>
                  <a:cubicBezTo>
                    <a:pt x="4573" y="6241"/>
                    <a:pt x="4501" y="7669"/>
                    <a:pt x="5264" y="8670"/>
                  </a:cubicBezTo>
                  <a:lnTo>
                    <a:pt x="2787" y="8670"/>
                  </a:lnTo>
                  <a:cubicBezTo>
                    <a:pt x="1501" y="8670"/>
                    <a:pt x="334" y="9598"/>
                    <a:pt x="191" y="10884"/>
                  </a:cubicBezTo>
                  <a:cubicBezTo>
                    <a:pt x="1" y="12432"/>
                    <a:pt x="1191" y="13718"/>
                    <a:pt x="2692" y="13718"/>
                  </a:cubicBezTo>
                  <a:lnTo>
                    <a:pt x="5287" y="13718"/>
                  </a:lnTo>
                  <a:cubicBezTo>
                    <a:pt x="4525" y="14718"/>
                    <a:pt x="4597" y="16147"/>
                    <a:pt x="5502" y="17052"/>
                  </a:cubicBezTo>
                  <a:cubicBezTo>
                    <a:pt x="5978" y="17552"/>
                    <a:pt x="6645" y="17790"/>
                    <a:pt x="7288" y="17790"/>
                  </a:cubicBezTo>
                  <a:cubicBezTo>
                    <a:pt x="7836" y="17790"/>
                    <a:pt x="8359" y="17624"/>
                    <a:pt x="8812" y="17267"/>
                  </a:cubicBezTo>
                  <a:lnTo>
                    <a:pt x="8812" y="19743"/>
                  </a:lnTo>
                  <a:cubicBezTo>
                    <a:pt x="8812" y="21124"/>
                    <a:pt x="9907" y="22339"/>
                    <a:pt x="11289" y="22387"/>
                  </a:cubicBezTo>
                  <a:cubicBezTo>
                    <a:pt x="11303" y="22387"/>
                    <a:pt x="11318" y="22387"/>
                    <a:pt x="11332" y="22387"/>
                  </a:cubicBezTo>
                  <a:cubicBezTo>
                    <a:pt x="12741" y="22387"/>
                    <a:pt x="13884" y="21253"/>
                    <a:pt x="13884" y="19862"/>
                  </a:cubicBezTo>
                  <a:lnTo>
                    <a:pt x="13884" y="17267"/>
                  </a:lnTo>
                  <a:cubicBezTo>
                    <a:pt x="14337" y="17624"/>
                    <a:pt x="14885" y="17790"/>
                    <a:pt x="15409" y="17790"/>
                  </a:cubicBezTo>
                  <a:cubicBezTo>
                    <a:pt x="16075" y="17790"/>
                    <a:pt x="16718" y="17552"/>
                    <a:pt x="17218" y="17052"/>
                  </a:cubicBezTo>
                  <a:cubicBezTo>
                    <a:pt x="18123" y="16147"/>
                    <a:pt x="18195" y="14718"/>
                    <a:pt x="17433" y="13718"/>
                  </a:cubicBezTo>
                  <a:lnTo>
                    <a:pt x="20005" y="13718"/>
                  </a:lnTo>
                  <a:cubicBezTo>
                    <a:pt x="21434" y="13718"/>
                    <a:pt x="22577" y="12551"/>
                    <a:pt x="22529" y="11122"/>
                  </a:cubicBezTo>
                  <a:cubicBezTo>
                    <a:pt x="22505" y="9741"/>
                    <a:pt x="21267" y="8670"/>
                    <a:pt x="19886" y="8670"/>
                  </a:cubicBezTo>
                  <a:lnTo>
                    <a:pt x="17409" y="8670"/>
                  </a:lnTo>
                  <a:cubicBezTo>
                    <a:pt x="18171" y="7669"/>
                    <a:pt x="18123" y="6241"/>
                    <a:pt x="17195" y="5336"/>
                  </a:cubicBezTo>
                  <a:cubicBezTo>
                    <a:pt x="16703" y="4844"/>
                    <a:pt x="16058" y="4599"/>
                    <a:pt x="15414" y="4599"/>
                  </a:cubicBezTo>
                  <a:cubicBezTo>
                    <a:pt x="14872" y="4599"/>
                    <a:pt x="14331" y="4773"/>
                    <a:pt x="13884" y="5121"/>
                  </a:cubicBezTo>
                  <a:lnTo>
                    <a:pt x="13884" y="2668"/>
                  </a:lnTo>
                  <a:cubicBezTo>
                    <a:pt x="13884" y="1263"/>
                    <a:pt x="12813" y="49"/>
                    <a:pt x="11408" y="1"/>
                  </a:cubicBezTo>
                  <a:cubicBezTo>
                    <a:pt x="11393" y="1"/>
                    <a:pt x="11378" y="1"/>
                    <a:pt x="11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50"/>
            <p:cNvSpPr/>
            <p:nvPr/>
          </p:nvSpPr>
          <p:spPr>
            <a:xfrm>
              <a:off x="4861688" y="3902575"/>
              <a:ext cx="36119" cy="36008"/>
            </a:xfrm>
            <a:custGeom>
              <a:avLst/>
              <a:gdLst/>
              <a:ahLst/>
              <a:cxnLst/>
              <a:rect l="l" t="t" r="r" b="b"/>
              <a:pathLst>
                <a:path w="22434" h="22365" extrusionOk="0">
                  <a:moveTo>
                    <a:pt x="11202" y="1"/>
                  </a:moveTo>
                  <a:cubicBezTo>
                    <a:pt x="9813" y="1"/>
                    <a:pt x="8692" y="1127"/>
                    <a:pt x="8692" y="2527"/>
                  </a:cubicBezTo>
                  <a:lnTo>
                    <a:pt x="8692" y="5099"/>
                  </a:lnTo>
                  <a:cubicBezTo>
                    <a:pt x="8235" y="4750"/>
                    <a:pt x="7688" y="4576"/>
                    <a:pt x="7143" y="4576"/>
                  </a:cubicBezTo>
                  <a:cubicBezTo>
                    <a:pt x="6495" y="4576"/>
                    <a:pt x="5850" y="4822"/>
                    <a:pt x="5358" y="5313"/>
                  </a:cubicBezTo>
                  <a:cubicBezTo>
                    <a:pt x="4453" y="6218"/>
                    <a:pt x="4382" y="7647"/>
                    <a:pt x="5144" y="8647"/>
                  </a:cubicBezTo>
                  <a:lnTo>
                    <a:pt x="2667" y="8647"/>
                  </a:lnTo>
                  <a:cubicBezTo>
                    <a:pt x="1286" y="8647"/>
                    <a:pt x="72" y="9719"/>
                    <a:pt x="24" y="11100"/>
                  </a:cubicBezTo>
                  <a:cubicBezTo>
                    <a:pt x="0" y="12529"/>
                    <a:pt x="1143" y="13696"/>
                    <a:pt x="2548" y="13696"/>
                  </a:cubicBezTo>
                  <a:lnTo>
                    <a:pt x="5144" y="13696"/>
                  </a:lnTo>
                  <a:cubicBezTo>
                    <a:pt x="4382" y="14696"/>
                    <a:pt x="4453" y="16125"/>
                    <a:pt x="5358" y="17030"/>
                  </a:cubicBezTo>
                  <a:cubicBezTo>
                    <a:pt x="5859" y="17530"/>
                    <a:pt x="6501" y="17768"/>
                    <a:pt x="7144" y="17768"/>
                  </a:cubicBezTo>
                  <a:cubicBezTo>
                    <a:pt x="7692" y="17768"/>
                    <a:pt x="8240" y="17601"/>
                    <a:pt x="8692" y="17244"/>
                  </a:cubicBezTo>
                  <a:lnTo>
                    <a:pt x="8692" y="19721"/>
                  </a:lnTo>
                  <a:cubicBezTo>
                    <a:pt x="8692" y="21102"/>
                    <a:pt x="9764" y="22316"/>
                    <a:pt x="11145" y="22364"/>
                  </a:cubicBezTo>
                  <a:cubicBezTo>
                    <a:pt x="11160" y="22364"/>
                    <a:pt x="11175" y="22364"/>
                    <a:pt x="11189" y="22364"/>
                  </a:cubicBezTo>
                  <a:cubicBezTo>
                    <a:pt x="12598" y="22364"/>
                    <a:pt x="13741" y="21230"/>
                    <a:pt x="13741" y="19840"/>
                  </a:cubicBezTo>
                  <a:lnTo>
                    <a:pt x="13741" y="17244"/>
                  </a:lnTo>
                  <a:cubicBezTo>
                    <a:pt x="14194" y="17601"/>
                    <a:pt x="14741" y="17768"/>
                    <a:pt x="15289" y="17768"/>
                  </a:cubicBezTo>
                  <a:cubicBezTo>
                    <a:pt x="15932" y="17768"/>
                    <a:pt x="16575" y="17530"/>
                    <a:pt x="17075" y="17030"/>
                  </a:cubicBezTo>
                  <a:cubicBezTo>
                    <a:pt x="17980" y="16125"/>
                    <a:pt x="18052" y="14696"/>
                    <a:pt x="17289" y="13696"/>
                  </a:cubicBezTo>
                  <a:lnTo>
                    <a:pt x="19861" y="13696"/>
                  </a:lnTo>
                  <a:cubicBezTo>
                    <a:pt x="21290" y="13696"/>
                    <a:pt x="22433" y="12529"/>
                    <a:pt x="22410" y="11124"/>
                  </a:cubicBezTo>
                  <a:cubicBezTo>
                    <a:pt x="22362" y="9719"/>
                    <a:pt x="21147" y="8647"/>
                    <a:pt x="19766" y="8647"/>
                  </a:cubicBezTo>
                  <a:lnTo>
                    <a:pt x="17289" y="8647"/>
                  </a:lnTo>
                  <a:cubicBezTo>
                    <a:pt x="18052" y="7647"/>
                    <a:pt x="17980" y="6218"/>
                    <a:pt x="17075" y="5313"/>
                  </a:cubicBezTo>
                  <a:cubicBezTo>
                    <a:pt x="16584" y="4822"/>
                    <a:pt x="15938" y="4576"/>
                    <a:pt x="15291" y="4576"/>
                  </a:cubicBezTo>
                  <a:cubicBezTo>
                    <a:pt x="14745" y="4576"/>
                    <a:pt x="14198" y="4750"/>
                    <a:pt x="13741" y="5099"/>
                  </a:cubicBezTo>
                  <a:lnTo>
                    <a:pt x="13741" y="2646"/>
                  </a:lnTo>
                  <a:cubicBezTo>
                    <a:pt x="13741" y="1241"/>
                    <a:pt x="12669" y="26"/>
                    <a:pt x="11288" y="2"/>
                  </a:cubicBezTo>
                  <a:cubicBezTo>
                    <a:pt x="11259" y="1"/>
                    <a:pt x="11231" y="1"/>
                    <a:pt x="11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0"/>
            <p:cNvSpPr/>
            <p:nvPr/>
          </p:nvSpPr>
          <p:spPr>
            <a:xfrm>
              <a:off x="5027283" y="3856421"/>
              <a:ext cx="36120" cy="36000"/>
            </a:xfrm>
            <a:custGeom>
              <a:avLst/>
              <a:gdLst/>
              <a:ahLst/>
              <a:cxnLst/>
              <a:rect l="l" t="t" r="r" b="b"/>
              <a:pathLst>
                <a:path w="22435" h="22360" extrusionOk="0">
                  <a:moveTo>
                    <a:pt x="11202" y="1"/>
                  </a:moveTo>
                  <a:cubicBezTo>
                    <a:pt x="9800" y="1"/>
                    <a:pt x="8669" y="1127"/>
                    <a:pt x="8669" y="2521"/>
                  </a:cubicBezTo>
                  <a:lnTo>
                    <a:pt x="8669" y="5117"/>
                  </a:lnTo>
                  <a:cubicBezTo>
                    <a:pt x="8223" y="4769"/>
                    <a:pt x="7682" y="4594"/>
                    <a:pt x="7140" y="4594"/>
                  </a:cubicBezTo>
                  <a:cubicBezTo>
                    <a:pt x="6496" y="4594"/>
                    <a:pt x="5850" y="4840"/>
                    <a:pt x="5359" y="5331"/>
                  </a:cubicBezTo>
                  <a:cubicBezTo>
                    <a:pt x="4454" y="6236"/>
                    <a:pt x="4383" y="7665"/>
                    <a:pt x="5145" y="8641"/>
                  </a:cubicBezTo>
                  <a:lnTo>
                    <a:pt x="2668" y="8641"/>
                  </a:lnTo>
                  <a:cubicBezTo>
                    <a:pt x="1287" y="8641"/>
                    <a:pt x="49" y="9737"/>
                    <a:pt x="25" y="11118"/>
                  </a:cubicBezTo>
                  <a:cubicBezTo>
                    <a:pt x="1" y="12547"/>
                    <a:pt x="1144" y="13714"/>
                    <a:pt x="2549" y="13714"/>
                  </a:cubicBezTo>
                  <a:lnTo>
                    <a:pt x="5145" y="13714"/>
                  </a:lnTo>
                  <a:cubicBezTo>
                    <a:pt x="4383" y="14690"/>
                    <a:pt x="4454" y="16119"/>
                    <a:pt x="5359" y="17048"/>
                  </a:cubicBezTo>
                  <a:cubicBezTo>
                    <a:pt x="5859" y="17524"/>
                    <a:pt x="6502" y="17786"/>
                    <a:pt x="7145" y="17786"/>
                  </a:cubicBezTo>
                  <a:cubicBezTo>
                    <a:pt x="7693" y="17786"/>
                    <a:pt x="8241" y="17596"/>
                    <a:pt x="8693" y="17238"/>
                  </a:cubicBezTo>
                  <a:lnTo>
                    <a:pt x="8693" y="19834"/>
                  </a:lnTo>
                  <a:cubicBezTo>
                    <a:pt x="8693" y="21211"/>
                    <a:pt x="9814" y="22360"/>
                    <a:pt x="11205" y="22360"/>
                  </a:cubicBezTo>
                  <a:cubicBezTo>
                    <a:pt x="11233" y="22360"/>
                    <a:pt x="11261" y="22359"/>
                    <a:pt x="11289" y="22359"/>
                  </a:cubicBezTo>
                  <a:cubicBezTo>
                    <a:pt x="12670" y="22311"/>
                    <a:pt x="13742" y="21096"/>
                    <a:pt x="13742" y="19715"/>
                  </a:cubicBezTo>
                  <a:lnTo>
                    <a:pt x="13742" y="17238"/>
                  </a:lnTo>
                  <a:cubicBezTo>
                    <a:pt x="14194" y="17596"/>
                    <a:pt x="14742" y="17762"/>
                    <a:pt x="15290" y="17762"/>
                  </a:cubicBezTo>
                  <a:cubicBezTo>
                    <a:pt x="15933" y="17762"/>
                    <a:pt x="16576" y="17524"/>
                    <a:pt x="17076" y="17024"/>
                  </a:cubicBezTo>
                  <a:cubicBezTo>
                    <a:pt x="17981" y="16119"/>
                    <a:pt x="18052" y="14690"/>
                    <a:pt x="17290" y="13714"/>
                  </a:cubicBezTo>
                  <a:lnTo>
                    <a:pt x="19743" y="13714"/>
                  </a:lnTo>
                  <a:cubicBezTo>
                    <a:pt x="21148" y="13714"/>
                    <a:pt x="22363" y="12642"/>
                    <a:pt x="22387" y="11237"/>
                  </a:cubicBezTo>
                  <a:cubicBezTo>
                    <a:pt x="22434" y="9808"/>
                    <a:pt x="21291" y="8641"/>
                    <a:pt x="19862" y="8641"/>
                  </a:cubicBezTo>
                  <a:lnTo>
                    <a:pt x="17290" y="8641"/>
                  </a:lnTo>
                  <a:cubicBezTo>
                    <a:pt x="18052" y="7665"/>
                    <a:pt x="17981" y="6236"/>
                    <a:pt x="17076" y="5331"/>
                  </a:cubicBezTo>
                  <a:cubicBezTo>
                    <a:pt x="16582" y="4824"/>
                    <a:pt x="15932" y="4573"/>
                    <a:pt x="15281" y="4573"/>
                  </a:cubicBezTo>
                  <a:cubicBezTo>
                    <a:pt x="14739" y="4573"/>
                    <a:pt x="14196" y="4747"/>
                    <a:pt x="13742" y="5093"/>
                  </a:cubicBezTo>
                  <a:lnTo>
                    <a:pt x="13742" y="2616"/>
                  </a:lnTo>
                  <a:cubicBezTo>
                    <a:pt x="13742" y="1330"/>
                    <a:pt x="12813" y="164"/>
                    <a:pt x="11527" y="21"/>
                  </a:cubicBezTo>
                  <a:cubicBezTo>
                    <a:pt x="11417" y="7"/>
                    <a:pt x="11309" y="1"/>
                    <a:pt x="11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50"/>
          <p:cNvGrpSpPr/>
          <p:nvPr/>
        </p:nvGrpSpPr>
        <p:grpSpPr>
          <a:xfrm>
            <a:off x="5585208" y="3778576"/>
            <a:ext cx="177959" cy="255597"/>
            <a:chOff x="5673527" y="3843186"/>
            <a:chExt cx="193433" cy="277823"/>
          </a:xfrm>
        </p:grpSpPr>
        <p:sp>
          <p:nvSpPr>
            <p:cNvPr id="7430" name="Google Shape;7430;p50"/>
            <p:cNvSpPr/>
            <p:nvPr/>
          </p:nvSpPr>
          <p:spPr>
            <a:xfrm>
              <a:off x="5705618" y="3875202"/>
              <a:ext cx="99382" cy="99382"/>
            </a:xfrm>
            <a:custGeom>
              <a:avLst/>
              <a:gdLst/>
              <a:ahLst/>
              <a:cxnLst/>
              <a:rect l="l" t="t" r="r" b="b"/>
              <a:pathLst>
                <a:path w="61728" h="61728" extrusionOk="0">
                  <a:moveTo>
                    <a:pt x="30864" y="1"/>
                  </a:moveTo>
                  <a:cubicBezTo>
                    <a:pt x="13813" y="1"/>
                    <a:pt x="1" y="13813"/>
                    <a:pt x="1" y="30864"/>
                  </a:cubicBezTo>
                  <a:cubicBezTo>
                    <a:pt x="1" y="38485"/>
                    <a:pt x="2763" y="45486"/>
                    <a:pt x="7359" y="50868"/>
                  </a:cubicBezTo>
                  <a:cubicBezTo>
                    <a:pt x="13027" y="57513"/>
                    <a:pt x="21458" y="61728"/>
                    <a:pt x="30864" y="61728"/>
                  </a:cubicBezTo>
                  <a:cubicBezTo>
                    <a:pt x="47916" y="61728"/>
                    <a:pt x="61728" y="47915"/>
                    <a:pt x="61728" y="30864"/>
                  </a:cubicBezTo>
                  <a:cubicBezTo>
                    <a:pt x="61728" y="29364"/>
                    <a:pt x="61633" y="27887"/>
                    <a:pt x="61418" y="26435"/>
                  </a:cubicBezTo>
                  <a:cubicBezTo>
                    <a:pt x="59251" y="11479"/>
                    <a:pt x="46415" y="1"/>
                    <a:pt x="308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0"/>
            <p:cNvSpPr/>
            <p:nvPr/>
          </p:nvSpPr>
          <p:spPr>
            <a:xfrm>
              <a:off x="5716967" y="3900278"/>
              <a:ext cx="88033" cy="74306"/>
            </a:xfrm>
            <a:custGeom>
              <a:avLst/>
              <a:gdLst/>
              <a:ahLst/>
              <a:cxnLst/>
              <a:rect l="l" t="t" r="r" b="b"/>
              <a:pathLst>
                <a:path w="54679" h="46153" extrusionOk="0">
                  <a:moveTo>
                    <a:pt x="30864" y="0"/>
                  </a:moveTo>
                  <a:cubicBezTo>
                    <a:pt x="13813" y="0"/>
                    <a:pt x="1" y="13813"/>
                    <a:pt x="1" y="30864"/>
                  </a:cubicBezTo>
                  <a:cubicBezTo>
                    <a:pt x="1" y="32364"/>
                    <a:pt x="96" y="33841"/>
                    <a:pt x="310" y="35293"/>
                  </a:cubicBezTo>
                  <a:cubicBezTo>
                    <a:pt x="5978" y="41938"/>
                    <a:pt x="14409" y="46153"/>
                    <a:pt x="23815" y="46153"/>
                  </a:cubicBezTo>
                  <a:cubicBezTo>
                    <a:pt x="40867" y="46153"/>
                    <a:pt x="54679" y="32340"/>
                    <a:pt x="54679" y="15289"/>
                  </a:cubicBezTo>
                  <a:cubicBezTo>
                    <a:pt x="54679" y="13789"/>
                    <a:pt x="54584" y="12312"/>
                    <a:pt x="54369" y="10860"/>
                  </a:cubicBezTo>
                  <a:cubicBezTo>
                    <a:pt x="48701" y="4216"/>
                    <a:pt x="40271" y="0"/>
                    <a:pt x="3086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0"/>
            <p:cNvSpPr/>
            <p:nvPr/>
          </p:nvSpPr>
          <p:spPr>
            <a:xfrm>
              <a:off x="5751207" y="3843186"/>
              <a:ext cx="8168" cy="18702"/>
            </a:xfrm>
            <a:custGeom>
              <a:avLst/>
              <a:gdLst/>
              <a:ahLst/>
              <a:cxnLst/>
              <a:rect l="l" t="t" r="r" b="b"/>
              <a:pathLst>
                <a:path w="5073" h="11616" extrusionOk="0">
                  <a:moveTo>
                    <a:pt x="2563" y="0"/>
                  </a:moveTo>
                  <a:cubicBezTo>
                    <a:pt x="2534" y="0"/>
                    <a:pt x="2506" y="1"/>
                    <a:pt x="2477" y="2"/>
                  </a:cubicBezTo>
                  <a:cubicBezTo>
                    <a:pt x="1072" y="26"/>
                    <a:pt x="0" y="1264"/>
                    <a:pt x="0" y="2645"/>
                  </a:cubicBezTo>
                  <a:lnTo>
                    <a:pt x="0" y="8980"/>
                  </a:lnTo>
                  <a:cubicBezTo>
                    <a:pt x="0" y="10266"/>
                    <a:pt x="953" y="11433"/>
                    <a:pt x="2239" y="11599"/>
                  </a:cubicBezTo>
                  <a:cubicBezTo>
                    <a:pt x="2335" y="11610"/>
                    <a:pt x="2430" y="11615"/>
                    <a:pt x="2524" y="11615"/>
                  </a:cubicBezTo>
                  <a:cubicBezTo>
                    <a:pt x="3923" y="11615"/>
                    <a:pt x="5073" y="10481"/>
                    <a:pt x="5073" y="9075"/>
                  </a:cubicBezTo>
                  <a:lnTo>
                    <a:pt x="5073" y="2526"/>
                  </a:lnTo>
                  <a:cubicBezTo>
                    <a:pt x="5073" y="1126"/>
                    <a:pt x="3952" y="0"/>
                    <a:pt x="25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50"/>
            <p:cNvSpPr/>
            <p:nvPr/>
          </p:nvSpPr>
          <p:spPr>
            <a:xfrm>
              <a:off x="5711715" y="3853443"/>
              <a:ext cx="14801" cy="17544"/>
            </a:xfrm>
            <a:custGeom>
              <a:avLst/>
              <a:gdLst/>
              <a:ahLst/>
              <a:cxnLst/>
              <a:rect l="l" t="t" r="r" b="b"/>
              <a:pathLst>
                <a:path w="9193" h="10897" extrusionOk="0">
                  <a:moveTo>
                    <a:pt x="2936" y="1"/>
                  </a:moveTo>
                  <a:cubicBezTo>
                    <a:pt x="2503" y="1"/>
                    <a:pt x="2066" y="112"/>
                    <a:pt x="1667" y="347"/>
                  </a:cubicBezTo>
                  <a:cubicBezTo>
                    <a:pt x="429" y="1061"/>
                    <a:pt x="0" y="2633"/>
                    <a:pt x="715" y="3847"/>
                  </a:cubicBezTo>
                  <a:lnTo>
                    <a:pt x="4049" y="9610"/>
                  </a:lnTo>
                  <a:cubicBezTo>
                    <a:pt x="4525" y="10444"/>
                    <a:pt x="5382" y="10896"/>
                    <a:pt x="6263" y="10896"/>
                  </a:cubicBezTo>
                  <a:cubicBezTo>
                    <a:pt x="6692" y="10896"/>
                    <a:pt x="7145" y="10777"/>
                    <a:pt x="7549" y="10539"/>
                  </a:cubicBezTo>
                  <a:cubicBezTo>
                    <a:pt x="8764" y="9848"/>
                    <a:pt x="9193" y="8277"/>
                    <a:pt x="8478" y="7038"/>
                  </a:cubicBezTo>
                  <a:lnTo>
                    <a:pt x="5168" y="1299"/>
                  </a:lnTo>
                  <a:cubicBezTo>
                    <a:pt x="4688" y="467"/>
                    <a:pt x="3821" y="1"/>
                    <a:pt x="29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50"/>
            <p:cNvSpPr/>
            <p:nvPr/>
          </p:nvSpPr>
          <p:spPr>
            <a:xfrm>
              <a:off x="5683265" y="3881892"/>
              <a:ext cx="18713" cy="13633"/>
            </a:xfrm>
            <a:custGeom>
              <a:avLst/>
              <a:gdLst/>
              <a:ahLst/>
              <a:cxnLst/>
              <a:rect l="l" t="t" r="r" b="b"/>
              <a:pathLst>
                <a:path w="11623" h="8468" extrusionOk="0">
                  <a:moveTo>
                    <a:pt x="2948" y="1"/>
                  </a:moveTo>
                  <a:cubicBezTo>
                    <a:pt x="2062" y="1"/>
                    <a:pt x="1195" y="467"/>
                    <a:pt x="715" y="1299"/>
                  </a:cubicBezTo>
                  <a:cubicBezTo>
                    <a:pt x="1" y="2514"/>
                    <a:pt x="430" y="4086"/>
                    <a:pt x="1668" y="4800"/>
                  </a:cubicBezTo>
                  <a:lnTo>
                    <a:pt x="7407" y="8110"/>
                  </a:lnTo>
                  <a:cubicBezTo>
                    <a:pt x="7812" y="8348"/>
                    <a:pt x="8265" y="8467"/>
                    <a:pt x="8693" y="8467"/>
                  </a:cubicBezTo>
                  <a:cubicBezTo>
                    <a:pt x="9574" y="8467"/>
                    <a:pt x="10455" y="8015"/>
                    <a:pt x="10908" y="7182"/>
                  </a:cubicBezTo>
                  <a:cubicBezTo>
                    <a:pt x="11622" y="5943"/>
                    <a:pt x="11218" y="4371"/>
                    <a:pt x="9979" y="3681"/>
                  </a:cubicBezTo>
                  <a:lnTo>
                    <a:pt x="4216" y="347"/>
                  </a:lnTo>
                  <a:cubicBezTo>
                    <a:pt x="3817" y="112"/>
                    <a:pt x="3380" y="1"/>
                    <a:pt x="29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0"/>
            <p:cNvSpPr/>
            <p:nvPr/>
          </p:nvSpPr>
          <p:spPr>
            <a:xfrm>
              <a:off x="5673527" y="3920675"/>
              <a:ext cx="18826" cy="8131"/>
            </a:xfrm>
            <a:custGeom>
              <a:avLst/>
              <a:gdLst/>
              <a:ahLst/>
              <a:cxnLst/>
              <a:rect l="l" t="t" r="r" b="b"/>
              <a:pathLst>
                <a:path w="11693" h="5050" extrusionOk="0">
                  <a:moveTo>
                    <a:pt x="2572" y="1"/>
                  </a:moveTo>
                  <a:cubicBezTo>
                    <a:pt x="1143" y="1"/>
                    <a:pt x="0" y="1168"/>
                    <a:pt x="48" y="2596"/>
                  </a:cubicBezTo>
                  <a:cubicBezTo>
                    <a:pt x="72" y="3978"/>
                    <a:pt x="1310" y="5049"/>
                    <a:pt x="2691" y="5049"/>
                  </a:cubicBezTo>
                  <a:lnTo>
                    <a:pt x="9121" y="5049"/>
                  </a:lnTo>
                  <a:cubicBezTo>
                    <a:pt x="10550" y="5049"/>
                    <a:pt x="11693" y="3882"/>
                    <a:pt x="11645" y="2454"/>
                  </a:cubicBezTo>
                  <a:cubicBezTo>
                    <a:pt x="11622" y="1072"/>
                    <a:pt x="10407" y="1"/>
                    <a:pt x="90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0"/>
            <p:cNvSpPr/>
            <p:nvPr/>
          </p:nvSpPr>
          <p:spPr>
            <a:xfrm>
              <a:off x="5808642" y="3881892"/>
              <a:ext cx="18711" cy="13633"/>
            </a:xfrm>
            <a:custGeom>
              <a:avLst/>
              <a:gdLst/>
              <a:ahLst/>
              <a:cxnLst/>
              <a:rect l="l" t="t" r="r" b="b"/>
              <a:pathLst>
                <a:path w="11622" h="8468" extrusionOk="0">
                  <a:moveTo>
                    <a:pt x="8675" y="1"/>
                  </a:moveTo>
                  <a:cubicBezTo>
                    <a:pt x="8242" y="1"/>
                    <a:pt x="7805" y="112"/>
                    <a:pt x="7407" y="347"/>
                  </a:cubicBezTo>
                  <a:lnTo>
                    <a:pt x="1644" y="3681"/>
                  </a:lnTo>
                  <a:cubicBezTo>
                    <a:pt x="405" y="4395"/>
                    <a:pt x="0" y="5967"/>
                    <a:pt x="715" y="7182"/>
                  </a:cubicBezTo>
                  <a:cubicBezTo>
                    <a:pt x="1167" y="7991"/>
                    <a:pt x="2048" y="8467"/>
                    <a:pt x="2929" y="8467"/>
                  </a:cubicBezTo>
                  <a:cubicBezTo>
                    <a:pt x="3358" y="8467"/>
                    <a:pt x="3811" y="8348"/>
                    <a:pt x="4215" y="8110"/>
                  </a:cubicBezTo>
                  <a:lnTo>
                    <a:pt x="9955" y="4800"/>
                  </a:lnTo>
                  <a:cubicBezTo>
                    <a:pt x="11193" y="4086"/>
                    <a:pt x="11622" y="2514"/>
                    <a:pt x="10907" y="1299"/>
                  </a:cubicBezTo>
                  <a:cubicBezTo>
                    <a:pt x="10427" y="467"/>
                    <a:pt x="9561" y="1"/>
                    <a:pt x="8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0"/>
            <p:cNvSpPr/>
            <p:nvPr/>
          </p:nvSpPr>
          <p:spPr>
            <a:xfrm>
              <a:off x="5683265" y="3954279"/>
              <a:ext cx="18713" cy="13596"/>
            </a:xfrm>
            <a:custGeom>
              <a:avLst/>
              <a:gdLst/>
              <a:ahLst/>
              <a:cxnLst/>
              <a:rect l="l" t="t" r="r" b="b"/>
              <a:pathLst>
                <a:path w="11623" h="8445" extrusionOk="0">
                  <a:moveTo>
                    <a:pt x="8697" y="1"/>
                  </a:moveTo>
                  <a:cubicBezTo>
                    <a:pt x="8259" y="1"/>
                    <a:pt x="7815" y="112"/>
                    <a:pt x="7407" y="347"/>
                  </a:cubicBezTo>
                  <a:lnTo>
                    <a:pt x="1668" y="3658"/>
                  </a:lnTo>
                  <a:cubicBezTo>
                    <a:pt x="430" y="4372"/>
                    <a:pt x="1" y="5944"/>
                    <a:pt x="715" y="7182"/>
                  </a:cubicBezTo>
                  <a:cubicBezTo>
                    <a:pt x="1192" y="7992"/>
                    <a:pt x="2049" y="8444"/>
                    <a:pt x="2954" y="8444"/>
                  </a:cubicBezTo>
                  <a:cubicBezTo>
                    <a:pt x="3383" y="8444"/>
                    <a:pt x="3811" y="8349"/>
                    <a:pt x="4216" y="8111"/>
                  </a:cubicBezTo>
                  <a:lnTo>
                    <a:pt x="9979" y="4777"/>
                  </a:lnTo>
                  <a:cubicBezTo>
                    <a:pt x="11218" y="4086"/>
                    <a:pt x="11622" y="2514"/>
                    <a:pt x="10932" y="1276"/>
                  </a:cubicBezTo>
                  <a:cubicBezTo>
                    <a:pt x="10453" y="462"/>
                    <a:pt x="9588" y="1"/>
                    <a:pt x="86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50"/>
            <p:cNvSpPr/>
            <p:nvPr/>
          </p:nvSpPr>
          <p:spPr>
            <a:xfrm>
              <a:off x="5784104" y="3853443"/>
              <a:ext cx="14801" cy="17544"/>
            </a:xfrm>
            <a:custGeom>
              <a:avLst/>
              <a:gdLst/>
              <a:ahLst/>
              <a:cxnLst/>
              <a:rect l="l" t="t" r="r" b="b"/>
              <a:pathLst>
                <a:path w="9193" h="10897" extrusionOk="0">
                  <a:moveTo>
                    <a:pt x="6257" y="1"/>
                  </a:moveTo>
                  <a:cubicBezTo>
                    <a:pt x="5371" y="1"/>
                    <a:pt x="4505" y="467"/>
                    <a:pt x="4025" y="1299"/>
                  </a:cubicBezTo>
                  <a:lnTo>
                    <a:pt x="714" y="7038"/>
                  </a:lnTo>
                  <a:cubicBezTo>
                    <a:pt x="0" y="8277"/>
                    <a:pt x="429" y="9848"/>
                    <a:pt x="1643" y="10563"/>
                  </a:cubicBezTo>
                  <a:cubicBezTo>
                    <a:pt x="2048" y="10777"/>
                    <a:pt x="2501" y="10896"/>
                    <a:pt x="2929" y="10896"/>
                  </a:cubicBezTo>
                  <a:cubicBezTo>
                    <a:pt x="3810" y="10896"/>
                    <a:pt x="4668" y="10444"/>
                    <a:pt x="5144" y="9610"/>
                  </a:cubicBezTo>
                  <a:lnTo>
                    <a:pt x="8478" y="3847"/>
                  </a:lnTo>
                  <a:cubicBezTo>
                    <a:pt x="9192" y="2633"/>
                    <a:pt x="8764" y="1061"/>
                    <a:pt x="7525" y="347"/>
                  </a:cubicBezTo>
                  <a:cubicBezTo>
                    <a:pt x="7127" y="112"/>
                    <a:pt x="6690" y="1"/>
                    <a:pt x="6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50"/>
            <p:cNvSpPr/>
            <p:nvPr/>
          </p:nvSpPr>
          <p:spPr>
            <a:xfrm>
              <a:off x="5711715" y="3978797"/>
              <a:ext cx="14801" cy="17526"/>
            </a:xfrm>
            <a:custGeom>
              <a:avLst/>
              <a:gdLst/>
              <a:ahLst/>
              <a:cxnLst/>
              <a:rect l="l" t="t" r="r" b="b"/>
              <a:pathLst>
                <a:path w="9193" h="10886" extrusionOk="0">
                  <a:moveTo>
                    <a:pt x="6266" y="0"/>
                  </a:moveTo>
                  <a:cubicBezTo>
                    <a:pt x="5375" y="0"/>
                    <a:pt x="4513" y="456"/>
                    <a:pt x="4049" y="1288"/>
                  </a:cubicBezTo>
                  <a:lnTo>
                    <a:pt x="715" y="7051"/>
                  </a:lnTo>
                  <a:cubicBezTo>
                    <a:pt x="0" y="8266"/>
                    <a:pt x="429" y="9838"/>
                    <a:pt x="1667" y="10552"/>
                  </a:cubicBezTo>
                  <a:cubicBezTo>
                    <a:pt x="2072" y="10790"/>
                    <a:pt x="2501" y="10885"/>
                    <a:pt x="2929" y="10885"/>
                  </a:cubicBezTo>
                  <a:cubicBezTo>
                    <a:pt x="3811" y="10885"/>
                    <a:pt x="4692" y="10433"/>
                    <a:pt x="5168" y="9623"/>
                  </a:cubicBezTo>
                  <a:lnTo>
                    <a:pt x="8478" y="3860"/>
                  </a:lnTo>
                  <a:cubicBezTo>
                    <a:pt x="9193" y="2622"/>
                    <a:pt x="8764" y="1050"/>
                    <a:pt x="7549" y="336"/>
                  </a:cubicBezTo>
                  <a:cubicBezTo>
                    <a:pt x="7143" y="109"/>
                    <a:pt x="6701" y="0"/>
                    <a:pt x="62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0"/>
            <p:cNvSpPr/>
            <p:nvPr/>
          </p:nvSpPr>
          <p:spPr>
            <a:xfrm>
              <a:off x="5831531" y="3963350"/>
              <a:ext cx="20668" cy="20629"/>
            </a:xfrm>
            <a:custGeom>
              <a:avLst/>
              <a:gdLst/>
              <a:ahLst/>
              <a:cxnLst/>
              <a:rect l="l" t="t" r="r" b="b"/>
              <a:pathLst>
                <a:path w="12837" h="12813" extrusionOk="0">
                  <a:moveTo>
                    <a:pt x="6430" y="0"/>
                  </a:moveTo>
                  <a:cubicBezTo>
                    <a:pt x="2882" y="0"/>
                    <a:pt x="1" y="2858"/>
                    <a:pt x="1" y="6406"/>
                  </a:cubicBezTo>
                  <a:cubicBezTo>
                    <a:pt x="1" y="9954"/>
                    <a:pt x="2882" y="12812"/>
                    <a:pt x="6430" y="12812"/>
                  </a:cubicBezTo>
                  <a:cubicBezTo>
                    <a:pt x="9955" y="12812"/>
                    <a:pt x="12837" y="9954"/>
                    <a:pt x="12837" y="6406"/>
                  </a:cubicBezTo>
                  <a:cubicBezTo>
                    <a:pt x="12837" y="2858"/>
                    <a:pt x="9955" y="0"/>
                    <a:pt x="6430" y="0"/>
                  </a:cubicBezTo>
                  <a:close/>
                </a:path>
              </a:pathLst>
            </a:custGeom>
            <a:solidFill>
              <a:srgbClr val="EFA6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0"/>
            <p:cNvSpPr/>
            <p:nvPr/>
          </p:nvSpPr>
          <p:spPr>
            <a:xfrm>
              <a:off x="5748982" y="3963350"/>
              <a:ext cx="20668" cy="20629"/>
            </a:xfrm>
            <a:custGeom>
              <a:avLst/>
              <a:gdLst/>
              <a:ahLst/>
              <a:cxnLst/>
              <a:rect l="l" t="t" r="r" b="b"/>
              <a:pathLst>
                <a:path w="12837" h="12813" extrusionOk="0">
                  <a:moveTo>
                    <a:pt x="6407" y="0"/>
                  </a:moveTo>
                  <a:cubicBezTo>
                    <a:pt x="2859" y="0"/>
                    <a:pt x="1" y="2858"/>
                    <a:pt x="1" y="6406"/>
                  </a:cubicBezTo>
                  <a:cubicBezTo>
                    <a:pt x="1" y="9954"/>
                    <a:pt x="2859" y="12812"/>
                    <a:pt x="6407" y="12812"/>
                  </a:cubicBezTo>
                  <a:cubicBezTo>
                    <a:pt x="9955" y="12812"/>
                    <a:pt x="12837" y="9954"/>
                    <a:pt x="12837" y="6406"/>
                  </a:cubicBezTo>
                  <a:cubicBezTo>
                    <a:pt x="12837" y="2858"/>
                    <a:pt x="9955" y="0"/>
                    <a:pt x="6407" y="0"/>
                  </a:cubicBezTo>
                  <a:close/>
                </a:path>
              </a:pathLst>
            </a:custGeom>
            <a:solidFill>
              <a:srgbClr val="EFA6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0"/>
            <p:cNvSpPr/>
            <p:nvPr/>
          </p:nvSpPr>
          <p:spPr>
            <a:xfrm>
              <a:off x="5735487" y="4016528"/>
              <a:ext cx="129748" cy="104481"/>
            </a:xfrm>
            <a:custGeom>
              <a:avLst/>
              <a:gdLst/>
              <a:ahLst/>
              <a:cxnLst/>
              <a:rect l="l" t="t" r="r" b="b"/>
              <a:pathLst>
                <a:path w="80589" h="64895" extrusionOk="0">
                  <a:moveTo>
                    <a:pt x="40294" y="1"/>
                  </a:moveTo>
                  <a:cubicBezTo>
                    <a:pt x="32626" y="1"/>
                    <a:pt x="25458" y="2144"/>
                    <a:pt x="19385" y="5859"/>
                  </a:cubicBezTo>
                  <a:cubicBezTo>
                    <a:pt x="7764" y="12932"/>
                    <a:pt x="0" y="25696"/>
                    <a:pt x="0" y="40295"/>
                  </a:cubicBezTo>
                  <a:lnTo>
                    <a:pt x="0" y="61465"/>
                  </a:lnTo>
                  <a:cubicBezTo>
                    <a:pt x="0" y="63371"/>
                    <a:pt x="1524" y="64895"/>
                    <a:pt x="3406" y="64895"/>
                  </a:cubicBezTo>
                  <a:lnTo>
                    <a:pt x="77159" y="64895"/>
                  </a:lnTo>
                  <a:cubicBezTo>
                    <a:pt x="79064" y="64895"/>
                    <a:pt x="80588" y="63371"/>
                    <a:pt x="80588" y="61465"/>
                  </a:cubicBezTo>
                  <a:lnTo>
                    <a:pt x="80588" y="40295"/>
                  </a:lnTo>
                  <a:cubicBezTo>
                    <a:pt x="80588" y="29173"/>
                    <a:pt x="76088" y="19100"/>
                    <a:pt x="68776" y="11813"/>
                  </a:cubicBezTo>
                  <a:cubicBezTo>
                    <a:pt x="66466" y="9479"/>
                    <a:pt x="63847" y="7455"/>
                    <a:pt x="61013" y="5740"/>
                  </a:cubicBezTo>
                  <a:cubicBezTo>
                    <a:pt x="54964" y="2096"/>
                    <a:pt x="47867" y="1"/>
                    <a:pt x="40294" y="1"/>
                  </a:cubicBezTo>
                  <a:close/>
                </a:path>
              </a:pathLst>
            </a:custGeom>
            <a:solidFill>
              <a:srgbClr val="F0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0"/>
            <p:cNvSpPr/>
            <p:nvPr/>
          </p:nvSpPr>
          <p:spPr>
            <a:xfrm>
              <a:off x="5758836" y="4064622"/>
              <a:ext cx="8129" cy="56387"/>
            </a:xfrm>
            <a:custGeom>
              <a:avLst/>
              <a:gdLst/>
              <a:ahLst/>
              <a:cxnLst/>
              <a:rect l="l" t="t" r="r" b="b"/>
              <a:pathLst>
                <a:path w="5049" h="35023" extrusionOk="0">
                  <a:moveTo>
                    <a:pt x="2549" y="0"/>
                  </a:moveTo>
                  <a:cubicBezTo>
                    <a:pt x="1151" y="0"/>
                    <a:pt x="0" y="1136"/>
                    <a:pt x="0" y="2564"/>
                  </a:cubicBezTo>
                  <a:lnTo>
                    <a:pt x="0" y="35023"/>
                  </a:lnTo>
                  <a:lnTo>
                    <a:pt x="5049" y="35023"/>
                  </a:lnTo>
                  <a:lnTo>
                    <a:pt x="5049" y="2659"/>
                  </a:lnTo>
                  <a:cubicBezTo>
                    <a:pt x="5049" y="1349"/>
                    <a:pt x="4120" y="182"/>
                    <a:pt x="2834" y="16"/>
                  </a:cubicBezTo>
                  <a:cubicBezTo>
                    <a:pt x="2738" y="5"/>
                    <a:pt x="2643" y="0"/>
                    <a:pt x="254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0"/>
            <p:cNvSpPr/>
            <p:nvPr/>
          </p:nvSpPr>
          <p:spPr>
            <a:xfrm>
              <a:off x="5834292" y="4064652"/>
              <a:ext cx="8129" cy="56356"/>
            </a:xfrm>
            <a:custGeom>
              <a:avLst/>
              <a:gdLst/>
              <a:ahLst/>
              <a:cxnLst/>
              <a:rect l="l" t="t" r="r" b="b"/>
              <a:pathLst>
                <a:path w="5049" h="35004" extrusionOk="0">
                  <a:moveTo>
                    <a:pt x="2534" y="1"/>
                  </a:moveTo>
                  <a:cubicBezTo>
                    <a:pt x="2429" y="1"/>
                    <a:pt x="2323" y="7"/>
                    <a:pt x="2215" y="20"/>
                  </a:cubicBezTo>
                  <a:cubicBezTo>
                    <a:pt x="929" y="163"/>
                    <a:pt x="0" y="1330"/>
                    <a:pt x="0" y="2640"/>
                  </a:cubicBezTo>
                  <a:lnTo>
                    <a:pt x="0" y="35004"/>
                  </a:lnTo>
                  <a:lnTo>
                    <a:pt x="5049" y="35004"/>
                  </a:lnTo>
                  <a:lnTo>
                    <a:pt x="5049" y="2569"/>
                  </a:lnTo>
                  <a:cubicBezTo>
                    <a:pt x="5049" y="1151"/>
                    <a:pt x="3936" y="1"/>
                    <a:pt x="253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0"/>
            <p:cNvSpPr/>
            <p:nvPr/>
          </p:nvSpPr>
          <p:spPr>
            <a:xfrm>
              <a:off x="5834292" y="4084621"/>
              <a:ext cx="31479" cy="36388"/>
            </a:xfrm>
            <a:custGeom>
              <a:avLst/>
              <a:gdLst/>
              <a:ahLst/>
              <a:cxnLst/>
              <a:rect l="l" t="t" r="r" b="b"/>
              <a:pathLst>
                <a:path w="19552" h="22601" extrusionOk="0">
                  <a:moveTo>
                    <a:pt x="0" y="1"/>
                  </a:moveTo>
                  <a:lnTo>
                    <a:pt x="0" y="22601"/>
                  </a:lnTo>
                  <a:lnTo>
                    <a:pt x="16146" y="22601"/>
                  </a:lnTo>
                  <a:cubicBezTo>
                    <a:pt x="18028" y="22601"/>
                    <a:pt x="19552" y="21077"/>
                    <a:pt x="19552" y="19171"/>
                  </a:cubicBezTo>
                  <a:lnTo>
                    <a:pt x="19552" y="1"/>
                  </a:lnTo>
                  <a:close/>
                </a:path>
              </a:pathLst>
            </a:custGeom>
            <a:solidFill>
              <a:srgbClr val="FFC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0"/>
            <p:cNvSpPr/>
            <p:nvPr/>
          </p:nvSpPr>
          <p:spPr>
            <a:xfrm>
              <a:off x="5834292" y="4084621"/>
              <a:ext cx="8129" cy="36388"/>
            </a:xfrm>
            <a:custGeom>
              <a:avLst/>
              <a:gdLst/>
              <a:ahLst/>
              <a:cxnLst/>
              <a:rect l="l" t="t" r="r" b="b"/>
              <a:pathLst>
                <a:path w="5049" h="22601" extrusionOk="0">
                  <a:moveTo>
                    <a:pt x="0" y="1"/>
                  </a:moveTo>
                  <a:lnTo>
                    <a:pt x="0" y="22601"/>
                  </a:lnTo>
                  <a:lnTo>
                    <a:pt x="5049" y="22601"/>
                  </a:lnTo>
                  <a:lnTo>
                    <a:pt x="504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0"/>
            <p:cNvSpPr/>
            <p:nvPr/>
          </p:nvSpPr>
          <p:spPr>
            <a:xfrm>
              <a:off x="5735487" y="4084621"/>
              <a:ext cx="31479" cy="36388"/>
            </a:xfrm>
            <a:custGeom>
              <a:avLst/>
              <a:gdLst/>
              <a:ahLst/>
              <a:cxnLst/>
              <a:rect l="l" t="t" r="r" b="b"/>
              <a:pathLst>
                <a:path w="19552" h="22601" extrusionOk="0">
                  <a:moveTo>
                    <a:pt x="0" y="1"/>
                  </a:moveTo>
                  <a:lnTo>
                    <a:pt x="0" y="19171"/>
                  </a:lnTo>
                  <a:cubicBezTo>
                    <a:pt x="0" y="21077"/>
                    <a:pt x="1524" y="22601"/>
                    <a:pt x="3406" y="22601"/>
                  </a:cubicBezTo>
                  <a:lnTo>
                    <a:pt x="19552" y="22601"/>
                  </a:lnTo>
                  <a:lnTo>
                    <a:pt x="19552" y="1"/>
                  </a:lnTo>
                  <a:close/>
                </a:path>
              </a:pathLst>
            </a:custGeom>
            <a:solidFill>
              <a:srgbClr val="FFC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0"/>
            <p:cNvSpPr/>
            <p:nvPr/>
          </p:nvSpPr>
          <p:spPr>
            <a:xfrm>
              <a:off x="5758836" y="4084621"/>
              <a:ext cx="8129" cy="36388"/>
            </a:xfrm>
            <a:custGeom>
              <a:avLst/>
              <a:gdLst/>
              <a:ahLst/>
              <a:cxnLst/>
              <a:rect l="l" t="t" r="r" b="b"/>
              <a:pathLst>
                <a:path w="5049" h="22601" extrusionOk="0">
                  <a:moveTo>
                    <a:pt x="0" y="1"/>
                  </a:moveTo>
                  <a:lnTo>
                    <a:pt x="0" y="22601"/>
                  </a:lnTo>
                  <a:lnTo>
                    <a:pt x="5049" y="22601"/>
                  </a:lnTo>
                  <a:lnTo>
                    <a:pt x="504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0"/>
            <p:cNvSpPr/>
            <p:nvPr/>
          </p:nvSpPr>
          <p:spPr>
            <a:xfrm>
              <a:off x="5766927" y="4016528"/>
              <a:ext cx="67060" cy="26840"/>
            </a:xfrm>
            <a:custGeom>
              <a:avLst/>
              <a:gdLst/>
              <a:ahLst/>
              <a:cxnLst/>
              <a:rect l="l" t="t" r="r" b="b"/>
              <a:pathLst>
                <a:path w="41652" h="16671" extrusionOk="0">
                  <a:moveTo>
                    <a:pt x="20909" y="1"/>
                  </a:moveTo>
                  <a:cubicBezTo>
                    <a:pt x="13241" y="1"/>
                    <a:pt x="6097" y="2144"/>
                    <a:pt x="0" y="5859"/>
                  </a:cubicBezTo>
                  <a:cubicBezTo>
                    <a:pt x="4596" y="12384"/>
                    <a:pt x="12193" y="16671"/>
                    <a:pt x="20790" y="16671"/>
                  </a:cubicBezTo>
                  <a:cubicBezTo>
                    <a:pt x="29435" y="16671"/>
                    <a:pt x="37055" y="12336"/>
                    <a:pt x="41652" y="5740"/>
                  </a:cubicBezTo>
                  <a:cubicBezTo>
                    <a:pt x="35603" y="2096"/>
                    <a:pt x="28506" y="1"/>
                    <a:pt x="20909" y="1"/>
                  </a:cubicBezTo>
                  <a:close/>
                </a:path>
              </a:pathLst>
            </a:custGeom>
            <a:solidFill>
              <a:srgbClr val="FFC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50"/>
            <p:cNvSpPr/>
            <p:nvPr/>
          </p:nvSpPr>
          <p:spPr>
            <a:xfrm>
              <a:off x="5762631" y="3937507"/>
              <a:ext cx="75995" cy="84193"/>
            </a:xfrm>
            <a:custGeom>
              <a:avLst/>
              <a:gdLst/>
              <a:ahLst/>
              <a:cxnLst/>
              <a:rect l="l" t="t" r="r" b="b"/>
              <a:pathLst>
                <a:path w="47202" h="52294" extrusionOk="0">
                  <a:moveTo>
                    <a:pt x="1" y="0"/>
                  </a:moveTo>
                  <a:lnTo>
                    <a:pt x="1" y="28435"/>
                  </a:lnTo>
                  <a:cubicBezTo>
                    <a:pt x="1" y="40961"/>
                    <a:pt x="9646" y="51511"/>
                    <a:pt x="22125" y="52249"/>
                  </a:cubicBezTo>
                  <a:cubicBezTo>
                    <a:pt x="22620" y="52279"/>
                    <a:pt x="23113" y="52294"/>
                    <a:pt x="23602" y="52294"/>
                  </a:cubicBezTo>
                  <a:cubicBezTo>
                    <a:pt x="36648" y="52294"/>
                    <a:pt x="47201" y="41735"/>
                    <a:pt x="47201" y="28720"/>
                  </a:cubicBezTo>
                  <a:lnTo>
                    <a:pt x="47201" y="0"/>
                  </a:lnTo>
                  <a:close/>
                </a:path>
              </a:pathLst>
            </a:custGeom>
            <a:solidFill>
              <a:srgbClr val="FFC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50"/>
            <p:cNvSpPr/>
            <p:nvPr/>
          </p:nvSpPr>
          <p:spPr>
            <a:xfrm>
              <a:off x="5794876" y="3937507"/>
              <a:ext cx="43750" cy="84198"/>
            </a:xfrm>
            <a:custGeom>
              <a:avLst/>
              <a:gdLst/>
              <a:ahLst/>
              <a:cxnLst/>
              <a:rect l="l" t="t" r="r" b="b"/>
              <a:pathLst>
                <a:path w="27174" h="52297" extrusionOk="0">
                  <a:moveTo>
                    <a:pt x="19767" y="0"/>
                  </a:moveTo>
                  <a:lnTo>
                    <a:pt x="19767" y="28720"/>
                  </a:lnTo>
                  <a:cubicBezTo>
                    <a:pt x="19767" y="35222"/>
                    <a:pt x="17124" y="41128"/>
                    <a:pt x="12885" y="45390"/>
                  </a:cubicBezTo>
                  <a:cubicBezTo>
                    <a:pt x="9455" y="48820"/>
                    <a:pt x="5002" y="51201"/>
                    <a:pt x="1" y="52011"/>
                  </a:cubicBezTo>
                  <a:cubicBezTo>
                    <a:pt x="1215" y="52201"/>
                    <a:pt x="2454" y="52297"/>
                    <a:pt x="3716" y="52297"/>
                  </a:cubicBezTo>
                  <a:cubicBezTo>
                    <a:pt x="10194" y="52297"/>
                    <a:pt x="16052" y="49653"/>
                    <a:pt x="20315" y="45390"/>
                  </a:cubicBezTo>
                  <a:cubicBezTo>
                    <a:pt x="24554" y="41128"/>
                    <a:pt x="27173" y="35222"/>
                    <a:pt x="27173" y="28720"/>
                  </a:cubicBezTo>
                  <a:lnTo>
                    <a:pt x="2717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0"/>
            <p:cNvSpPr/>
            <p:nvPr/>
          </p:nvSpPr>
          <p:spPr>
            <a:xfrm>
              <a:off x="5756650" y="3907782"/>
              <a:ext cx="87958" cy="58958"/>
            </a:xfrm>
            <a:custGeom>
              <a:avLst/>
              <a:gdLst/>
              <a:ahLst/>
              <a:cxnLst/>
              <a:rect l="l" t="t" r="r" b="b"/>
              <a:pathLst>
                <a:path w="54632" h="36620" extrusionOk="0">
                  <a:moveTo>
                    <a:pt x="27313" y="0"/>
                  </a:moveTo>
                  <a:cubicBezTo>
                    <a:pt x="12272" y="0"/>
                    <a:pt x="1" y="12490"/>
                    <a:pt x="1" y="27703"/>
                  </a:cubicBezTo>
                  <a:lnTo>
                    <a:pt x="1" y="33204"/>
                  </a:lnTo>
                  <a:cubicBezTo>
                    <a:pt x="1" y="35114"/>
                    <a:pt x="1559" y="36619"/>
                    <a:pt x="3407" y="36619"/>
                  </a:cubicBezTo>
                  <a:cubicBezTo>
                    <a:pt x="3563" y="36619"/>
                    <a:pt x="3722" y="36608"/>
                    <a:pt x="3883" y="36586"/>
                  </a:cubicBezTo>
                  <a:cubicBezTo>
                    <a:pt x="10789" y="35633"/>
                    <a:pt x="25078" y="32919"/>
                    <a:pt x="31603" y="25869"/>
                  </a:cubicBezTo>
                  <a:cubicBezTo>
                    <a:pt x="34032" y="29846"/>
                    <a:pt x="39366" y="34943"/>
                    <a:pt x="50940" y="35824"/>
                  </a:cubicBezTo>
                  <a:cubicBezTo>
                    <a:pt x="51038" y="35832"/>
                    <a:pt x="51135" y="35836"/>
                    <a:pt x="51231" y="35836"/>
                  </a:cubicBezTo>
                  <a:cubicBezTo>
                    <a:pt x="53102" y="35836"/>
                    <a:pt x="54631" y="34321"/>
                    <a:pt x="54631" y="32418"/>
                  </a:cubicBezTo>
                  <a:lnTo>
                    <a:pt x="54631" y="27322"/>
                  </a:lnTo>
                  <a:cubicBezTo>
                    <a:pt x="54631" y="12653"/>
                    <a:pt x="43105" y="698"/>
                    <a:pt x="28602" y="31"/>
                  </a:cubicBezTo>
                  <a:cubicBezTo>
                    <a:pt x="28170" y="11"/>
                    <a:pt x="27741" y="0"/>
                    <a:pt x="27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0"/>
            <p:cNvSpPr/>
            <p:nvPr/>
          </p:nvSpPr>
          <p:spPr>
            <a:xfrm>
              <a:off x="5793804" y="3907563"/>
              <a:ext cx="50804" cy="58140"/>
            </a:xfrm>
            <a:custGeom>
              <a:avLst/>
              <a:gdLst/>
              <a:ahLst/>
              <a:cxnLst/>
              <a:rect l="l" t="t" r="r" b="b"/>
              <a:pathLst>
                <a:path w="31555" h="36112" extrusionOk="0">
                  <a:moveTo>
                    <a:pt x="4049" y="0"/>
                  </a:moveTo>
                  <a:cubicBezTo>
                    <a:pt x="2667" y="0"/>
                    <a:pt x="1310" y="95"/>
                    <a:pt x="0" y="310"/>
                  </a:cubicBezTo>
                  <a:cubicBezTo>
                    <a:pt x="13265" y="2263"/>
                    <a:pt x="23457" y="13693"/>
                    <a:pt x="23457" y="27506"/>
                  </a:cubicBezTo>
                  <a:lnTo>
                    <a:pt x="23457" y="35507"/>
                  </a:lnTo>
                  <a:cubicBezTo>
                    <a:pt x="24815" y="35769"/>
                    <a:pt x="26267" y="35960"/>
                    <a:pt x="27839" y="36103"/>
                  </a:cubicBezTo>
                  <a:cubicBezTo>
                    <a:pt x="27924" y="36109"/>
                    <a:pt x="28008" y="36112"/>
                    <a:pt x="28092" y="36112"/>
                  </a:cubicBezTo>
                  <a:cubicBezTo>
                    <a:pt x="29982" y="36112"/>
                    <a:pt x="31554" y="34588"/>
                    <a:pt x="31554" y="32650"/>
                  </a:cubicBezTo>
                  <a:lnTo>
                    <a:pt x="31554" y="27506"/>
                  </a:lnTo>
                  <a:cubicBezTo>
                    <a:pt x="31554" y="12312"/>
                    <a:pt x="19242" y="0"/>
                    <a:pt x="4049" y="0"/>
                  </a:cubicBezTo>
                  <a:close/>
                </a:path>
              </a:pathLst>
            </a:custGeom>
            <a:solidFill>
              <a:srgbClr val="FFFFFF">
                <a:alpha val="37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0"/>
            <p:cNvSpPr/>
            <p:nvPr/>
          </p:nvSpPr>
          <p:spPr>
            <a:xfrm>
              <a:off x="5777355" y="3969561"/>
              <a:ext cx="10584" cy="8245"/>
            </a:xfrm>
            <a:custGeom>
              <a:avLst/>
              <a:gdLst/>
              <a:ahLst/>
              <a:cxnLst/>
              <a:rect l="l" t="t" r="r" b="b"/>
              <a:pathLst>
                <a:path w="6574" h="5121" extrusionOk="0">
                  <a:moveTo>
                    <a:pt x="3120" y="0"/>
                  </a:moveTo>
                  <a:cubicBezTo>
                    <a:pt x="2358" y="0"/>
                    <a:pt x="1620" y="381"/>
                    <a:pt x="1239" y="1024"/>
                  </a:cubicBezTo>
                  <a:cubicBezTo>
                    <a:pt x="1" y="3048"/>
                    <a:pt x="1453" y="5120"/>
                    <a:pt x="3359" y="5120"/>
                  </a:cubicBezTo>
                  <a:cubicBezTo>
                    <a:pt x="5192" y="5120"/>
                    <a:pt x="6573" y="3215"/>
                    <a:pt x="5621" y="1286"/>
                  </a:cubicBezTo>
                  <a:cubicBezTo>
                    <a:pt x="5240" y="476"/>
                    <a:pt x="4359" y="0"/>
                    <a:pt x="3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0"/>
            <p:cNvSpPr/>
            <p:nvPr/>
          </p:nvSpPr>
          <p:spPr>
            <a:xfrm>
              <a:off x="5813089" y="3969561"/>
              <a:ext cx="10393" cy="8245"/>
            </a:xfrm>
            <a:custGeom>
              <a:avLst/>
              <a:gdLst/>
              <a:ahLst/>
              <a:cxnLst/>
              <a:rect l="l" t="t" r="r" b="b"/>
              <a:pathLst>
                <a:path w="6455" h="5121" extrusionOk="0">
                  <a:moveTo>
                    <a:pt x="3144" y="0"/>
                  </a:moveTo>
                  <a:cubicBezTo>
                    <a:pt x="2358" y="0"/>
                    <a:pt x="1596" y="381"/>
                    <a:pt x="1192" y="1072"/>
                  </a:cubicBezTo>
                  <a:cubicBezTo>
                    <a:pt x="1" y="3072"/>
                    <a:pt x="1453" y="5120"/>
                    <a:pt x="3335" y="5120"/>
                  </a:cubicBezTo>
                  <a:cubicBezTo>
                    <a:pt x="5097" y="5120"/>
                    <a:pt x="6455" y="3334"/>
                    <a:pt x="5692" y="1477"/>
                  </a:cubicBezTo>
                  <a:cubicBezTo>
                    <a:pt x="5311" y="572"/>
                    <a:pt x="4383" y="0"/>
                    <a:pt x="3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0"/>
            <p:cNvSpPr/>
            <p:nvPr/>
          </p:nvSpPr>
          <p:spPr>
            <a:xfrm>
              <a:off x="5792500" y="3969804"/>
              <a:ext cx="16987" cy="31772"/>
            </a:xfrm>
            <a:custGeom>
              <a:avLst/>
              <a:gdLst/>
              <a:ahLst/>
              <a:cxnLst/>
              <a:rect l="l" t="t" r="r" b="b"/>
              <a:pathLst>
                <a:path w="10551" h="19734" extrusionOk="0">
                  <a:moveTo>
                    <a:pt x="2536" y="1"/>
                  </a:moveTo>
                  <a:cubicBezTo>
                    <a:pt x="2135" y="1"/>
                    <a:pt x="1712" y="94"/>
                    <a:pt x="1286" y="301"/>
                  </a:cubicBezTo>
                  <a:cubicBezTo>
                    <a:pt x="477" y="683"/>
                    <a:pt x="0" y="1540"/>
                    <a:pt x="0" y="2445"/>
                  </a:cubicBezTo>
                  <a:lnTo>
                    <a:pt x="0" y="17400"/>
                  </a:lnTo>
                  <a:cubicBezTo>
                    <a:pt x="0" y="18686"/>
                    <a:pt x="1024" y="19734"/>
                    <a:pt x="2334" y="19734"/>
                  </a:cubicBezTo>
                  <a:lnTo>
                    <a:pt x="7383" y="19734"/>
                  </a:lnTo>
                  <a:cubicBezTo>
                    <a:pt x="9193" y="19734"/>
                    <a:pt x="10550" y="17853"/>
                    <a:pt x="9621" y="15971"/>
                  </a:cubicBezTo>
                  <a:cubicBezTo>
                    <a:pt x="9240" y="15162"/>
                    <a:pt x="8383" y="14662"/>
                    <a:pt x="7478" y="14662"/>
                  </a:cubicBezTo>
                  <a:lnTo>
                    <a:pt x="5049" y="14662"/>
                  </a:lnTo>
                  <a:lnTo>
                    <a:pt x="5049" y="2516"/>
                  </a:lnTo>
                  <a:cubicBezTo>
                    <a:pt x="5049" y="1129"/>
                    <a:pt x="3929" y="1"/>
                    <a:pt x="25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50"/>
            <p:cNvSpPr/>
            <p:nvPr/>
          </p:nvSpPr>
          <p:spPr>
            <a:xfrm>
              <a:off x="5828120" y="3919506"/>
              <a:ext cx="20896" cy="27856"/>
            </a:xfrm>
            <a:custGeom>
              <a:avLst/>
              <a:gdLst/>
              <a:ahLst/>
              <a:cxnLst/>
              <a:rect l="l" t="t" r="r" b="b"/>
              <a:pathLst>
                <a:path w="12979" h="17302" extrusionOk="0">
                  <a:moveTo>
                    <a:pt x="6481" y="0"/>
                  </a:moveTo>
                  <a:cubicBezTo>
                    <a:pt x="5805" y="0"/>
                    <a:pt x="5132" y="322"/>
                    <a:pt x="4715" y="965"/>
                  </a:cubicBezTo>
                  <a:cubicBezTo>
                    <a:pt x="2786" y="3846"/>
                    <a:pt x="0" y="8466"/>
                    <a:pt x="0" y="10824"/>
                  </a:cubicBezTo>
                  <a:cubicBezTo>
                    <a:pt x="0" y="14396"/>
                    <a:pt x="2905" y="17302"/>
                    <a:pt x="6478" y="17302"/>
                  </a:cubicBezTo>
                  <a:cubicBezTo>
                    <a:pt x="10074" y="17302"/>
                    <a:pt x="12979" y="14396"/>
                    <a:pt x="12979" y="10824"/>
                  </a:cubicBezTo>
                  <a:cubicBezTo>
                    <a:pt x="12979" y="8466"/>
                    <a:pt x="10169" y="3846"/>
                    <a:pt x="8264" y="965"/>
                  </a:cubicBezTo>
                  <a:cubicBezTo>
                    <a:pt x="7835" y="322"/>
                    <a:pt x="7156" y="0"/>
                    <a:pt x="64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50"/>
            <p:cNvSpPr/>
            <p:nvPr/>
          </p:nvSpPr>
          <p:spPr>
            <a:xfrm>
              <a:off x="5834484" y="3919506"/>
              <a:ext cx="14532" cy="27856"/>
            </a:xfrm>
            <a:custGeom>
              <a:avLst/>
              <a:gdLst/>
              <a:ahLst/>
              <a:cxnLst/>
              <a:rect l="l" t="t" r="r" b="b"/>
              <a:pathLst>
                <a:path w="9026" h="17302" extrusionOk="0">
                  <a:moveTo>
                    <a:pt x="2528" y="0"/>
                  </a:moveTo>
                  <a:cubicBezTo>
                    <a:pt x="1852" y="0"/>
                    <a:pt x="1179" y="322"/>
                    <a:pt x="762" y="965"/>
                  </a:cubicBezTo>
                  <a:cubicBezTo>
                    <a:pt x="524" y="1322"/>
                    <a:pt x="262" y="1703"/>
                    <a:pt x="0" y="2132"/>
                  </a:cubicBezTo>
                  <a:cubicBezTo>
                    <a:pt x="1834" y="4966"/>
                    <a:pt x="3953" y="8752"/>
                    <a:pt x="3953" y="10824"/>
                  </a:cubicBezTo>
                  <a:cubicBezTo>
                    <a:pt x="3953" y="13491"/>
                    <a:pt x="2334" y="15801"/>
                    <a:pt x="0" y="16778"/>
                  </a:cubicBezTo>
                  <a:cubicBezTo>
                    <a:pt x="786" y="17111"/>
                    <a:pt x="1643" y="17302"/>
                    <a:pt x="2525" y="17302"/>
                  </a:cubicBezTo>
                  <a:cubicBezTo>
                    <a:pt x="6121" y="17302"/>
                    <a:pt x="9026" y="14396"/>
                    <a:pt x="9026" y="10824"/>
                  </a:cubicBezTo>
                  <a:cubicBezTo>
                    <a:pt x="9026" y="8466"/>
                    <a:pt x="6216" y="3846"/>
                    <a:pt x="4311" y="965"/>
                  </a:cubicBezTo>
                  <a:cubicBezTo>
                    <a:pt x="3882" y="322"/>
                    <a:pt x="3203" y="0"/>
                    <a:pt x="252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0"/>
            <p:cNvSpPr/>
            <p:nvPr/>
          </p:nvSpPr>
          <p:spPr>
            <a:xfrm>
              <a:off x="5846063" y="4025777"/>
              <a:ext cx="20898" cy="27866"/>
            </a:xfrm>
            <a:custGeom>
              <a:avLst/>
              <a:gdLst/>
              <a:ahLst/>
              <a:cxnLst/>
              <a:rect l="l" t="t" r="r" b="b"/>
              <a:pathLst>
                <a:path w="12980" h="17308" extrusionOk="0">
                  <a:moveTo>
                    <a:pt x="6481" y="1"/>
                  </a:moveTo>
                  <a:cubicBezTo>
                    <a:pt x="5805" y="1"/>
                    <a:pt x="5132" y="316"/>
                    <a:pt x="4716" y="947"/>
                  </a:cubicBezTo>
                  <a:cubicBezTo>
                    <a:pt x="2787" y="3853"/>
                    <a:pt x="0" y="8473"/>
                    <a:pt x="0" y="10807"/>
                  </a:cubicBezTo>
                  <a:cubicBezTo>
                    <a:pt x="0" y="14403"/>
                    <a:pt x="2906" y="17308"/>
                    <a:pt x="6478" y="17308"/>
                  </a:cubicBezTo>
                  <a:cubicBezTo>
                    <a:pt x="10074" y="17308"/>
                    <a:pt x="12979" y="14403"/>
                    <a:pt x="12979" y="10807"/>
                  </a:cubicBezTo>
                  <a:cubicBezTo>
                    <a:pt x="12979" y="8473"/>
                    <a:pt x="10169" y="3853"/>
                    <a:pt x="8264" y="947"/>
                  </a:cubicBezTo>
                  <a:cubicBezTo>
                    <a:pt x="7835" y="316"/>
                    <a:pt x="7156" y="1"/>
                    <a:pt x="64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0"/>
            <p:cNvSpPr/>
            <p:nvPr/>
          </p:nvSpPr>
          <p:spPr>
            <a:xfrm>
              <a:off x="5852427" y="4025782"/>
              <a:ext cx="14533" cy="27861"/>
            </a:xfrm>
            <a:custGeom>
              <a:avLst/>
              <a:gdLst/>
              <a:ahLst/>
              <a:cxnLst/>
              <a:rect l="l" t="t" r="r" b="b"/>
              <a:pathLst>
                <a:path w="9027" h="17305" extrusionOk="0">
                  <a:moveTo>
                    <a:pt x="2537" y="1"/>
                  </a:moveTo>
                  <a:cubicBezTo>
                    <a:pt x="1858" y="1"/>
                    <a:pt x="1181" y="322"/>
                    <a:pt x="763" y="968"/>
                  </a:cubicBezTo>
                  <a:cubicBezTo>
                    <a:pt x="524" y="1325"/>
                    <a:pt x="262" y="1707"/>
                    <a:pt x="0" y="2111"/>
                  </a:cubicBezTo>
                  <a:cubicBezTo>
                    <a:pt x="1834" y="4969"/>
                    <a:pt x="3954" y="8756"/>
                    <a:pt x="3954" y="10804"/>
                  </a:cubicBezTo>
                  <a:cubicBezTo>
                    <a:pt x="3954" y="13495"/>
                    <a:pt x="2334" y="15805"/>
                    <a:pt x="0" y="16781"/>
                  </a:cubicBezTo>
                  <a:cubicBezTo>
                    <a:pt x="786" y="17114"/>
                    <a:pt x="1644" y="17305"/>
                    <a:pt x="2525" y="17305"/>
                  </a:cubicBezTo>
                  <a:cubicBezTo>
                    <a:pt x="6121" y="17305"/>
                    <a:pt x="9026" y="14400"/>
                    <a:pt x="9026" y="10804"/>
                  </a:cubicBezTo>
                  <a:cubicBezTo>
                    <a:pt x="9026" y="8470"/>
                    <a:pt x="6216" y="3850"/>
                    <a:pt x="4311" y="944"/>
                  </a:cubicBezTo>
                  <a:cubicBezTo>
                    <a:pt x="3884" y="316"/>
                    <a:pt x="3210" y="1"/>
                    <a:pt x="253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0"/>
            <p:cNvSpPr/>
            <p:nvPr/>
          </p:nvSpPr>
          <p:spPr>
            <a:xfrm>
              <a:off x="5752548" y="3978360"/>
              <a:ext cx="20859" cy="27856"/>
            </a:xfrm>
            <a:custGeom>
              <a:avLst/>
              <a:gdLst/>
              <a:ahLst/>
              <a:cxnLst/>
              <a:rect l="l" t="t" r="r" b="b"/>
              <a:pathLst>
                <a:path w="12956" h="17302" extrusionOk="0">
                  <a:moveTo>
                    <a:pt x="6478" y="0"/>
                  </a:moveTo>
                  <a:cubicBezTo>
                    <a:pt x="5805" y="0"/>
                    <a:pt x="5133" y="322"/>
                    <a:pt x="4716" y="965"/>
                  </a:cubicBezTo>
                  <a:cubicBezTo>
                    <a:pt x="2787" y="3846"/>
                    <a:pt x="1" y="8466"/>
                    <a:pt x="1" y="10824"/>
                  </a:cubicBezTo>
                  <a:cubicBezTo>
                    <a:pt x="1" y="14396"/>
                    <a:pt x="2906" y="17302"/>
                    <a:pt x="6478" y="17302"/>
                  </a:cubicBezTo>
                  <a:cubicBezTo>
                    <a:pt x="10050" y="17302"/>
                    <a:pt x="12956" y="14396"/>
                    <a:pt x="12956" y="10824"/>
                  </a:cubicBezTo>
                  <a:cubicBezTo>
                    <a:pt x="12956" y="8466"/>
                    <a:pt x="10169" y="3846"/>
                    <a:pt x="8241" y="965"/>
                  </a:cubicBezTo>
                  <a:cubicBezTo>
                    <a:pt x="7824" y="322"/>
                    <a:pt x="7151" y="0"/>
                    <a:pt x="64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50"/>
            <p:cNvSpPr/>
            <p:nvPr/>
          </p:nvSpPr>
          <p:spPr>
            <a:xfrm>
              <a:off x="5758912" y="3978360"/>
              <a:ext cx="14495" cy="27856"/>
            </a:xfrm>
            <a:custGeom>
              <a:avLst/>
              <a:gdLst/>
              <a:ahLst/>
              <a:cxnLst/>
              <a:rect l="l" t="t" r="r" b="b"/>
              <a:pathLst>
                <a:path w="9003" h="17302" extrusionOk="0">
                  <a:moveTo>
                    <a:pt x="2525" y="0"/>
                  </a:moveTo>
                  <a:cubicBezTo>
                    <a:pt x="1852" y="0"/>
                    <a:pt x="1180" y="322"/>
                    <a:pt x="763" y="965"/>
                  </a:cubicBezTo>
                  <a:cubicBezTo>
                    <a:pt x="525" y="1322"/>
                    <a:pt x="263" y="1703"/>
                    <a:pt x="1" y="2132"/>
                  </a:cubicBezTo>
                  <a:cubicBezTo>
                    <a:pt x="1811" y="4966"/>
                    <a:pt x="3954" y="8752"/>
                    <a:pt x="3954" y="10824"/>
                  </a:cubicBezTo>
                  <a:cubicBezTo>
                    <a:pt x="3954" y="13491"/>
                    <a:pt x="2311" y="15801"/>
                    <a:pt x="1" y="16778"/>
                  </a:cubicBezTo>
                  <a:cubicBezTo>
                    <a:pt x="763" y="17111"/>
                    <a:pt x="1620" y="17302"/>
                    <a:pt x="2525" y="17302"/>
                  </a:cubicBezTo>
                  <a:cubicBezTo>
                    <a:pt x="6097" y="17302"/>
                    <a:pt x="9003" y="14396"/>
                    <a:pt x="9003" y="10824"/>
                  </a:cubicBezTo>
                  <a:cubicBezTo>
                    <a:pt x="9003" y="8466"/>
                    <a:pt x="6216" y="3846"/>
                    <a:pt x="4288" y="965"/>
                  </a:cubicBezTo>
                  <a:cubicBezTo>
                    <a:pt x="3871" y="322"/>
                    <a:pt x="3198" y="0"/>
                    <a:pt x="252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50"/>
          <p:cNvGrpSpPr/>
          <p:nvPr/>
        </p:nvGrpSpPr>
        <p:grpSpPr>
          <a:xfrm>
            <a:off x="6285149" y="3778490"/>
            <a:ext cx="252847" cy="255754"/>
            <a:chOff x="6434333" y="3843092"/>
            <a:chExt cx="274833" cy="277994"/>
          </a:xfrm>
        </p:grpSpPr>
        <p:sp>
          <p:nvSpPr>
            <p:cNvPr id="7464" name="Google Shape;7464;p50"/>
            <p:cNvSpPr/>
            <p:nvPr/>
          </p:nvSpPr>
          <p:spPr>
            <a:xfrm>
              <a:off x="6492650" y="3955489"/>
              <a:ext cx="163950" cy="80363"/>
            </a:xfrm>
            <a:custGeom>
              <a:avLst/>
              <a:gdLst/>
              <a:ahLst/>
              <a:cxnLst/>
              <a:rect l="l" t="t" r="r" b="b"/>
              <a:pathLst>
                <a:path w="101832" h="49915" extrusionOk="0">
                  <a:moveTo>
                    <a:pt x="15528" y="0"/>
                  </a:moveTo>
                  <a:cubicBezTo>
                    <a:pt x="6669" y="14836"/>
                    <a:pt x="1" y="34912"/>
                    <a:pt x="14932" y="49915"/>
                  </a:cubicBezTo>
                  <a:lnTo>
                    <a:pt x="86900" y="49915"/>
                  </a:lnTo>
                  <a:cubicBezTo>
                    <a:pt x="101831" y="34912"/>
                    <a:pt x="95163" y="14836"/>
                    <a:pt x="863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0"/>
            <p:cNvSpPr/>
            <p:nvPr/>
          </p:nvSpPr>
          <p:spPr>
            <a:xfrm>
              <a:off x="6610052" y="3940689"/>
              <a:ext cx="23620" cy="23620"/>
            </a:xfrm>
            <a:custGeom>
              <a:avLst/>
              <a:gdLst/>
              <a:ahLst/>
              <a:cxnLst/>
              <a:rect l="l" t="t" r="r" b="b"/>
              <a:pathLst>
                <a:path w="14671" h="14671" extrusionOk="0">
                  <a:moveTo>
                    <a:pt x="7336" y="1"/>
                  </a:moveTo>
                  <a:cubicBezTo>
                    <a:pt x="3287" y="1"/>
                    <a:pt x="1" y="3287"/>
                    <a:pt x="1" y="7336"/>
                  </a:cubicBezTo>
                  <a:cubicBezTo>
                    <a:pt x="1" y="11384"/>
                    <a:pt x="3263" y="14670"/>
                    <a:pt x="7336" y="14670"/>
                  </a:cubicBezTo>
                  <a:cubicBezTo>
                    <a:pt x="11384" y="14670"/>
                    <a:pt x="14670" y="11384"/>
                    <a:pt x="14670" y="7336"/>
                  </a:cubicBezTo>
                  <a:cubicBezTo>
                    <a:pt x="14670" y="3287"/>
                    <a:pt x="11384" y="1"/>
                    <a:pt x="7336" y="1"/>
                  </a:cubicBezTo>
                  <a:close/>
                </a:path>
              </a:pathLst>
            </a:custGeom>
            <a:solidFill>
              <a:srgbClr val="EFA6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0"/>
            <p:cNvSpPr/>
            <p:nvPr/>
          </p:nvSpPr>
          <p:spPr>
            <a:xfrm>
              <a:off x="6515578" y="3940689"/>
              <a:ext cx="23620" cy="23620"/>
            </a:xfrm>
            <a:custGeom>
              <a:avLst/>
              <a:gdLst/>
              <a:ahLst/>
              <a:cxnLst/>
              <a:rect l="l" t="t" r="r" b="b"/>
              <a:pathLst>
                <a:path w="14671" h="14671" extrusionOk="0">
                  <a:moveTo>
                    <a:pt x="7336" y="1"/>
                  </a:moveTo>
                  <a:cubicBezTo>
                    <a:pt x="3287" y="1"/>
                    <a:pt x="1" y="3287"/>
                    <a:pt x="1" y="7336"/>
                  </a:cubicBezTo>
                  <a:cubicBezTo>
                    <a:pt x="1" y="11384"/>
                    <a:pt x="3287" y="14670"/>
                    <a:pt x="7336" y="14670"/>
                  </a:cubicBezTo>
                  <a:cubicBezTo>
                    <a:pt x="11384" y="14670"/>
                    <a:pt x="14671" y="11384"/>
                    <a:pt x="14671" y="7336"/>
                  </a:cubicBezTo>
                  <a:cubicBezTo>
                    <a:pt x="14671" y="3287"/>
                    <a:pt x="11384" y="1"/>
                    <a:pt x="7336" y="1"/>
                  </a:cubicBezTo>
                  <a:close/>
                </a:path>
              </a:pathLst>
            </a:custGeom>
            <a:solidFill>
              <a:srgbClr val="EFA6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50"/>
            <p:cNvSpPr/>
            <p:nvPr/>
          </p:nvSpPr>
          <p:spPr>
            <a:xfrm>
              <a:off x="6500357" y="4001576"/>
              <a:ext cx="148191" cy="119510"/>
            </a:xfrm>
            <a:custGeom>
              <a:avLst/>
              <a:gdLst/>
              <a:ahLst/>
              <a:cxnLst/>
              <a:rect l="l" t="t" r="r" b="b"/>
              <a:pathLst>
                <a:path w="92044" h="74230" extrusionOk="0">
                  <a:moveTo>
                    <a:pt x="46034" y="0"/>
                  </a:moveTo>
                  <a:cubicBezTo>
                    <a:pt x="37270" y="0"/>
                    <a:pt x="29102" y="2429"/>
                    <a:pt x="22148" y="6668"/>
                  </a:cubicBezTo>
                  <a:cubicBezTo>
                    <a:pt x="8859" y="14765"/>
                    <a:pt x="0" y="29387"/>
                    <a:pt x="0" y="46105"/>
                  </a:cubicBezTo>
                  <a:lnTo>
                    <a:pt x="0" y="70800"/>
                  </a:lnTo>
                  <a:cubicBezTo>
                    <a:pt x="0" y="72681"/>
                    <a:pt x="1525" y="74229"/>
                    <a:pt x="3430" y="74229"/>
                  </a:cubicBezTo>
                  <a:lnTo>
                    <a:pt x="88638" y="74229"/>
                  </a:lnTo>
                  <a:cubicBezTo>
                    <a:pt x="90519" y="74229"/>
                    <a:pt x="92043" y="72681"/>
                    <a:pt x="92043" y="70800"/>
                  </a:cubicBezTo>
                  <a:lnTo>
                    <a:pt x="92043" y="46105"/>
                  </a:lnTo>
                  <a:cubicBezTo>
                    <a:pt x="92043" y="33364"/>
                    <a:pt x="86900" y="21838"/>
                    <a:pt x="78564" y="13503"/>
                  </a:cubicBezTo>
                  <a:cubicBezTo>
                    <a:pt x="75921" y="10836"/>
                    <a:pt x="72944" y="8502"/>
                    <a:pt x="69705" y="6549"/>
                  </a:cubicBezTo>
                  <a:cubicBezTo>
                    <a:pt x="62799" y="2381"/>
                    <a:pt x="54702" y="0"/>
                    <a:pt x="46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50"/>
            <p:cNvSpPr/>
            <p:nvPr/>
          </p:nvSpPr>
          <p:spPr>
            <a:xfrm>
              <a:off x="6500357" y="4080902"/>
              <a:ext cx="40182" cy="21167"/>
            </a:xfrm>
            <a:custGeom>
              <a:avLst/>
              <a:gdLst/>
              <a:ahLst/>
              <a:cxnLst/>
              <a:rect l="l" t="t" r="r" b="b"/>
              <a:pathLst>
                <a:path w="24958" h="13147" extrusionOk="0">
                  <a:moveTo>
                    <a:pt x="0" y="1"/>
                  </a:moveTo>
                  <a:lnTo>
                    <a:pt x="0" y="13146"/>
                  </a:lnTo>
                  <a:lnTo>
                    <a:pt x="24958" y="13146"/>
                  </a:lnTo>
                  <a:lnTo>
                    <a:pt x="24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0"/>
            <p:cNvSpPr/>
            <p:nvPr/>
          </p:nvSpPr>
          <p:spPr>
            <a:xfrm>
              <a:off x="6565153" y="4001576"/>
              <a:ext cx="83395" cy="119510"/>
            </a:xfrm>
            <a:custGeom>
              <a:avLst/>
              <a:gdLst/>
              <a:ahLst/>
              <a:cxnLst/>
              <a:rect l="l" t="t" r="r" b="b"/>
              <a:pathLst>
                <a:path w="51798" h="74230" extrusionOk="0">
                  <a:moveTo>
                    <a:pt x="6074" y="0"/>
                  </a:moveTo>
                  <a:cubicBezTo>
                    <a:pt x="4026" y="0"/>
                    <a:pt x="2001" y="119"/>
                    <a:pt x="1" y="381"/>
                  </a:cubicBezTo>
                  <a:cubicBezTo>
                    <a:pt x="6336" y="1238"/>
                    <a:pt x="12242" y="3382"/>
                    <a:pt x="17457" y="6549"/>
                  </a:cubicBezTo>
                  <a:cubicBezTo>
                    <a:pt x="20672" y="8502"/>
                    <a:pt x="23625" y="10836"/>
                    <a:pt x="26268" y="13503"/>
                  </a:cubicBezTo>
                  <a:cubicBezTo>
                    <a:pt x="34556" y="21838"/>
                    <a:pt x="39676" y="33364"/>
                    <a:pt x="39676" y="46105"/>
                  </a:cubicBezTo>
                  <a:lnTo>
                    <a:pt x="39676" y="74229"/>
                  </a:lnTo>
                  <a:lnTo>
                    <a:pt x="48392" y="74229"/>
                  </a:lnTo>
                  <a:cubicBezTo>
                    <a:pt x="50273" y="74229"/>
                    <a:pt x="51797" y="72705"/>
                    <a:pt x="51797" y="70800"/>
                  </a:cubicBezTo>
                  <a:lnTo>
                    <a:pt x="51797" y="46081"/>
                  </a:lnTo>
                  <a:cubicBezTo>
                    <a:pt x="51797" y="33364"/>
                    <a:pt x="46677" y="21838"/>
                    <a:pt x="38414" y="13503"/>
                  </a:cubicBezTo>
                  <a:cubicBezTo>
                    <a:pt x="35770" y="10836"/>
                    <a:pt x="32817" y="8502"/>
                    <a:pt x="29602" y="6549"/>
                  </a:cubicBezTo>
                  <a:cubicBezTo>
                    <a:pt x="22744" y="2381"/>
                    <a:pt x="14694" y="0"/>
                    <a:pt x="60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0"/>
            <p:cNvSpPr/>
            <p:nvPr/>
          </p:nvSpPr>
          <p:spPr>
            <a:xfrm>
              <a:off x="6522059" y="3984820"/>
              <a:ext cx="104788" cy="37998"/>
            </a:xfrm>
            <a:custGeom>
              <a:avLst/>
              <a:gdLst/>
              <a:ahLst/>
              <a:cxnLst/>
              <a:rect l="l" t="t" r="r" b="b"/>
              <a:pathLst>
                <a:path w="65086" h="23601" extrusionOk="0">
                  <a:moveTo>
                    <a:pt x="3835" y="0"/>
                  </a:moveTo>
                  <a:cubicBezTo>
                    <a:pt x="1715" y="0"/>
                    <a:pt x="0" y="1715"/>
                    <a:pt x="0" y="3810"/>
                  </a:cubicBezTo>
                  <a:lnTo>
                    <a:pt x="0" y="10336"/>
                  </a:lnTo>
                  <a:cubicBezTo>
                    <a:pt x="0" y="17647"/>
                    <a:pt x="5954" y="23600"/>
                    <a:pt x="13265" y="23600"/>
                  </a:cubicBezTo>
                  <a:lnTo>
                    <a:pt x="51821" y="23600"/>
                  </a:lnTo>
                  <a:cubicBezTo>
                    <a:pt x="59132" y="23600"/>
                    <a:pt x="65085" y="17647"/>
                    <a:pt x="65085" y="10336"/>
                  </a:cubicBezTo>
                  <a:lnTo>
                    <a:pt x="65085" y="3810"/>
                  </a:lnTo>
                  <a:cubicBezTo>
                    <a:pt x="65085" y="1715"/>
                    <a:pt x="63371" y="0"/>
                    <a:pt x="612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0"/>
            <p:cNvSpPr/>
            <p:nvPr/>
          </p:nvSpPr>
          <p:spPr>
            <a:xfrm>
              <a:off x="6531298" y="3911512"/>
              <a:ext cx="86884" cy="96339"/>
            </a:xfrm>
            <a:custGeom>
              <a:avLst/>
              <a:gdLst/>
              <a:ahLst/>
              <a:cxnLst/>
              <a:rect l="l" t="t" r="r" b="b"/>
              <a:pathLst>
                <a:path w="53965" h="59838" extrusionOk="0">
                  <a:moveTo>
                    <a:pt x="1" y="0"/>
                  </a:moveTo>
                  <a:lnTo>
                    <a:pt x="1" y="32530"/>
                  </a:lnTo>
                  <a:cubicBezTo>
                    <a:pt x="1" y="47129"/>
                    <a:pt x="11456" y="59345"/>
                    <a:pt x="26054" y="59822"/>
                  </a:cubicBezTo>
                  <a:cubicBezTo>
                    <a:pt x="26369" y="59833"/>
                    <a:pt x="26684" y="59838"/>
                    <a:pt x="26997" y="59838"/>
                  </a:cubicBezTo>
                  <a:cubicBezTo>
                    <a:pt x="41880" y="59838"/>
                    <a:pt x="53964" y="47744"/>
                    <a:pt x="53964" y="32864"/>
                  </a:cubicBezTo>
                  <a:lnTo>
                    <a:pt x="53964" y="0"/>
                  </a:lnTo>
                  <a:close/>
                </a:path>
              </a:pathLst>
            </a:custGeom>
            <a:solidFill>
              <a:srgbClr val="FFC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50"/>
            <p:cNvSpPr/>
            <p:nvPr/>
          </p:nvSpPr>
          <p:spPr>
            <a:xfrm>
              <a:off x="6568451" y="3911512"/>
              <a:ext cx="49731" cy="96352"/>
            </a:xfrm>
            <a:custGeom>
              <a:avLst/>
              <a:gdLst/>
              <a:ahLst/>
              <a:cxnLst/>
              <a:rect l="l" t="t" r="r" b="b"/>
              <a:pathLst>
                <a:path w="30889" h="59846" extrusionOk="0">
                  <a:moveTo>
                    <a:pt x="22434" y="0"/>
                  </a:moveTo>
                  <a:lnTo>
                    <a:pt x="22434" y="32864"/>
                  </a:lnTo>
                  <a:cubicBezTo>
                    <a:pt x="22434" y="40318"/>
                    <a:pt x="19457" y="47057"/>
                    <a:pt x="14623" y="51939"/>
                  </a:cubicBezTo>
                  <a:cubicBezTo>
                    <a:pt x="10741" y="55869"/>
                    <a:pt x="5669" y="58607"/>
                    <a:pt x="1" y="59512"/>
                  </a:cubicBezTo>
                  <a:cubicBezTo>
                    <a:pt x="1358" y="59726"/>
                    <a:pt x="2763" y="59846"/>
                    <a:pt x="4216" y="59846"/>
                  </a:cubicBezTo>
                  <a:cubicBezTo>
                    <a:pt x="11575" y="59846"/>
                    <a:pt x="18243" y="56821"/>
                    <a:pt x="23053" y="51939"/>
                  </a:cubicBezTo>
                  <a:cubicBezTo>
                    <a:pt x="27888" y="47057"/>
                    <a:pt x="30888" y="40318"/>
                    <a:pt x="30888" y="32864"/>
                  </a:cubicBezTo>
                  <a:lnTo>
                    <a:pt x="30888" y="0"/>
                  </a:lnTo>
                  <a:close/>
                </a:path>
              </a:pathLst>
            </a:custGeom>
            <a:solidFill>
              <a:srgbClr val="F4B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50"/>
            <p:cNvSpPr/>
            <p:nvPr/>
          </p:nvSpPr>
          <p:spPr>
            <a:xfrm>
              <a:off x="6532372" y="4057175"/>
              <a:ext cx="8168" cy="63911"/>
            </a:xfrm>
            <a:custGeom>
              <a:avLst/>
              <a:gdLst/>
              <a:ahLst/>
              <a:cxnLst/>
              <a:rect l="l" t="t" r="r" b="b"/>
              <a:pathLst>
                <a:path w="5073" h="39696" extrusionOk="0">
                  <a:moveTo>
                    <a:pt x="2538" y="1"/>
                  </a:moveTo>
                  <a:cubicBezTo>
                    <a:pt x="1134" y="1"/>
                    <a:pt x="1" y="1151"/>
                    <a:pt x="1" y="2569"/>
                  </a:cubicBezTo>
                  <a:lnTo>
                    <a:pt x="1" y="39695"/>
                  </a:lnTo>
                  <a:lnTo>
                    <a:pt x="5073" y="39695"/>
                  </a:lnTo>
                  <a:lnTo>
                    <a:pt x="5073" y="2640"/>
                  </a:lnTo>
                  <a:cubicBezTo>
                    <a:pt x="5073" y="1354"/>
                    <a:pt x="4144" y="187"/>
                    <a:pt x="2858" y="21"/>
                  </a:cubicBezTo>
                  <a:cubicBezTo>
                    <a:pt x="2750" y="7"/>
                    <a:pt x="2644" y="1"/>
                    <a:pt x="253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0"/>
            <p:cNvSpPr/>
            <p:nvPr/>
          </p:nvSpPr>
          <p:spPr>
            <a:xfrm>
              <a:off x="6608941" y="4057184"/>
              <a:ext cx="8129" cy="63903"/>
            </a:xfrm>
            <a:custGeom>
              <a:avLst/>
              <a:gdLst/>
              <a:ahLst/>
              <a:cxnLst/>
              <a:rect l="l" t="t" r="r" b="b"/>
              <a:pathLst>
                <a:path w="5049" h="39691" extrusionOk="0">
                  <a:moveTo>
                    <a:pt x="2549" y="0"/>
                  </a:moveTo>
                  <a:cubicBezTo>
                    <a:pt x="1150" y="0"/>
                    <a:pt x="0" y="1136"/>
                    <a:pt x="0" y="2564"/>
                  </a:cubicBezTo>
                  <a:lnTo>
                    <a:pt x="0" y="39690"/>
                  </a:lnTo>
                  <a:lnTo>
                    <a:pt x="5049" y="39690"/>
                  </a:lnTo>
                  <a:lnTo>
                    <a:pt x="5049" y="2635"/>
                  </a:lnTo>
                  <a:cubicBezTo>
                    <a:pt x="5049" y="1349"/>
                    <a:pt x="4120" y="182"/>
                    <a:pt x="2834" y="16"/>
                  </a:cubicBezTo>
                  <a:cubicBezTo>
                    <a:pt x="2738" y="5"/>
                    <a:pt x="2643" y="0"/>
                    <a:pt x="254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0"/>
            <p:cNvSpPr/>
            <p:nvPr/>
          </p:nvSpPr>
          <p:spPr>
            <a:xfrm>
              <a:off x="6516614" y="3866007"/>
              <a:ext cx="115677" cy="75775"/>
            </a:xfrm>
            <a:custGeom>
              <a:avLst/>
              <a:gdLst/>
              <a:ahLst/>
              <a:cxnLst/>
              <a:rect l="l" t="t" r="r" b="b"/>
              <a:pathLst>
                <a:path w="71849" h="47065" extrusionOk="0">
                  <a:moveTo>
                    <a:pt x="35915" y="1"/>
                  </a:moveTo>
                  <a:cubicBezTo>
                    <a:pt x="35322" y="1"/>
                    <a:pt x="34726" y="15"/>
                    <a:pt x="34127" y="44"/>
                  </a:cubicBezTo>
                  <a:cubicBezTo>
                    <a:pt x="14956" y="973"/>
                    <a:pt x="1" y="17071"/>
                    <a:pt x="1" y="36266"/>
                  </a:cubicBezTo>
                  <a:lnTo>
                    <a:pt x="1" y="42672"/>
                  </a:lnTo>
                  <a:cubicBezTo>
                    <a:pt x="1" y="44315"/>
                    <a:pt x="1168" y="45720"/>
                    <a:pt x="2763" y="46030"/>
                  </a:cubicBezTo>
                  <a:cubicBezTo>
                    <a:pt x="6424" y="46746"/>
                    <a:pt x="9705" y="47064"/>
                    <a:pt x="12645" y="47064"/>
                  </a:cubicBezTo>
                  <a:cubicBezTo>
                    <a:pt x="27000" y="47064"/>
                    <a:pt x="33245" y="39485"/>
                    <a:pt x="35913" y="33694"/>
                  </a:cubicBezTo>
                  <a:cubicBezTo>
                    <a:pt x="38601" y="39485"/>
                    <a:pt x="44849" y="47064"/>
                    <a:pt x="59204" y="47064"/>
                  </a:cubicBezTo>
                  <a:cubicBezTo>
                    <a:pt x="62145" y="47064"/>
                    <a:pt x="65426" y="46746"/>
                    <a:pt x="69087" y="46030"/>
                  </a:cubicBezTo>
                  <a:cubicBezTo>
                    <a:pt x="70682" y="45720"/>
                    <a:pt x="71825" y="44315"/>
                    <a:pt x="71825" y="42672"/>
                  </a:cubicBezTo>
                  <a:lnTo>
                    <a:pt x="71825" y="35908"/>
                  </a:lnTo>
                  <a:cubicBezTo>
                    <a:pt x="71848" y="16069"/>
                    <a:pt x="55751" y="1"/>
                    <a:pt x="359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0"/>
            <p:cNvSpPr/>
            <p:nvPr/>
          </p:nvSpPr>
          <p:spPr>
            <a:xfrm>
              <a:off x="6568259" y="3865848"/>
              <a:ext cx="64031" cy="75878"/>
            </a:xfrm>
            <a:custGeom>
              <a:avLst/>
              <a:gdLst/>
              <a:ahLst/>
              <a:cxnLst/>
              <a:rect l="l" t="t" r="r" b="b"/>
              <a:pathLst>
                <a:path w="39771" h="47129" extrusionOk="0">
                  <a:moveTo>
                    <a:pt x="3954" y="0"/>
                  </a:moveTo>
                  <a:cubicBezTo>
                    <a:pt x="2620" y="0"/>
                    <a:pt x="1287" y="48"/>
                    <a:pt x="1" y="191"/>
                  </a:cubicBezTo>
                  <a:cubicBezTo>
                    <a:pt x="17576" y="4287"/>
                    <a:pt x="30650" y="20052"/>
                    <a:pt x="30650" y="38865"/>
                  </a:cubicBezTo>
                  <a:lnTo>
                    <a:pt x="30650" y="47129"/>
                  </a:lnTo>
                  <a:cubicBezTo>
                    <a:pt x="32651" y="46962"/>
                    <a:pt x="34746" y="46676"/>
                    <a:pt x="37009" y="46224"/>
                  </a:cubicBezTo>
                  <a:cubicBezTo>
                    <a:pt x="38604" y="45914"/>
                    <a:pt x="39771" y="44509"/>
                    <a:pt x="39771" y="42866"/>
                  </a:cubicBezTo>
                  <a:lnTo>
                    <a:pt x="39771" y="36412"/>
                  </a:lnTo>
                  <a:cubicBezTo>
                    <a:pt x="39771" y="16551"/>
                    <a:pt x="23839" y="143"/>
                    <a:pt x="395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50"/>
            <p:cNvSpPr/>
            <p:nvPr/>
          </p:nvSpPr>
          <p:spPr>
            <a:xfrm>
              <a:off x="6550085" y="3948434"/>
              <a:ext cx="8245" cy="8129"/>
            </a:xfrm>
            <a:custGeom>
              <a:avLst/>
              <a:gdLst/>
              <a:ahLst/>
              <a:cxnLst/>
              <a:rect l="l" t="t" r="r" b="b"/>
              <a:pathLst>
                <a:path w="5121" h="5049" extrusionOk="0">
                  <a:moveTo>
                    <a:pt x="2549" y="0"/>
                  </a:moveTo>
                  <a:cubicBezTo>
                    <a:pt x="1168" y="0"/>
                    <a:pt x="25" y="1120"/>
                    <a:pt x="25" y="2501"/>
                  </a:cubicBezTo>
                  <a:cubicBezTo>
                    <a:pt x="1" y="3906"/>
                    <a:pt x="1120" y="5049"/>
                    <a:pt x="2525" y="5049"/>
                  </a:cubicBezTo>
                  <a:lnTo>
                    <a:pt x="2573" y="5049"/>
                  </a:lnTo>
                  <a:cubicBezTo>
                    <a:pt x="3954" y="5049"/>
                    <a:pt x="5097" y="3953"/>
                    <a:pt x="5097" y="2548"/>
                  </a:cubicBezTo>
                  <a:cubicBezTo>
                    <a:pt x="5121" y="1167"/>
                    <a:pt x="4002" y="24"/>
                    <a:pt x="2597" y="0"/>
                  </a:cubicBezTo>
                  <a:close/>
                </a:path>
              </a:pathLst>
            </a:custGeom>
            <a:solidFill>
              <a:srgbClr val="7C3C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50"/>
            <p:cNvSpPr/>
            <p:nvPr/>
          </p:nvSpPr>
          <p:spPr>
            <a:xfrm>
              <a:off x="6590920" y="3948434"/>
              <a:ext cx="8245" cy="8129"/>
            </a:xfrm>
            <a:custGeom>
              <a:avLst/>
              <a:gdLst/>
              <a:ahLst/>
              <a:cxnLst/>
              <a:rect l="l" t="t" r="r" b="b"/>
              <a:pathLst>
                <a:path w="5121" h="5049" extrusionOk="0">
                  <a:moveTo>
                    <a:pt x="2548" y="0"/>
                  </a:moveTo>
                  <a:cubicBezTo>
                    <a:pt x="1167" y="0"/>
                    <a:pt x="24" y="1120"/>
                    <a:pt x="24" y="2501"/>
                  </a:cubicBezTo>
                  <a:cubicBezTo>
                    <a:pt x="0" y="3906"/>
                    <a:pt x="1120" y="5049"/>
                    <a:pt x="2525" y="5049"/>
                  </a:cubicBezTo>
                  <a:lnTo>
                    <a:pt x="2572" y="5049"/>
                  </a:lnTo>
                  <a:cubicBezTo>
                    <a:pt x="3953" y="5049"/>
                    <a:pt x="5097" y="3953"/>
                    <a:pt x="5097" y="2548"/>
                  </a:cubicBezTo>
                  <a:cubicBezTo>
                    <a:pt x="5120" y="1167"/>
                    <a:pt x="4001" y="24"/>
                    <a:pt x="2596" y="0"/>
                  </a:cubicBezTo>
                  <a:close/>
                </a:path>
              </a:pathLst>
            </a:custGeom>
            <a:solidFill>
              <a:srgbClr val="7C3C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0"/>
            <p:cNvSpPr/>
            <p:nvPr/>
          </p:nvSpPr>
          <p:spPr>
            <a:xfrm>
              <a:off x="6566036" y="3949091"/>
              <a:ext cx="17140" cy="35193"/>
            </a:xfrm>
            <a:custGeom>
              <a:avLst/>
              <a:gdLst/>
              <a:ahLst/>
              <a:cxnLst/>
              <a:rect l="l" t="t" r="r" b="b"/>
              <a:pathLst>
                <a:path w="10646" h="21859" extrusionOk="0">
                  <a:moveTo>
                    <a:pt x="2560" y="1"/>
                  </a:moveTo>
                  <a:cubicBezTo>
                    <a:pt x="2454" y="1"/>
                    <a:pt x="2347" y="7"/>
                    <a:pt x="2239" y="21"/>
                  </a:cubicBezTo>
                  <a:cubicBezTo>
                    <a:pt x="929" y="164"/>
                    <a:pt x="1" y="1331"/>
                    <a:pt x="1" y="2641"/>
                  </a:cubicBezTo>
                  <a:lnTo>
                    <a:pt x="1" y="19287"/>
                  </a:lnTo>
                  <a:cubicBezTo>
                    <a:pt x="1" y="20692"/>
                    <a:pt x="1144" y="21859"/>
                    <a:pt x="2573" y="21859"/>
                  </a:cubicBezTo>
                  <a:lnTo>
                    <a:pt x="8098" y="21859"/>
                  </a:lnTo>
                  <a:cubicBezTo>
                    <a:pt x="9503" y="21859"/>
                    <a:pt x="10622" y="20716"/>
                    <a:pt x="10646" y="19311"/>
                  </a:cubicBezTo>
                  <a:cubicBezTo>
                    <a:pt x="10646" y="17929"/>
                    <a:pt x="9503" y="16786"/>
                    <a:pt x="8098" y="16786"/>
                  </a:cubicBezTo>
                  <a:lnTo>
                    <a:pt x="5073" y="16786"/>
                  </a:lnTo>
                  <a:lnTo>
                    <a:pt x="5073" y="2521"/>
                  </a:lnTo>
                  <a:cubicBezTo>
                    <a:pt x="5073" y="1128"/>
                    <a:pt x="3943" y="1"/>
                    <a:pt x="2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0"/>
            <p:cNvSpPr/>
            <p:nvPr/>
          </p:nvSpPr>
          <p:spPr>
            <a:xfrm>
              <a:off x="6574395" y="4037999"/>
              <a:ext cx="9547" cy="8169"/>
            </a:xfrm>
            <a:custGeom>
              <a:avLst/>
              <a:gdLst/>
              <a:ahLst/>
              <a:cxnLst/>
              <a:rect l="l" t="t" r="r" b="b"/>
              <a:pathLst>
                <a:path w="5930" h="5074" extrusionOk="0">
                  <a:moveTo>
                    <a:pt x="2977" y="1"/>
                  </a:moveTo>
                  <a:cubicBezTo>
                    <a:pt x="1310" y="1"/>
                    <a:pt x="0" y="1596"/>
                    <a:pt x="548" y="3335"/>
                  </a:cubicBezTo>
                  <a:cubicBezTo>
                    <a:pt x="858" y="4382"/>
                    <a:pt x="1858" y="5073"/>
                    <a:pt x="2953" y="5073"/>
                  </a:cubicBezTo>
                  <a:lnTo>
                    <a:pt x="2977" y="5073"/>
                  </a:lnTo>
                  <a:cubicBezTo>
                    <a:pt x="4049" y="5073"/>
                    <a:pt x="5049" y="4406"/>
                    <a:pt x="5382" y="3358"/>
                  </a:cubicBezTo>
                  <a:cubicBezTo>
                    <a:pt x="5930" y="1620"/>
                    <a:pt x="4668" y="24"/>
                    <a:pt x="3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0"/>
            <p:cNvSpPr/>
            <p:nvPr/>
          </p:nvSpPr>
          <p:spPr>
            <a:xfrm>
              <a:off x="6574395" y="4064071"/>
              <a:ext cx="9547" cy="8168"/>
            </a:xfrm>
            <a:custGeom>
              <a:avLst/>
              <a:gdLst/>
              <a:ahLst/>
              <a:cxnLst/>
              <a:rect l="l" t="t" r="r" b="b"/>
              <a:pathLst>
                <a:path w="5930" h="5073" extrusionOk="0">
                  <a:moveTo>
                    <a:pt x="2953" y="0"/>
                  </a:moveTo>
                  <a:cubicBezTo>
                    <a:pt x="1286" y="0"/>
                    <a:pt x="0" y="1596"/>
                    <a:pt x="548" y="3334"/>
                  </a:cubicBezTo>
                  <a:cubicBezTo>
                    <a:pt x="858" y="4382"/>
                    <a:pt x="1882" y="5073"/>
                    <a:pt x="2977" y="5073"/>
                  </a:cubicBezTo>
                  <a:lnTo>
                    <a:pt x="3001" y="5073"/>
                  </a:lnTo>
                  <a:cubicBezTo>
                    <a:pt x="4644" y="5073"/>
                    <a:pt x="5930" y="3454"/>
                    <a:pt x="5406" y="1739"/>
                  </a:cubicBezTo>
                  <a:cubicBezTo>
                    <a:pt x="5073" y="691"/>
                    <a:pt x="4049" y="0"/>
                    <a:pt x="2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0"/>
            <p:cNvSpPr/>
            <p:nvPr/>
          </p:nvSpPr>
          <p:spPr>
            <a:xfrm>
              <a:off x="6574395" y="4090143"/>
              <a:ext cx="9356" cy="8129"/>
            </a:xfrm>
            <a:custGeom>
              <a:avLst/>
              <a:gdLst/>
              <a:ahLst/>
              <a:cxnLst/>
              <a:rect l="l" t="t" r="r" b="b"/>
              <a:pathLst>
                <a:path w="5811" h="5049" extrusionOk="0">
                  <a:moveTo>
                    <a:pt x="2953" y="0"/>
                  </a:moveTo>
                  <a:cubicBezTo>
                    <a:pt x="1286" y="0"/>
                    <a:pt x="0" y="1596"/>
                    <a:pt x="548" y="3334"/>
                  </a:cubicBezTo>
                  <a:cubicBezTo>
                    <a:pt x="858" y="4382"/>
                    <a:pt x="1882" y="5049"/>
                    <a:pt x="2977" y="5049"/>
                  </a:cubicBezTo>
                  <a:lnTo>
                    <a:pt x="3001" y="5049"/>
                  </a:lnTo>
                  <a:cubicBezTo>
                    <a:pt x="4573" y="5049"/>
                    <a:pt x="5811" y="3596"/>
                    <a:pt x="5454" y="1929"/>
                  </a:cubicBezTo>
                  <a:cubicBezTo>
                    <a:pt x="5192" y="786"/>
                    <a:pt x="4120" y="0"/>
                    <a:pt x="2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0"/>
            <p:cNvSpPr/>
            <p:nvPr/>
          </p:nvSpPr>
          <p:spPr>
            <a:xfrm>
              <a:off x="6656751" y="3855486"/>
              <a:ext cx="52415" cy="51580"/>
            </a:xfrm>
            <a:custGeom>
              <a:avLst/>
              <a:gdLst/>
              <a:ahLst/>
              <a:cxnLst/>
              <a:rect l="l" t="t" r="r" b="b"/>
              <a:pathLst>
                <a:path w="32556" h="32037" extrusionOk="0">
                  <a:moveTo>
                    <a:pt x="29733" y="0"/>
                  </a:moveTo>
                  <a:cubicBezTo>
                    <a:pt x="29072" y="0"/>
                    <a:pt x="28411" y="256"/>
                    <a:pt x="27911" y="768"/>
                  </a:cubicBezTo>
                  <a:lnTo>
                    <a:pt x="1025" y="27655"/>
                  </a:lnTo>
                  <a:cubicBezTo>
                    <a:pt x="1" y="28655"/>
                    <a:pt x="1" y="30298"/>
                    <a:pt x="1025" y="31298"/>
                  </a:cubicBezTo>
                  <a:cubicBezTo>
                    <a:pt x="1525" y="31798"/>
                    <a:pt x="2168" y="32037"/>
                    <a:pt x="2835" y="32037"/>
                  </a:cubicBezTo>
                  <a:cubicBezTo>
                    <a:pt x="3478" y="32037"/>
                    <a:pt x="4144" y="31798"/>
                    <a:pt x="4645" y="31298"/>
                  </a:cubicBezTo>
                  <a:lnTo>
                    <a:pt x="31555" y="4388"/>
                  </a:lnTo>
                  <a:cubicBezTo>
                    <a:pt x="32555" y="3388"/>
                    <a:pt x="32555" y="1769"/>
                    <a:pt x="31555" y="768"/>
                  </a:cubicBezTo>
                  <a:cubicBezTo>
                    <a:pt x="31055" y="256"/>
                    <a:pt x="30394" y="0"/>
                    <a:pt x="29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50"/>
            <p:cNvSpPr/>
            <p:nvPr/>
          </p:nvSpPr>
          <p:spPr>
            <a:xfrm>
              <a:off x="6666107" y="3898801"/>
              <a:ext cx="24884" cy="24061"/>
            </a:xfrm>
            <a:custGeom>
              <a:avLst/>
              <a:gdLst/>
              <a:ahLst/>
              <a:cxnLst/>
              <a:rect l="l" t="t" r="r" b="b"/>
              <a:pathLst>
                <a:path w="15456" h="14945" extrusionOk="0">
                  <a:moveTo>
                    <a:pt x="12643" y="1"/>
                  </a:moveTo>
                  <a:cubicBezTo>
                    <a:pt x="11985" y="1"/>
                    <a:pt x="11324" y="251"/>
                    <a:pt x="10812" y="751"/>
                  </a:cubicBezTo>
                  <a:lnTo>
                    <a:pt x="1001" y="10562"/>
                  </a:lnTo>
                  <a:cubicBezTo>
                    <a:pt x="0" y="11562"/>
                    <a:pt x="0" y="13206"/>
                    <a:pt x="1001" y="14206"/>
                  </a:cubicBezTo>
                  <a:cubicBezTo>
                    <a:pt x="1525" y="14706"/>
                    <a:pt x="2168" y="14944"/>
                    <a:pt x="2834" y="14944"/>
                  </a:cubicBezTo>
                  <a:cubicBezTo>
                    <a:pt x="3477" y="14944"/>
                    <a:pt x="4144" y="14706"/>
                    <a:pt x="4644" y="14206"/>
                  </a:cubicBezTo>
                  <a:lnTo>
                    <a:pt x="14456" y="4394"/>
                  </a:lnTo>
                  <a:cubicBezTo>
                    <a:pt x="15456" y="3394"/>
                    <a:pt x="15456" y="1751"/>
                    <a:pt x="14456" y="751"/>
                  </a:cubicBezTo>
                  <a:cubicBezTo>
                    <a:pt x="13956" y="251"/>
                    <a:pt x="13301" y="1"/>
                    <a:pt x="1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50"/>
            <p:cNvSpPr/>
            <p:nvPr/>
          </p:nvSpPr>
          <p:spPr>
            <a:xfrm>
              <a:off x="6434333" y="3860269"/>
              <a:ext cx="87037" cy="86211"/>
            </a:xfrm>
            <a:custGeom>
              <a:avLst/>
              <a:gdLst/>
              <a:ahLst/>
              <a:cxnLst/>
              <a:rect l="l" t="t" r="r" b="b"/>
              <a:pathLst>
                <a:path w="54060" h="53547" extrusionOk="0">
                  <a:moveTo>
                    <a:pt x="51238" y="0"/>
                  </a:moveTo>
                  <a:cubicBezTo>
                    <a:pt x="50577" y="0"/>
                    <a:pt x="49916" y="250"/>
                    <a:pt x="49416" y="750"/>
                  </a:cubicBezTo>
                  <a:lnTo>
                    <a:pt x="1025" y="49165"/>
                  </a:lnTo>
                  <a:cubicBezTo>
                    <a:pt x="1" y="50165"/>
                    <a:pt x="1" y="51785"/>
                    <a:pt x="1025" y="52785"/>
                  </a:cubicBezTo>
                  <a:cubicBezTo>
                    <a:pt x="1525" y="53285"/>
                    <a:pt x="2168" y="53547"/>
                    <a:pt x="2835" y="53547"/>
                  </a:cubicBezTo>
                  <a:cubicBezTo>
                    <a:pt x="3478" y="53547"/>
                    <a:pt x="4145" y="53285"/>
                    <a:pt x="4645" y="52785"/>
                  </a:cubicBezTo>
                  <a:lnTo>
                    <a:pt x="53060" y="4370"/>
                  </a:lnTo>
                  <a:cubicBezTo>
                    <a:pt x="54060" y="3370"/>
                    <a:pt x="54060" y="1751"/>
                    <a:pt x="53060" y="750"/>
                  </a:cubicBezTo>
                  <a:cubicBezTo>
                    <a:pt x="52559" y="250"/>
                    <a:pt x="51899" y="0"/>
                    <a:pt x="512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0"/>
            <p:cNvSpPr/>
            <p:nvPr/>
          </p:nvSpPr>
          <p:spPr>
            <a:xfrm>
              <a:off x="6483180" y="3910917"/>
              <a:ext cx="16527" cy="15665"/>
            </a:xfrm>
            <a:custGeom>
              <a:avLst/>
              <a:gdLst/>
              <a:ahLst/>
              <a:cxnLst/>
              <a:rect l="l" t="t" r="r" b="b"/>
              <a:pathLst>
                <a:path w="10265" h="9730" extrusionOk="0">
                  <a:moveTo>
                    <a:pt x="7431" y="1"/>
                  </a:moveTo>
                  <a:cubicBezTo>
                    <a:pt x="6776" y="1"/>
                    <a:pt x="6121" y="251"/>
                    <a:pt x="5621" y="751"/>
                  </a:cubicBezTo>
                  <a:lnTo>
                    <a:pt x="1001" y="5347"/>
                  </a:lnTo>
                  <a:cubicBezTo>
                    <a:pt x="1" y="6347"/>
                    <a:pt x="1" y="7967"/>
                    <a:pt x="1001" y="8991"/>
                  </a:cubicBezTo>
                  <a:cubicBezTo>
                    <a:pt x="1525" y="9491"/>
                    <a:pt x="2168" y="9729"/>
                    <a:pt x="2834" y="9729"/>
                  </a:cubicBezTo>
                  <a:cubicBezTo>
                    <a:pt x="3477" y="9729"/>
                    <a:pt x="4144" y="9491"/>
                    <a:pt x="4644" y="8991"/>
                  </a:cubicBezTo>
                  <a:lnTo>
                    <a:pt x="9241" y="4371"/>
                  </a:lnTo>
                  <a:cubicBezTo>
                    <a:pt x="10265" y="3371"/>
                    <a:pt x="10265" y="1751"/>
                    <a:pt x="9241" y="751"/>
                  </a:cubicBezTo>
                  <a:cubicBezTo>
                    <a:pt x="8740" y="251"/>
                    <a:pt x="8086" y="1"/>
                    <a:pt x="7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0"/>
            <p:cNvSpPr/>
            <p:nvPr/>
          </p:nvSpPr>
          <p:spPr>
            <a:xfrm>
              <a:off x="6473327" y="3843092"/>
              <a:ext cx="43096" cy="42311"/>
            </a:xfrm>
            <a:custGeom>
              <a:avLst/>
              <a:gdLst/>
              <a:ahLst/>
              <a:cxnLst/>
              <a:rect l="l" t="t" r="r" b="b"/>
              <a:pathLst>
                <a:path w="26768" h="26280" extrusionOk="0">
                  <a:moveTo>
                    <a:pt x="23958" y="0"/>
                  </a:moveTo>
                  <a:cubicBezTo>
                    <a:pt x="23303" y="0"/>
                    <a:pt x="22648" y="250"/>
                    <a:pt x="22148" y="751"/>
                  </a:cubicBezTo>
                  <a:lnTo>
                    <a:pt x="1000" y="21898"/>
                  </a:lnTo>
                  <a:cubicBezTo>
                    <a:pt x="0" y="22898"/>
                    <a:pt x="0" y="24541"/>
                    <a:pt x="1000" y="25541"/>
                  </a:cubicBezTo>
                  <a:cubicBezTo>
                    <a:pt x="1501" y="26041"/>
                    <a:pt x="2144" y="26280"/>
                    <a:pt x="2810" y="26280"/>
                  </a:cubicBezTo>
                  <a:cubicBezTo>
                    <a:pt x="3477" y="26280"/>
                    <a:pt x="4120" y="26041"/>
                    <a:pt x="4620" y="25541"/>
                  </a:cubicBezTo>
                  <a:lnTo>
                    <a:pt x="25768" y="4394"/>
                  </a:lnTo>
                  <a:cubicBezTo>
                    <a:pt x="26768" y="3394"/>
                    <a:pt x="26768" y="1775"/>
                    <a:pt x="25768" y="751"/>
                  </a:cubicBezTo>
                  <a:cubicBezTo>
                    <a:pt x="25267" y="250"/>
                    <a:pt x="24613" y="0"/>
                    <a:pt x="23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50"/>
            <p:cNvSpPr/>
            <p:nvPr/>
          </p:nvSpPr>
          <p:spPr>
            <a:xfrm>
              <a:off x="6592721" y="3856626"/>
              <a:ext cx="47084" cy="46337"/>
            </a:xfrm>
            <a:custGeom>
              <a:avLst/>
              <a:gdLst/>
              <a:ahLst/>
              <a:cxnLst/>
              <a:rect l="l" t="t" r="r" b="b"/>
              <a:pathLst>
                <a:path w="29245" h="28781" extrusionOk="0">
                  <a:moveTo>
                    <a:pt x="26435" y="1"/>
                  </a:moveTo>
                  <a:cubicBezTo>
                    <a:pt x="25780" y="1"/>
                    <a:pt x="25125" y="251"/>
                    <a:pt x="24625" y="751"/>
                  </a:cubicBezTo>
                  <a:lnTo>
                    <a:pt x="1001" y="24375"/>
                  </a:lnTo>
                  <a:cubicBezTo>
                    <a:pt x="1" y="25399"/>
                    <a:pt x="1" y="27018"/>
                    <a:pt x="1001" y="28018"/>
                  </a:cubicBezTo>
                  <a:cubicBezTo>
                    <a:pt x="1501" y="28519"/>
                    <a:pt x="2144" y="28780"/>
                    <a:pt x="2811" y="28780"/>
                  </a:cubicBezTo>
                  <a:cubicBezTo>
                    <a:pt x="3477" y="28780"/>
                    <a:pt x="4120" y="28519"/>
                    <a:pt x="4621" y="28018"/>
                  </a:cubicBezTo>
                  <a:lnTo>
                    <a:pt x="28245" y="4395"/>
                  </a:lnTo>
                  <a:cubicBezTo>
                    <a:pt x="29245" y="3394"/>
                    <a:pt x="29245" y="1751"/>
                    <a:pt x="28245" y="751"/>
                  </a:cubicBezTo>
                  <a:cubicBezTo>
                    <a:pt x="27744" y="251"/>
                    <a:pt x="27090" y="1"/>
                    <a:pt x="26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50"/>
            <p:cNvSpPr/>
            <p:nvPr/>
          </p:nvSpPr>
          <p:spPr>
            <a:xfrm>
              <a:off x="6470682" y="3951405"/>
              <a:ext cx="17063" cy="16279"/>
            </a:xfrm>
            <a:custGeom>
              <a:avLst/>
              <a:gdLst/>
              <a:ahLst/>
              <a:cxnLst/>
              <a:rect l="l" t="t" r="r" b="b"/>
              <a:pathLst>
                <a:path w="10598" h="10111" extrusionOk="0">
                  <a:moveTo>
                    <a:pt x="7787" y="1"/>
                  </a:moveTo>
                  <a:cubicBezTo>
                    <a:pt x="7132" y="1"/>
                    <a:pt x="6478" y="251"/>
                    <a:pt x="5977" y="751"/>
                  </a:cubicBezTo>
                  <a:lnTo>
                    <a:pt x="1000" y="5704"/>
                  </a:lnTo>
                  <a:cubicBezTo>
                    <a:pt x="0" y="6728"/>
                    <a:pt x="0" y="8348"/>
                    <a:pt x="1000" y="9348"/>
                  </a:cubicBezTo>
                  <a:cubicBezTo>
                    <a:pt x="1500" y="9848"/>
                    <a:pt x="2167" y="10110"/>
                    <a:pt x="2810" y="10110"/>
                  </a:cubicBezTo>
                  <a:cubicBezTo>
                    <a:pt x="3477" y="10110"/>
                    <a:pt x="4144" y="9848"/>
                    <a:pt x="4644" y="9348"/>
                  </a:cubicBezTo>
                  <a:lnTo>
                    <a:pt x="9597" y="4371"/>
                  </a:lnTo>
                  <a:cubicBezTo>
                    <a:pt x="10597" y="3371"/>
                    <a:pt x="10597" y="1751"/>
                    <a:pt x="9597" y="751"/>
                  </a:cubicBezTo>
                  <a:cubicBezTo>
                    <a:pt x="9097" y="251"/>
                    <a:pt x="8442" y="1"/>
                    <a:pt x="7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0"/>
            <p:cNvSpPr/>
            <p:nvPr/>
          </p:nvSpPr>
          <p:spPr>
            <a:xfrm>
              <a:off x="6667142" y="3948377"/>
              <a:ext cx="23849" cy="23063"/>
            </a:xfrm>
            <a:custGeom>
              <a:avLst/>
              <a:gdLst/>
              <a:ahLst/>
              <a:cxnLst/>
              <a:rect l="l" t="t" r="r" b="b"/>
              <a:pathLst>
                <a:path w="14813" h="14325" extrusionOk="0">
                  <a:moveTo>
                    <a:pt x="12000" y="1"/>
                  </a:moveTo>
                  <a:cubicBezTo>
                    <a:pt x="11342" y="1"/>
                    <a:pt x="10681" y="251"/>
                    <a:pt x="10169" y="751"/>
                  </a:cubicBezTo>
                  <a:lnTo>
                    <a:pt x="1001" y="9943"/>
                  </a:lnTo>
                  <a:cubicBezTo>
                    <a:pt x="0" y="10943"/>
                    <a:pt x="0" y="12563"/>
                    <a:pt x="1001" y="13563"/>
                  </a:cubicBezTo>
                  <a:cubicBezTo>
                    <a:pt x="1501" y="14063"/>
                    <a:pt x="2168" y="14325"/>
                    <a:pt x="2811" y="14325"/>
                  </a:cubicBezTo>
                  <a:cubicBezTo>
                    <a:pt x="3477" y="14325"/>
                    <a:pt x="4120" y="14063"/>
                    <a:pt x="4620" y="13563"/>
                  </a:cubicBezTo>
                  <a:lnTo>
                    <a:pt x="13813" y="4394"/>
                  </a:lnTo>
                  <a:cubicBezTo>
                    <a:pt x="14813" y="3370"/>
                    <a:pt x="14813" y="1751"/>
                    <a:pt x="13813" y="751"/>
                  </a:cubicBezTo>
                  <a:cubicBezTo>
                    <a:pt x="13313" y="251"/>
                    <a:pt x="12658" y="1"/>
                    <a:pt x="12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50"/>
          <p:cNvGrpSpPr/>
          <p:nvPr/>
        </p:nvGrpSpPr>
        <p:grpSpPr>
          <a:xfrm>
            <a:off x="7031334" y="3778541"/>
            <a:ext cx="235215" cy="255665"/>
            <a:chOff x="7245403" y="3843147"/>
            <a:chExt cx="255668" cy="277897"/>
          </a:xfrm>
        </p:grpSpPr>
        <p:sp>
          <p:nvSpPr>
            <p:cNvPr id="7492" name="Google Shape;7492;p50"/>
            <p:cNvSpPr/>
            <p:nvPr/>
          </p:nvSpPr>
          <p:spPr>
            <a:xfrm>
              <a:off x="7363920" y="3852860"/>
              <a:ext cx="18634" cy="20619"/>
            </a:xfrm>
            <a:custGeom>
              <a:avLst/>
              <a:gdLst/>
              <a:ahLst/>
              <a:cxnLst/>
              <a:rect l="l" t="t" r="r" b="b"/>
              <a:pathLst>
                <a:path w="11574" h="12807" extrusionOk="0">
                  <a:moveTo>
                    <a:pt x="5787" y="0"/>
                  </a:moveTo>
                  <a:cubicBezTo>
                    <a:pt x="4459" y="0"/>
                    <a:pt x="3132" y="792"/>
                    <a:pt x="2715" y="2376"/>
                  </a:cubicBezTo>
                  <a:lnTo>
                    <a:pt x="0" y="12806"/>
                  </a:lnTo>
                  <a:lnTo>
                    <a:pt x="11574" y="12806"/>
                  </a:lnTo>
                  <a:lnTo>
                    <a:pt x="8859" y="2376"/>
                  </a:lnTo>
                  <a:cubicBezTo>
                    <a:pt x="8442" y="792"/>
                    <a:pt x="7115" y="0"/>
                    <a:pt x="5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50"/>
            <p:cNvSpPr/>
            <p:nvPr/>
          </p:nvSpPr>
          <p:spPr>
            <a:xfrm>
              <a:off x="7368980" y="3972097"/>
              <a:ext cx="8130" cy="97344"/>
            </a:xfrm>
            <a:custGeom>
              <a:avLst/>
              <a:gdLst/>
              <a:ahLst/>
              <a:cxnLst/>
              <a:rect l="l" t="t" r="r" b="b"/>
              <a:pathLst>
                <a:path w="5050" h="60462" extrusionOk="0">
                  <a:moveTo>
                    <a:pt x="2515" y="1"/>
                  </a:moveTo>
                  <a:cubicBezTo>
                    <a:pt x="1114" y="1"/>
                    <a:pt x="1" y="1151"/>
                    <a:pt x="1" y="2569"/>
                  </a:cubicBezTo>
                  <a:lnTo>
                    <a:pt x="1" y="60461"/>
                  </a:lnTo>
                  <a:lnTo>
                    <a:pt x="5049" y="60461"/>
                  </a:lnTo>
                  <a:lnTo>
                    <a:pt x="5049" y="2640"/>
                  </a:lnTo>
                  <a:cubicBezTo>
                    <a:pt x="5049" y="1330"/>
                    <a:pt x="4121" y="163"/>
                    <a:pt x="2835" y="21"/>
                  </a:cubicBezTo>
                  <a:cubicBezTo>
                    <a:pt x="2727" y="7"/>
                    <a:pt x="2620" y="1"/>
                    <a:pt x="25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0"/>
            <p:cNvSpPr/>
            <p:nvPr/>
          </p:nvSpPr>
          <p:spPr>
            <a:xfrm>
              <a:off x="7245403" y="3869375"/>
              <a:ext cx="255668" cy="130251"/>
            </a:xfrm>
            <a:custGeom>
              <a:avLst/>
              <a:gdLst/>
              <a:ahLst/>
              <a:cxnLst/>
              <a:rect l="l" t="t" r="r" b="b"/>
              <a:pathLst>
                <a:path w="158800" h="80901" extrusionOk="0">
                  <a:moveTo>
                    <a:pt x="79400" y="0"/>
                  </a:moveTo>
                  <a:cubicBezTo>
                    <a:pt x="71113" y="0"/>
                    <a:pt x="63111" y="1262"/>
                    <a:pt x="55586" y="3596"/>
                  </a:cubicBezTo>
                  <a:cubicBezTo>
                    <a:pt x="27270" y="12384"/>
                    <a:pt x="5670" y="36412"/>
                    <a:pt x="384" y="66109"/>
                  </a:cubicBezTo>
                  <a:cubicBezTo>
                    <a:pt x="1" y="68223"/>
                    <a:pt x="1669" y="69905"/>
                    <a:pt x="3551" y="69905"/>
                  </a:cubicBezTo>
                  <a:cubicBezTo>
                    <a:pt x="4128" y="69905"/>
                    <a:pt x="4725" y="69747"/>
                    <a:pt x="5289" y="69395"/>
                  </a:cubicBezTo>
                  <a:cubicBezTo>
                    <a:pt x="10171" y="66347"/>
                    <a:pt x="15958" y="64585"/>
                    <a:pt x="22174" y="64585"/>
                  </a:cubicBezTo>
                  <a:cubicBezTo>
                    <a:pt x="28413" y="64585"/>
                    <a:pt x="34224" y="66371"/>
                    <a:pt x="39154" y="69467"/>
                  </a:cubicBezTo>
                  <a:cubicBezTo>
                    <a:pt x="43178" y="71991"/>
                    <a:pt x="46607" y="75396"/>
                    <a:pt x="49156" y="79421"/>
                  </a:cubicBezTo>
                  <a:cubicBezTo>
                    <a:pt x="49751" y="80397"/>
                    <a:pt x="50751" y="80874"/>
                    <a:pt x="51751" y="80897"/>
                  </a:cubicBezTo>
                  <a:cubicBezTo>
                    <a:pt x="51800" y="80900"/>
                    <a:pt x="51849" y="80901"/>
                    <a:pt x="51897" y="80901"/>
                  </a:cubicBezTo>
                  <a:cubicBezTo>
                    <a:pt x="52918" y="80901"/>
                    <a:pt x="53902" y="80424"/>
                    <a:pt x="54561" y="79492"/>
                  </a:cubicBezTo>
                  <a:cubicBezTo>
                    <a:pt x="59967" y="71586"/>
                    <a:pt x="69088" y="66395"/>
                    <a:pt x="79400" y="66395"/>
                  </a:cubicBezTo>
                  <a:cubicBezTo>
                    <a:pt x="89712" y="66395"/>
                    <a:pt x="98809" y="71586"/>
                    <a:pt x="104239" y="79492"/>
                  </a:cubicBezTo>
                  <a:cubicBezTo>
                    <a:pt x="104898" y="80424"/>
                    <a:pt x="105882" y="80901"/>
                    <a:pt x="106903" y="80901"/>
                  </a:cubicBezTo>
                  <a:cubicBezTo>
                    <a:pt x="106951" y="80901"/>
                    <a:pt x="107000" y="80900"/>
                    <a:pt x="107049" y="80897"/>
                  </a:cubicBezTo>
                  <a:cubicBezTo>
                    <a:pt x="108049" y="80874"/>
                    <a:pt x="109049" y="80397"/>
                    <a:pt x="109644" y="79421"/>
                  </a:cubicBezTo>
                  <a:cubicBezTo>
                    <a:pt x="115312" y="70514"/>
                    <a:pt x="125267" y="64585"/>
                    <a:pt x="136626" y="64585"/>
                  </a:cubicBezTo>
                  <a:cubicBezTo>
                    <a:pt x="142818" y="64585"/>
                    <a:pt x="148629" y="66347"/>
                    <a:pt x="153511" y="69395"/>
                  </a:cubicBezTo>
                  <a:cubicBezTo>
                    <a:pt x="154069" y="69747"/>
                    <a:pt x="154663" y="69905"/>
                    <a:pt x="155239" y="69905"/>
                  </a:cubicBezTo>
                  <a:cubicBezTo>
                    <a:pt x="157117" y="69905"/>
                    <a:pt x="158799" y="68223"/>
                    <a:pt x="158416" y="66109"/>
                  </a:cubicBezTo>
                  <a:cubicBezTo>
                    <a:pt x="151725" y="28530"/>
                    <a:pt x="118884" y="0"/>
                    <a:pt x="794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0"/>
            <p:cNvSpPr/>
            <p:nvPr/>
          </p:nvSpPr>
          <p:spPr>
            <a:xfrm>
              <a:off x="7308669" y="3869412"/>
              <a:ext cx="63571" cy="130249"/>
            </a:xfrm>
            <a:custGeom>
              <a:avLst/>
              <a:gdLst/>
              <a:ahLst/>
              <a:cxnLst/>
              <a:rect l="l" t="t" r="r" b="b"/>
              <a:pathLst>
                <a:path w="39485" h="80900" extrusionOk="0">
                  <a:moveTo>
                    <a:pt x="39485" y="1"/>
                  </a:moveTo>
                  <a:cubicBezTo>
                    <a:pt x="31459" y="72"/>
                    <a:pt x="23720" y="1311"/>
                    <a:pt x="16432" y="3573"/>
                  </a:cubicBezTo>
                  <a:cubicBezTo>
                    <a:pt x="9360" y="18409"/>
                    <a:pt x="3596" y="41462"/>
                    <a:pt x="0" y="69444"/>
                  </a:cubicBezTo>
                  <a:cubicBezTo>
                    <a:pt x="4025" y="71968"/>
                    <a:pt x="7431" y="75373"/>
                    <a:pt x="10002" y="79398"/>
                  </a:cubicBezTo>
                  <a:cubicBezTo>
                    <a:pt x="10598" y="80374"/>
                    <a:pt x="11598" y="80851"/>
                    <a:pt x="12598" y="80898"/>
                  </a:cubicBezTo>
                  <a:cubicBezTo>
                    <a:pt x="12623" y="80899"/>
                    <a:pt x="12648" y="80899"/>
                    <a:pt x="12673" y="80899"/>
                  </a:cubicBezTo>
                  <a:cubicBezTo>
                    <a:pt x="13697" y="80899"/>
                    <a:pt x="14734" y="80423"/>
                    <a:pt x="15385" y="79469"/>
                  </a:cubicBezTo>
                  <a:cubicBezTo>
                    <a:pt x="20695" y="71754"/>
                    <a:pt x="29483" y="66633"/>
                    <a:pt x="39485" y="66372"/>
                  </a:cubicBezTo>
                  <a:lnTo>
                    <a:pt x="3948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0"/>
            <p:cNvSpPr/>
            <p:nvPr/>
          </p:nvSpPr>
          <p:spPr>
            <a:xfrm>
              <a:off x="7396854" y="3871560"/>
              <a:ext cx="104217" cy="110364"/>
            </a:xfrm>
            <a:custGeom>
              <a:avLst/>
              <a:gdLst/>
              <a:ahLst/>
              <a:cxnLst/>
              <a:rect l="l" t="t" r="r" b="b"/>
              <a:pathLst>
                <a:path w="64731" h="68549" extrusionOk="0">
                  <a:moveTo>
                    <a:pt x="1" y="1"/>
                  </a:moveTo>
                  <a:lnTo>
                    <a:pt x="1" y="1"/>
                  </a:lnTo>
                  <a:cubicBezTo>
                    <a:pt x="21434" y="12122"/>
                    <a:pt x="37675" y="35222"/>
                    <a:pt x="43557" y="63228"/>
                  </a:cubicBezTo>
                  <a:cubicBezTo>
                    <a:pt x="49368" y="63418"/>
                    <a:pt x="54822" y="65157"/>
                    <a:pt x="59442" y="68038"/>
                  </a:cubicBezTo>
                  <a:cubicBezTo>
                    <a:pt x="60000" y="68390"/>
                    <a:pt x="60594" y="68548"/>
                    <a:pt x="61170" y="68548"/>
                  </a:cubicBezTo>
                  <a:cubicBezTo>
                    <a:pt x="63048" y="68548"/>
                    <a:pt x="64730" y="66866"/>
                    <a:pt x="64347" y="64752"/>
                  </a:cubicBezTo>
                  <a:cubicBezTo>
                    <a:pt x="58513" y="31936"/>
                    <a:pt x="32746" y="6049"/>
                    <a:pt x="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0"/>
            <p:cNvSpPr/>
            <p:nvPr/>
          </p:nvSpPr>
          <p:spPr>
            <a:xfrm>
              <a:off x="7328722" y="3869375"/>
              <a:ext cx="89030" cy="130251"/>
            </a:xfrm>
            <a:custGeom>
              <a:avLst/>
              <a:gdLst/>
              <a:ahLst/>
              <a:cxnLst/>
              <a:rect l="l" t="t" r="r" b="b"/>
              <a:pathLst>
                <a:path w="55298" h="80901" extrusionOk="0">
                  <a:moveTo>
                    <a:pt x="27649" y="0"/>
                  </a:moveTo>
                  <a:cubicBezTo>
                    <a:pt x="14527" y="0"/>
                    <a:pt x="3453" y="34174"/>
                    <a:pt x="0" y="80897"/>
                  </a:cubicBezTo>
                  <a:cubicBezTo>
                    <a:pt x="49" y="80900"/>
                    <a:pt x="98" y="80901"/>
                    <a:pt x="146" y="80901"/>
                  </a:cubicBezTo>
                  <a:cubicBezTo>
                    <a:pt x="1167" y="80901"/>
                    <a:pt x="2151" y="80424"/>
                    <a:pt x="2810" y="79492"/>
                  </a:cubicBezTo>
                  <a:cubicBezTo>
                    <a:pt x="8240" y="71586"/>
                    <a:pt x="17337" y="66395"/>
                    <a:pt x="27649" y="66395"/>
                  </a:cubicBezTo>
                  <a:cubicBezTo>
                    <a:pt x="37961" y="66395"/>
                    <a:pt x="47082" y="71586"/>
                    <a:pt x="52488" y="79492"/>
                  </a:cubicBezTo>
                  <a:cubicBezTo>
                    <a:pt x="53147" y="80424"/>
                    <a:pt x="54131" y="80901"/>
                    <a:pt x="55152" y="80901"/>
                  </a:cubicBezTo>
                  <a:cubicBezTo>
                    <a:pt x="55200" y="80901"/>
                    <a:pt x="55249" y="80900"/>
                    <a:pt x="55298" y="80897"/>
                  </a:cubicBezTo>
                  <a:cubicBezTo>
                    <a:pt x="51845" y="34174"/>
                    <a:pt x="40771" y="0"/>
                    <a:pt x="276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0"/>
            <p:cNvSpPr/>
            <p:nvPr/>
          </p:nvSpPr>
          <p:spPr>
            <a:xfrm>
              <a:off x="7361350" y="3869412"/>
              <a:ext cx="56402" cy="130249"/>
            </a:xfrm>
            <a:custGeom>
              <a:avLst/>
              <a:gdLst/>
              <a:ahLst/>
              <a:cxnLst/>
              <a:rect l="l" t="t" r="r" b="b"/>
              <a:pathLst>
                <a:path w="35032" h="80900" extrusionOk="0">
                  <a:moveTo>
                    <a:pt x="7383" y="1"/>
                  </a:moveTo>
                  <a:cubicBezTo>
                    <a:pt x="4835" y="1"/>
                    <a:pt x="2358" y="1287"/>
                    <a:pt x="1" y="3716"/>
                  </a:cubicBezTo>
                  <a:cubicBezTo>
                    <a:pt x="8693" y="12646"/>
                    <a:pt x="15742" y="36985"/>
                    <a:pt x="19171" y="68753"/>
                  </a:cubicBezTo>
                  <a:cubicBezTo>
                    <a:pt x="24482" y="71015"/>
                    <a:pt x="29007" y="74754"/>
                    <a:pt x="32222" y="79469"/>
                  </a:cubicBezTo>
                  <a:cubicBezTo>
                    <a:pt x="32896" y="80423"/>
                    <a:pt x="33910" y="80899"/>
                    <a:pt x="34955" y="80899"/>
                  </a:cubicBezTo>
                  <a:cubicBezTo>
                    <a:pt x="34981" y="80899"/>
                    <a:pt x="35006" y="80899"/>
                    <a:pt x="35032" y="80898"/>
                  </a:cubicBezTo>
                  <a:cubicBezTo>
                    <a:pt x="31579" y="34151"/>
                    <a:pt x="20505" y="1"/>
                    <a:pt x="738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0"/>
            <p:cNvSpPr/>
            <p:nvPr/>
          </p:nvSpPr>
          <p:spPr>
            <a:xfrm>
              <a:off x="7366795" y="4060064"/>
              <a:ext cx="47737" cy="60980"/>
            </a:xfrm>
            <a:custGeom>
              <a:avLst/>
              <a:gdLst/>
              <a:ahLst/>
              <a:cxnLst/>
              <a:rect l="l" t="t" r="r" b="b"/>
              <a:pathLst>
                <a:path w="29650" h="37876" extrusionOk="0">
                  <a:moveTo>
                    <a:pt x="4051" y="1"/>
                  </a:moveTo>
                  <a:cubicBezTo>
                    <a:pt x="2869" y="1"/>
                    <a:pt x="1569" y="508"/>
                    <a:pt x="357" y="1727"/>
                  </a:cubicBezTo>
                  <a:cubicBezTo>
                    <a:pt x="143" y="1942"/>
                    <a:pt x="0" y="2251"/>
                    <a:pt x="0" y="2561"/>
                  </a:cubicBezTo>
                  <a:lnTo>
                    <a:pt x="0" y="28447"/>
                  </a:lnTo>
                  <a:cubicBezTo>
                    <a:pt x="0" y="29400"/>
                    <a:pt x="548" y="30709"/>
                    <a:pt x="1191" y="31400"/>
                  </a:cubicBezTo>
                  <a:cubicBezTo>
                    <a:pt x="5644" y="35978"/>
                    <a:pt x="10448" y="37876"/>
                    <a:pt x="14817" y="37876"/>
                  </a:cubicBezTo>
                  <a:cubicBezTo>
                    <a:pt x="22993" y="37876"/>
                    <a:pt x="29649" y="31229"/>
                    <a:pt x="29649" y="23065"/>
                  </a:cubicBezTo>
                  <a:cubicBezTo>
                    <a:pt x="29649" y="20824"/>
                    <a:pt x="27829" y="19008"/>
                    <a:pt x="25591" y="19008"/>
                  </a:cubicBezTo>
                  <a:cubicBezTo>
                    <a:pt x="24357" y="19008"/>
                    <a:pt x="22996" y="19560"/>
                    <a:pt x="21743" y="20898"/>
                  </a:cubicBezTo>
                  <a:cubicBezTo>
                    <a:pt x="21505" y="21160"/>
                    <a:pt x="21386" y="21517"/>
                    <a:pt x="21457" y="21874"/>
                  </a:cubicBezTo>
                  <a:cubicBezTo>
                    <a:pt x="22179" y="26094"/>
                    <a:pt x="18923" y="29773"/>
                    <a:pt x="14828" y="29773"/>
                  </a:cubicBezTo>
                  <a:cubicBezTo>
                    <a:pt x="12845" y="29773"/>
                    <a:pt x="10665" y="28910"/>
                    <a:pt x="8645" y="26828"/>
                  </a:cubicBezTo>
                  <a:cubicBezTo>
                    <a:pt x="8288" y="26470"/>
                    <a:pt x="8097" y="25994"/>
                    <a:pt x="8097" y="25494"/>
                  </a:cubicBezTo>
                  <a:lnTo>
                    <a:pt x="8097" y="4037"/>
                  </a:lnTo>
                  <a:cubicBezTo>
                    <a:pt x="8097" y="1810"/>
                    <a:pt x="6284" y="1"/>
                    <a:pt x="40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0"/>
            <p:cNvSpPr/>
            <p:nvPr/>
          </p:nvSpPr>
          <p:spPr>
            <a:xfrm>
              <a:off x="7467249" y="3849052"/>
              <a:ext cx="8129" cy="26422"/>
            </a:xfrm>
            <a:custGeom>
              <a:avLst/>
              <a:gdLst/>
              <a:ahLst/>
              <a:cxnLst/>
              <a:rect l="l" t="t" r="r" b="b"/>
              <a:pathLst>
                <a:path w="5049" h="16411" extrusionOk="0">
                  <a:moveTo>
                    <a:pt x="2539" y="0"/>
                  </a:moveTo>
                  <a:cubicBezTo>
                    <a:pt x="2511" y="0"/>
                    <a:pt x="2482" y="1"/>
                    <a:pt x="2453" y="1"/>
                  </a:cubicBezTo>
                  <a:cubicBezTo>
                    <a:pt x="1072" y="25"/>
                    <a:pt x="0" y="1240"/>
                    <a:pt x="0" y="2645"/>
                  </a:cubicBezTo>
                  <a:lnTo>
                    <a:pt x="0" y="13766"/>
                  </a:lnTo>
                  <a:cubicBezTo>
                    <a:pt x="0" y="15171"/>
                    <a:pt x="1072" y="16386"/>
                    <a:pt x="2453" y="16410"/>
                  </a:cubicBezTo>
                  <a:cubicBezTo>
                    <a:pt x="2482" y="16411"/>
                    <a:pt x="2511" y="16411"/>
                    <a:pt x="2539" y="16411"/>
                  </a:cubicBezTo>
                  <a:cubicBezTo>
                    <a:pt x="3928" y="16411"/>
                    <a:pt x="5049" y="15285"/>
                    <a:pt x="5049" y="13885"/>
                  </a:cubicBezTo>
                  <a:lnTo>
                    <a:pt x="5049" y="2526"/>
                  </a:lnTo>
                  <a:cubicBezTo>
                    <a:pt x="5049" y="1126"/>
                    <a:pt x="3928" y="0"/>
                    <a:pt x="2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50"/>
            <p:cNvSpPr/>
            <p:nvPr/>
          </p:nvSpPr>
          <p:spPr>
            <a:xfrm>
              <a:off x="7299466" y="3851216"/>
              <a:ext cx="8169" cy="66470"/>
            </a:xfrm>
            <a:custGeom>
              <a:avLst/>
              <a:gdLst/>
              <a:ahLst/>
              <a:cxnLst/>
              <a:rect l="l" t="t" r="r" b="b"/>
              <a:pathLst>
                <a:path w="5074" h="41286" extrusionOk="0">
                  <a:moveTo>
                    <a:pt x="2546" y="1"/>
                  </a:moveTo>
                  <a:cubicBezTo>
                    <a:pt x="2361" y="1"/>
                    <a:pt x="2170" y="21"/>
                    <a:pt x="1978" y="63"/>
                  </a:cubicBezTo>
                  <a:cubicBezTo>
                    <a:pt x="811" y="301"/>
                    <a:pt x="1" y="1396"/>
                    <a:pt x="1" y="2611"/>
                  </a:cubicBezTo>
                  <a:lnTo>
                    <a:pt x="1" y="38642"/>
                  </a:lnTo>
                  <a:cubicBezTo>
                    <a:pt x="1" y="40023"/>
                    <a:pt x="1073" y="41238"/>
                    <a:pt x="2478" y="41285"/>
                  </a:cubicBezTo>
                  <a:cubicBezTo>
                    <a:pt x="2492" y="41285"/>
                    <a:pt x="2507" y="41286"/>
                    <a:pt x="2521" y="41286"/>
                  </a:cubicBezTo>
                  <a:cubicBezTo>
                    <a:pt x="3930" y="41286"/>
                    <a:pt x="5073" y="40152"/>
                    <a:pt x="5073" y="38761"/>
                  </a:cubicBezTo>
                  <a:lnTo>
                    <a:pt x="5073" y="2515"/>
                  </a:lnTo>
                  <a:cubicBezTo>
                    <a:pt x="5073" y="1128"/>
                    <a:pt x="3942" y="1"/>
                    <a:pt x="25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50"/>
            <p:cNvSpPr/>
            <p:nvPr/>
          </p:nvSpPr>
          <p:spPr>
            <a:xfrm>
              <a:off x="7283210" y="3869095"/>
              <a:ext cx="8130" cy="18496"/>
            </a:xfrm>
            <a:custGeom>
              <a:avLst/>
              <a:gdLst/>
              <a:ahLst/>
              <a:cxnLst/>
              <a:rect l="l" t="t" r="r" b="b"/>
              <a:pathLst>
                <a:path w="5050" h="11488" extrusionOk="0">
                  <a:moveTo>
                    <a:pt x="2508" y="0"/>
                  </a:moveTo>
                  <a:cubicBezTo>
                    <a:pt x="2334" y="0"/>
                    <a:pt x="2157" y="18"/>
                    <a:pt x="1977" y="55"/>
                  </a:cubicBezTo>
                  <a:cubicBezTo>
                    <a:pt x="786" y="317"/>
                    <a:pt x="1" y="1412"/>
                    <a:pt x="1" y="2627"/>
                  </a:cubicBezTo>
                  <a:lnTo>
                    <a:pt x="1" y="8843"/>
                  </a:lnTo>
                  <a:cubicBezTo>
                    <a:pt x="1" y="10248"/>
                    <a:pt x="1072" y="11462"/>
                    <a:pt x="2453" y="11486"/>
                  </a:cubicBezTo>
                  <a:cubicBezTo>
                    <a:pt x="2482" y="11487"/>
                    <a:pt x="2511" y="11487"/>
                    <a:pt x="2540" y="11487"/>
                  </a:cubicBezTo>
                  <a:cubicBezTo>
                    <a:pt x="3929" y="11487"/>
                    <a:pt x="5049" y="10362"/>
                    <a:pt x="5049" y="8962"/>
                  </a:cubicBezTo>
                  <a:lnTo>
                    <a:pt x="5049" y="2532"/>
                  </a:lnTo>
                  <a:cubicBezTo>
                    <a:pt x="5049" y="1134"/>
                    <a:pt x="3901" y="0"/>
                    <a:pt x="25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0"/>
            <p:cNvSpPr/>
            <p:nvPr/>
          </p:nvSpPr>
          <p:spPr>
            <a:xfrm>
              <a:off x="7410234" y="3843147"/>
              <a:ext cx="8130" cy="19124"/>
            </a:xfrm>
            <a:custGeom>
              <a:avLst/>
              <a:gdLst/>
              <a:ahLst/>
              <a:cxnLst/>
              <a:rect l="l" t="t" r="r" b="b"/>
              <a:pathLst>
                <a:path w="5050" h="11878" extrusionOk="0">
                  <a:moveTo>
                    <a:pt x="2561" y="1"/>
                  </a:moveTo>
                  <a:cubicBezTo>
                    <a:pt x="2533" y="1"/>
                    <a:pt x="2505" y="1"/>
                    <a:pt x="2478" y="2"/>
                  </a:cubicBezTo>
                  <a:cubicBezTo>
                    <a:pt x="1073" y="26"/>
                    <a:pt x="1" y="1264"/>
                    <a:pt x="1" y="2645"/>
                  </a:cubicBezTo>
                  <a:lnTo>
                    <a:pt x="1" y="9242"/>
                  </a:lnTo>
                  <a:cubicBezTo>
                    <a:pt x="1" y="10528"/>
                    <a:pt x="930" y="11695"/>
                    <a:pt x="2216" y="11862"/>
                  </a:cubicBezTo>
                  <a:cubicBezTo>
                    <a:pt x="2313" y="11872"/>
                    <a:pt x="2410" y="11877"/>
                    <a:pt x="2505" y="11877"/>
                  </a:cubicBezTo>
                  <a:cubicBezTo>
                    <a:pt x="3920" y="11877"/>
                    <a:pt x="5050" y="10743"/>
                    <a:pt x="5050" y="9337"/>
                  </a:cubicBezTo>
                  <a:lnTo>
                    <a:pt x="5050" y="2526"/>
                  </a:lnTo>
                  <a:cubicBezTo>
                    <a:pt x="5050" y="1149"/>
                    <a:pt x="3928" y="1"/>
                    <a:pt x="25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0"/>
            <p:cNvSpPr/>
            <p:nvPr/>
          </p:nvSpPr>
          <p:spPr>
            <a:xfrm>
              <a:off x="7488951" y="3895958"/>
              <a:ext cx="8168" cy="19107"/>
            </a:xfrm>
            <a:custGeom>
              <a:avLst/>
              <a:gdLst/>
              <a:ahLst/>
              <a:cxnLst/>
              <a:rect l="l" t="t" r="r" b="b"/>
              <a:pathLst>
                <a:path w="5073" h="11868" extrusionOk="0">
                  <a:moveTo>
                    <a:pt x="2524" y="1"/>
                  </a:moveTo>
                  <a:cubicBezTo>
                    <a:pt x="2430" y="1"/>
                    <a:pt x="2335" y="6"/>
                    <a:pt x="2239" y="16"/>
                  </a:cubicBezTo>
                  <a:cubicBezTo>
                    <a:pt x="929" y="159"/>
                    <a:pt x="0" y="1326"/>
                    <a:pt x="0" y="2636"/>
                  </a:cubicBezTo>
                  <a:lnTo>
                    <a:pt x="0" y="9232"/>
                  </a:lnTo>
                  <a:cubicBezTo>
                    <a:pt x="0" y="10542"/>
                    <a:pt x="929" y="11709"/>
                    <a:pt x="2215" y="11852"/>
                  </a:cubicBezTo>
                  <a:cubicBezTo>
                    <a:pt x="2312" y="11862"/>
                    <a:pt x="2409" y="11868"/>
                    <a:pt x="2504" y="11868"/>
                  </a:cubicBezTo>
                  <a:cubicBezTo>
                    <a:pt x="3922" y="11868"/>
                    <a:pt x="5073" y="10734"/>
                    <a:pt x="5073" y="9328"/>
                  </a:cubicBezTo>
                  <a:lnTo>
                    <a:pt x="5073" y="2517"/>
                  </a:lnTo>
                  <a:cubicBezTo>
                    <a:pt x="5073" y="1133"/>
                    <a:pt x="3923" y="1"/>
                    <a:pt x="2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0"/>
            <p:cNvSpPr/>
            <p:nvPr/>
          </p:nvSpPr>
          <p:spPr>
            <a:xfrm>
              <a:off x="7249547" y="3895945"/>
              <a:ext cx="8130" cy="19135"/>
            </a:xfrm>
            <a:custGeom>
              <a:avLst/>
              <a:gdLst/>
              <a:ahLst/>
              <a:cxnLst/>
              <a:rect l="l" t="t" r="r" b="b"/>
              <a:pathLst>
                <a:path w="5050" h="11885" extrusionOk="0">
                  <a:moveTo>
                    <a:pt x="2497" y="0"/>
                  </a:moveTo>
                  <a:cubicBezTo>
                    <a:pt x="2483" y="0"/>
                    <a:pt x="2468" y="0"/>
                    <a:pt x="2453" y="0"/>
                  </a:cubicBezTo>
                  <a:cubicBezTo>
                    <a:pt x="1072" y="48"/>
                    <a:pt x="0" y="1263"/>
                    <a:pt x="0" y="2644"/>
                  </a:cubicBezTo>
                  <a:lnTo>
                    <a:pt x="0" y="9240"/>
                  </a:lnTo>
                  <a:cubicBezTo>
                    <a:pt x="0" y="10622"/>
                    <a:pt x="1072" y="11836"/>
                    <a:pt x="2453" y="11884"/>
                  </a:cubicBezTo>
                  <a:cubicBezTo>
                    <a:pt x="2468" y="11884"/>
                    <a:pt x="2483" y="11884"/>
                    <a:pt x="2497" y="11884"/>
                  </a:cubicBezTo>
                  <a:cubicBezTo>
                    <a:pt x="3906" y="11884"/>
                    <a:pt x="5049" y="10750"/>
                    <a:pt x="5049" y="9359"/>
                  </a:cubicBezTo>
                  <a:lnTo>
                    <a:pt x="5049" y="2549"/>
                  </a:lnTo>
                  <a:cubicBezTo>
                    <a:pt x="5049" y="1134"/>
                    <a:pt x="3906" y="0"/>
                    <a:pt x="2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0"/>
            <p:cNvSpPr/>
            <p:nvPr/>
          </p:nvSpPr>
          <p:spPr>
            <a:xfrm>
              <a:off x="7446620" y="3869833"/>
              <a:ext cx="8130" cy="49425"/>
            </a:xfrm>
            <a:custGeom>
              <a:avLst/>
              <a:gdLst/>
              <a:ahLst/>
              <a:cxnLst/>
              <a:rect l="l" t="t" r="r" b="b"/>
              <a:pathLst>
                <a:path w="5050" h="30699" extrusionOk="0">
                  <a:moveTo>
                    <a:pt x="2540" y="0"/>
                  </a:moveTo>
                  <a:cubicBezTo>
                    <a:pt x="2511" y="0"/>
                    <a:pt x="2483" y="1"/>
                    <a:pt x="2454" y="2"/>
                  </a:cubicBezTo>
                  <a:cubicBezTo>
                    <a:pt x="1073" y="26"/>
                    <a:pt x="1" y="1240"/>
                    <a:pt x="1" y="2645"/>
                  </a:cubicBezTo>
                  <a:lnTo>
                    <a:pt x="1" y="28055"/>
                  </a:lnTo>
                  <a:cubicBezTo>
                    <a:pt x="1" y="29436"/>
                    <a:pt x="1073" y="30651"/>
                    <a:pt x="2454" y="30699"/>
                  </a:cubicBezTo>
                  <a:cubicBezTo>
                    <a:pt x="2468" y="30699"/>
                    <a:pt x="2483" y="30699"/>
                    <a:pt x="2498" y="30699"/>
                  </a:cubicBezTo>
                  <a:cubicBezTo>
                    <a:pt x="3906" y="30699"/>
                    <a:pt x="5050" y="29565"/>
                    <a:pt x="5050" y="28174"/>
                  </a:cubicBezTo>
                  <a:lnTo>
                    <a:pt x="5050" y="2526"/>
                  </a:lnTo>
                  <a:cubicBezTo>
                    <a:pt x="5050" y="1126"/>
                    <a:pt x="3929" y="0"/>
                    <a:pt x="25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50"/>
          <p:cNvGrpSpPr/>
          <p:nvPr/>
        </p:nvGrpSpPr>
        <p:grpSpPr>
          <a:xfrm>
            <a:off x="7758440" y="3813530"/>
            <a:ext cx="255738" cy="185694"/>
            <a:chOff x="8035735" y="3881178"/>
            <a:chExt cx="277976" cy="201841"/>
          </a:xfrm>
        </p:grpSpPr>
        <p:sp>
          <p:nvSpPr>
            <p:cNvPr id="7508" name="Google Shape;7508;p50"/>
            <p:cNvSpPr/>
            <p:nvPr/>
          </p:nvSpPr>
          <p:spPr>
            <a:xfrm>
              <a:off x="8053104" y="3885976"/>
              <a:ext cx="243775" cy="175335"/>
            </a:xfrm>
            <a:custGeom>
              <a:avLst/>
              <a:gdLst/>
              <a:ahLst/>
              <a:cxnLst/>
              <a:rect l="l" t="t" r="r" b="b"/>
              <a:pathLst>
                <a:path w="151413" h="108904" extrusionOk="0">
                  <a:moveTo>
                    <a:pt x="1" y="1"/>
                  </a:moveTo>
                  <a:lnTo>
                    <a:pt x="1" y="108904"/>
                  </a:lnTo>
                  <a:lnTo>
                    <a:pt x="151413" y="108904"/>
                  </a:lnTo>
                  <a:lnTo>
                    <a:pt x="151413" y="1"/>
                  </a:lnTo>
                  <a:close/>
                </a:path>
              </a:pathLst>
            </a:custGeom>
            <a:solidFill>
              <a:srgbClr val="F0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50"/>
            <p:cNvSpPr/>
            <p:nvPr/>
          </p:nvSpPr>
          <p:spPr>
            <a:xfrm>
              <a:off x="8185037" y="4045553"/>
              <a:ext cx="96083" cy="15223"/>
            </a:xfrm>
            <a:custGeom>
              <a:avLst/>
              <a:gdLst/>
              <a:ahLst/>
              <a:cxnLst/>
              <a:rect l="l" t="t" r="r" b="b"/>
              <a:pathLst>
                <a:path w="59679" h="9455" extrusionOk="0">
                  <a:moveTo>
                    <a:pt x="3477" y="0"/>
                  </a:moveTo>
                  <a:cubicBezTo>
                    <a:pt x="1548" y="0"/>
                    <a:pt x="0" y="1572"/>
                    <a:pt x="0" y="3477"/>
                  </a:cubicBezTo>
                  <a:lnTo>
                    <a:pt x="0" y="9454"/>
                  </a:lnTo>
                  <a:lnTo>
                    <a:pt x="59679" y="9454"/>
                  </a:lnTo>
                  <a:lnTo>
                    <a:pt x="59679" y="3477"/>
                  </a:lnTo>
                  <a:cubicBezTo>
                    <a:pt x="59679" y="1572"/>
                    <a:pt x="58131" y="0"/>
                    <a:pt x="56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50"/>
            <p:cNvSpPr/>
            <p:nvPr/>
          </p:nvSpPr>
          <p:spPr>
            <a:xfrm>
              <a:off x="8076990" y="3905493"/>
              <a:ext cx="195465" cy="121082"/>
            </a:xfrm>
            <a:custGeom>
              <a:avLst/>
              <a:gdLst/>
              <a:ahLst/>
              <a:cxnLst/>
              <a:rect l="l" t="t" r="r" b="b"/>
              <a:pathLst>
                <a:path w="121407" h="75206" extrusionOk="0">
                  <a:moveTo>
                    <a:pt x="3478" y="0"/>
                  </a:moveTo>
                  <a:cubicBezTo>
                    <a:pt x="1573" y="0"/>
                    <a:pt x="1" y="1572"/>
                    <a:pt x="1" y="3477"/>
                  </a:cubicBezTo>
                  <a:lnTo>
                    <a:pt x="1" y="71729"/>
                  </a:lnTo>
                  <a:cubicBezTo>
                    <a:pt x="1" y="73658"/>
                    <a:pt x="1573" y="75206"/>
                    <a:pt x="3478" y="75206"/>
                  </a:cubicBezTo>
                  <a:lnTo>
                    <a:pt x="117930" y="75206"/>
                  </a:lnTo>
                  <a:cubicBezTo>
                    <a:pt x="119859" y="75206"/>
                    <a:pt x="121407" y="73658"/>
                    <a:pt x="121407" y="71729"/>
                  </a:cubicBezTo>
                  <a:lnTo>
                    <a:pt x="121407" y="3477"/>
                  </a:lnTo>
                  <a:cubicBezTo>
                    <a:pt x="121407" y="1548"/>
                    <a:pt x="119835" y="0"/>
                    <a:pt x="1179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0"/>
            <p:cNvSpPr/>
            <p:nvPr/>
          </p:nvSpPr>
          <p:spPr>
            <a:xfrm>
              <a:off x="8076990" y="3991260"/>
              <a:ext cx="195465" cy="19019"/>
            </a:xfrm>
            <a:custGeom>
              <a:avLst/>
              <a:gdLst/>
              <a:ahLst/>
              <a:cxnLst/>
              <a:rect l="l" t="t" r="r" b="b"/>
              <a:pathLst>
                <a:path w="121407" h="11813" extrusionOk="0">
                  <a:moveTo>
                    <a:pt x="1" y="1"/>
                  </a:moveTo>
                  <a:lnTo>
                    <a:pt x="1" y="11813"/>
                  </a:lnTo>
                  <a:lnTo>
                    <a:pt x="121407" y="11813"/>
                  </a:lnTo>
                  <a:lnTo>
                    <a:pt x="1214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0"/>
            <p:cNvSpPr/>
            <p:nvPr/>
          </p:nvSpPr>
          <p:spPr>
            <a:xfrm>
              <a:off x="8076990" y="3991260"/>
              <a:ext cx="195465" cy="9779"/>
            </a:xfrm>
            <a:custGeom>
              <a:avLst/>
              <a:gdLst/>
              <a:ahLst/>
              <a:cxnLst/>
              <a:rect l="l" t="t" r="r" b="b"/>
              <a:pathLst>
                <a:path w="121407" h="6074" extrusionOk="0">
                  <a:moveTo>
                    <a:pt x="1" y="1"/>
                  </a:moveTo>
                  <a:lnTo>
                    <a:pt x="1" y="6074"/>
                  </a:lnTo>
                  <a:lnTo>
                    <a:pt x="121407" y="6074"/>
                  </a:lnTo>
                  <a:lnTo>
                    <a:pt x="121407" y="1"/>
                  </a:lnTo>
                  <a:close/>
                </a:path>
              </a:pathLst>
            </a:custGeom>
            <a:solidFill>
              <a:srgbClr val="FFFFFF">
                <a:alpha val="37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0"/>
            <p:cNvSpPr/>
            <p:nvPr/>
          </p:nvSpPr>
          <p:spPr>
            <a:xfrm>
              <a:off x="8076990" y="3956525"/>
              <a:ext cx="195465" cy="19017"/>
            </a:xfrm>
            <a:custGeom>
              <a:avLst/>
              <a:gdLst/>
              <a:ahLst/>
              <a:cxnLst/>
              <a:rect l="l" t="t" r="r" b="b"/>
              <a:pathLst>
                <a:path w="121407" h="11812" extrusionOk="0">
                  <a:moveTo>
                    <a:pt x="1" y="0"/>
                  </a:moveTo>
                  <a:lnTo>
                    <a:pt x="1" y="11812"/>
                  </a:lnTo>
                  <a:lnTo>
                    <a:pt x="121407" y="11812"/>
                  </a:lnTo>
                  <a:lnTo>
                    <a:pt x="1214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50"/>
            <p:cNvSpPr/>
            <p:nvPr/>
          </p:nvSpPr>
          <p:spPr>
            <a:xfrm>
              <a:off x="8076990" y="3955987"/>
              <a:ext cx="195465" cy="9779"/>
            </a:xfrm>
            <a:custGeom>
              <a:avLst/>
              <a:gdLst/>
              <a:ahLst/>
              <a:cxnLst/>
              <a:rect l="l" t="t" r="r" b="b"/>
              <a:pathLst>
                <a:path w="121407" h="6074" extrusionOk="0">
                  <a:moveTo>
                    <a:pt x="1" y="1"/>
                  </a:moveTo>
                  <a:lnTo>
                    <a:pt x="1" y="6073"/>
                  </a:lnTo>
                  <a:lnTo>
                    <a:pt x="121407" y="6073"/>
                  </a:lnTo>
                  <a:lnTo>
                    <a:pt x="121407" y="1"/>
                  </a:lnTo>
                  <a:close/>
                </a:path>
              </a:pathLst>
            </a:custGeom>
            <a:solidFill>
              <a:srgbClr val="FFFFFF">
                <a:alpha val="37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50"/>
            <p:cNvSpPr/>
            <p:nvPr/>
          </p:nvSpPr>
          <p:spPr>
            <a:xfrm>
              <a:off x="8076990" y="3921787"/>
              <a:ext cx="195465" cy="19019"/>
            </a:xfrm>
            <a:custGeom>
              <a:avLst/>
              <a:gdLst/>
              <a:ahLst/>
              <a:cxnLst/>
              <a:rect l="l" t="t" r="r" b="b"/>
              <a:pathLst>
                <a:path w="121407" h="11813" extrusionOk="0">
                  <a:moveTo>
                    <a:pt x="1" y="0"/>
                  </a:moveTo>
                  <a:lnTo>
                    <a:pt x="1" y="11812"/>
                  </a:lnTo>
                  <a:lnTo>
                    <a:pt x="121407" y="11812"/>
                  </a:lnTo>
                  <a:lnTo>
                    <a:pt x="1214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0"/>
            <p:cNvSpPr/>
            <p:nvPr/>
          </p:nvSpPr>
          <p:spPr>
            <a:xfrm>
              <a:off x="8076990" y="3921250"/>
              <a:ext cx="195465" cy="9779"/>
            </a:xfrm>
            <a:custGeom>
              <a:avLst/>
              <a:gdLst/>
              <a:ahLst/>
              <a:cxnLst/>
              <a:rect l="l" t="t" r="r" b="b"/>
              <a:pathLst>
                <a:path w="121407" h="6074" extrusionOk="0">
                  <a:moveTo>
                    <a:pt x="1" y="1"/>
                  </a:moveTo>
                  <a:lnTo>
                    <a:pt x="1" y="6074"/>
                  </a:lnTo>
                  <a:lnTo>
                    <a:pt x="121407" y="6074"/>
                  </a:lnTo>
                  <a:lnTo>
                    <a:pt x="121407" y="1"/>
                  </a:lnTo>
                  <a:close/>
                </a:path>
              </a:pathLst>
            </a:custGeom>
            <a:solidFill>
              <a:srgbClr val="FFFFFF">
                <a:alpha val="37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0"/>
            <p:cNvSpPr/>
            <p:nvPr/>
          </p:nvSpPr>
          <p:spPr>
            <a:xfrm>
              <a:off x="8099804" y="3894543"/>
              <a:ext cx="8129" cy="142760"/>
            </a:xfrm>
            <a:custGeom>
              <a:avLst/>
              <a:gdLst/>
              <a:ahLst/>
              <a:cxnLst/>
              <a:rect l="l" t="t" r="r" b="b"/>
              <a:pathLst>
                <a:path w="5049" h="88671" extrusionOk="0">
                  <a:moveTo>
                    <a:pt x="2536" y="1"/>
                  </a:moveTo>
                  <a:cubicBezTo>
                    <a:pt x="2353" y="1"/>
                    <a:pt x="2167" y="21"/>
                    <a:pt x="1977" y="62"/>
                  </a:cubicBezTo>
                  <a:cubicBezTo>
                    <a:pt x="786" y="324"/>
                    <a:pt x="1" y="1419"/>
                    <a:pt x="1" y="2610"/>
                  </a:cubicBezTo>
                  <a:lnTo>
                    <a:pt x="1" y="86032"/>
                  </a:lnTo>
                  <a:cubicBezTo>
                    <a:pt x="1" y="87318"/>
                    <a:pt x="929" y="88508"/>
                    <a:pt x="2215" y="88651"/>
                  </a:cubicBezTo>
                  <a:cubicBezTo>
                    <a:pt x="2321" y="88664"/>
                    <a:pt x="2426" y="88671"/>
                    <a:pt x="2530" y="88671"/>
                  </a:cubicBezTo>
                  <a:cubicBezTo>
                    <a:pt x="3933" y="88671"/>
                    <a:pt x="5049" y="87499"/>
                    <a:pt x="5049" y="86079"/>
                  </a:cubicBezTo>
                  <a:lnTo>
                    <a:pt x="5049" y="2610"/>
                  </a:lnTo>
                  <a:cubicBezTo>
                    <a:pt x="5049" y="1156"/>
                    <a:pt x="3931" y="1"/>
                    <a:pt x="2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0"/>
            <p:cNvSpPr/>
            <p:nvPr/>
          </p:nvSpPr>
          <p:spPr>
            <a:xfrm>
              <a:off x="8135077" y="3894533"/>
              <a:ext cx="8169" cy="142770"/>
            </a:xfrm>
            <a:custGeom>
              <a:avLst/>
              <a:gdLst/>
              <a:ahLst/>
              <a:cxnLst/>
              <a:rect l="l" t="t" r="r" b="b"/>
              <a:pathLst>
                <a:path w="5074" h="88677" extrusionOk="0">
                  <a:moveTo>
                    <a:pt x="2549" y="1"/>
                  </a:moveTo>
                  <a:cubicBezTo>
                    <a:pt x="2447" y="1"/>
                    <a:pt x="2344" y="7"/>
                    <a:pt x="2239" y="20"/>
                  </a:cubicBezTo>
                  <a:cubicBezTo>
                    <a:pt x="953" y="187"/>
                    <a:pt x="1" y="1354"/>
                    <a:pt x="1" y="2664"/>
                  </a:cubicBezTo>
                  <a:lnTo>
                    <a:pt x="1" y="86038"/>
                  </a:lnTo>
                  <a:cubicBezTo>
                    <a:pt x="1" y="87347"/>
                    <a:pt x="953" y="88514"/>
                    <a:pt x="2239" y="88657"/>
                  </a:cubicBezTo>
                  <a:cubicBezTo>
                    <a:pt x="2346" y="88670"/>
                    <a:pt x="2451" y="88677"/>
                    <a:pt x="2554" y="88677"/>
                  </a:cubicBezTo>
                  <a:cubicBezTo>
                    <a:pt x="3940" y="88677"/>
                    <a:pt x="5073" y="87525"/>
                    <a:pt x="5073" y="86085"/>
                  </a:cubicBezTo>
                  <a:lnTo>
                    <a:pt x="5073" y="2616"/>
                  </a:lnTo>
                  <a:cubicBezTo>
                    <a:pt x="5073" y="1174"/>
                    <a:pt x="3937" y="1"/>
                    <a:pt x="2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0"/>
            <p:cNvSpPr/>
            <p:nvPr/>
          </p:nvSpPr>
          <p:spPr>
            <a:xfrm>
              <a:off x="8170391" y="3894545"/>
              <a:ext cx="8129" cy="142759"/>
            </a:xfrm>
            <a:custGeom>
              <a:avLst/>
              <a:gdLst/>
              <a:ahLst/>
              <a:cxnLst/>
              <a:rect l="l" t="t" r="r" b="b"/>
              <a:pathLst>
                <a:path w="5049" h="88670" extrusionOk="0">
                  <a:moveTo>
                    <a:pt x="2505" y="1"/>
                  </a:moveTo>
                  <a:cubicBezTo>
                    <a:pt x="2325" y="1"/>
                    <a:pt x="2140" y="20"/>
                    <a:pt x="1953" y="61"/>
                  </a:cubicBezTo>
                  <a:cubicBezTo>
                    <a:pt x="786" y="323"/>
                    <a:pt x="0" y="1418"/>
                    <a:pt x="0" y="2633"/>
                  </a:cubicBezTo>
                  <a:lnTo>
                    <a:pt x="0" y="86031"/>
                  </a:lnTo>
                  <a:cubicBezTo>
                    <a:pt x="0" y="87340"/>
                    <a:pt x="929" y="88507"/>
                    <a:pt x="2215" y="88650"/>
                  </a:cubicBezTo>
                  <a:cubicBezTo>
                    <a:pt x="2321" y="88663"/>
                    <a:pt x="2426" y="88670"/>
                    <a:pt x="2529" y="88670"/>
                  </a:cubicBezTo>
                  <a:cubicBezTo>
                    <a:pt x="3933" y="88670"/>
                    <a:pt x="5049" y="87498"/>
                    <a:pt x="5049" y="86078"/>
                  </a:cubicBezTo>
                  <a:lnTo>
                    <a:pt x="5049" y="2609"/>
                  </a:lnTo>
                  <a:cubicBezTo>
                    <a:pt x="5049" y="1174"/>
                    <a:pt x="3908" y="1"/>
                    <a:pt x="25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50"/>
            <p:cNvSpPr/>
            <p:nvPr/>
          </p:nvSpPr>
          <p:spPr>
            <a:xfrm>
              <a:off x="8206201" y="3894543"/>
              <a:ext cx="8168" cy="142760"/>
            </a:xfrm>
            <a:custGeom>
              <a:avLst/>
              <a:gdLst/>
              <a:ahLst/>
              <a:cxnLst/>
              <a:rect l="l" t="t" r="r" b="b"/>
              <a:pathLst>
                <a:path w="5073" h="88671" extrusionOk="0">
                  <a:moveTo>
                    <a:pt x="2537" y="1"/>
                  </a:moveTo>
                  <a:cubicBezTo>
                    <a:pt x="2354" y="1"/>
                    <a:pt x="2167" y="21"/>
                    <a:pt x="1977" y="62"/>
                  </a:cubicBezTo>
                  <a:cubicBezTo>
                    <a:pt x="810" y="324"/>
                    <a:pt x="1" y="1419"/>
                    <a:pt x="1" y="2610"/>
                  </a:cubicBezTo>
                  <a:lnTo>
                    <a:pt x="1" y="86032"/>
                  </a:lnTo>
                  <a:cubicBezTo>
                    <a:pt x="1" y="87318"/>
                    <a:pt x="930" y="88508"/>
                    <a:pt x="2239" y="88651"/>
                  </a:cubicBezTo>
                  <a:cubicBezTo>
                    <a:pt x="2344" y="88664"/>
                    <a:pt x="2447" y="88671"/>
                    <a:pt x="2549" y="88671"/>
                  </a:cubicBezTo>
                  <a:cubicBezTo>
                    <a:pt x="3937" y="88671"/>
                    <a:pt x="5073" y="87499"/>
                    <a:pt x="5073" y="86079"/>
                  </a:cubicBezTo>
                  <a:lnTo>
                    <a:pt x="5073" y="2610"/>
                  </a:lnTo>
                  <a:cubicBezTo>
                    <a:pt x="5073" y="1156"/>
                    <a:pt x="3936" y="1"/>
                    <a:pt x="25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50"/>
            <p:cNvSpPr/>
            <p:nvPr/>
          </p:nvSpPr>
          <p:spPr>
            <a:xfrm>
              <a:off x="8241513" y="3894533"/>
              <a:ext cx="8130" cy="142770"/>
            </a:xfrm>
            <a:custGeom>
              <a:avLst/>
              <a:gdLst/>
              <a:ahLst/>
              <a:cxnLst/>
              <a:rect l="l" t="t" r="r" b="b"/>
              <a:pathLst>
                <a:path w="5050" h="88677" extrusionOk="0">
                  <a:moveTo>
                    <a:pt x="2530" y="1"/>
                  </a:moveTo>
                  <a:cubicBezTo>
                    <a:pt x="2426" y="1"/>
                    <a:pt x="2322" y="7"/>
                    <a:pt x="2216" y="20"/>
                  </a:cubicBezTo>
                  <a:cubicBezTo>
                    <a:pt x="930" y="187"/>
                    <a:pt x="1" y="1354"/>
                    <a:pt x="1" y="2664"/>
                  </a:cubicBezTo>
                  <a:lnTo>
                    <a:pt x="1" y="86038"/>
                  </a:lnTo>
                  <a:cubicBezTo>
                    <a:pt x="1" y="87347"/>
                    <a:pt x="930" y="88514"/>
                    <a:pt x="2216" y="88657"/>
                  </a:cubicBezTo>
                  <a:cubicBezTo>
                    <a:pt x="2323" y="88670"/>
                    <a:pt x="2430" y="88677"/>
                    <a:pt x="2535" y="88677"/>
                  </a:cubicBezTo>
                  <a:cubicBezTo>
                    <a:pt x="3936" y="88677"/>
                    <a:pt x="5050" y="87525"/>
                    <a:pt x="5050" y="86085"/>
                  </a:cubicBezTo>
                  <a:lnTo>
                    <a:pt x="5050" y="2616"/>
                  </a:lnTo>
                  <a:cubicBezTo>
                    <a:pt x="5050" y="1174"/>
                    <a:pt x="3934" y="1"/>
                    <a:pt x="2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0"/>
            <p:cNvSpPr/>
            <p:nvPr/>
          </p:nvSpPr>
          <p:spPr>
            <a:xfrm>
              <a:off x="8099957" y="4043405"/>
              <a:ext cx="33512" cy="8131"/>
            </a:xfrm>
            <a:custGeom>
              <a:avLst/>
              <a:gdLst/>
              <a:ahLst/>
              <a:cxnLst/>
              <a:rect l="l" t="t" r="r" b="b"/>
              <a:pathLst>
                <a:path w="20815" h="5050" extrusionOk="0">
                  <a:moveTo>
                    <a:pt x="2549" y="0"/>
                  </a:moveTo>
                  <a:cubicBezTo>
                    <a:pt x="1144" y="0"/>
                    <a:pt x="1" y="1167"/>
                    <a:pt x="25" y="2596"/>
                  </a:cubicBezTo>
                  <a:cubicBezTo>
                    <a:pt x="72" y="3977"/>
                    <a:pt x="1287" y="5049"/>
                    <a:pt x="2668" y="5049"/>
                  </a:cubicBezTo>
                  <a:lnTo>
                    <a:pt x="18243" y="5049"/>
                  </a:lnTo>
                  <a:cubicBezTo>
                    <a:pt x="19672" y="5049"/>
                    <a:pt x="20815" y="3882"/>
                    <a:pt x="20767" y="2453"/>
                  </a:cubicBezTo>
                  <a:cubicBezTo>
                    <a:pt x="20743" y="1072"/>
                    <a:pt x="19529" y="0"/>
                    <a:pt x="18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50"/>
            <p:cNvSpPr/>
            <p:nvPr/>
          </p:nvSpPr>
          <p:spPr>
            <a:xfrm>
              <a:off x="8087228" y="4043405"/>
              <a:ext cx="9510" cy="8131"/>
            </a:xfrm>
            <a:custGeom>
              <a:avLst/>
              <a:gdLst/>
              <a:ahLst/>
              <a:cxnLst/>
              <a:rect l="l" t="t" r="r" b="b"/>
              <a:pathLst>
                <a:path w="5907" h="5050" extrusionOk="0">
                  <a:moveTo>
                    <a:pt x="2930" y="0"/>
                  </a:moveTo>
                  <a:cubicBezTo>
                    <a:pt x="1286" y="0"/>
                    <a:pt x="0" y="1596"/>
                    <a:pt x="524" y="3334"/>
                  </a:cubicBezTo>
                  <a:cubicBezTo>
                    <a:pt x="858" y="4382"/>
                    <a:pt x="1858" y="5049"/>
                    <a:pt x="2977" y="5049"/>
                  </a:cubicBezTo>
                  <a:cubicBezTo>
                    <a:pt x="4620" y="5049"/>
                    <a:pt x="5906" y="3477"/>
                    <a:pt x="5382" y="1739"/>
                  </a:cubicBezTo>
                  <a:cubicBezTo>
                    <a:pt x="5049" y="667"/>
                    <a:pt x="4049" y="0"/>
                    <a:pt x="29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50"/>
            <p:cNvSpPr/>
            <p:nvPr/>
          </p:nvSpPr>
          <p:spPr>
            <a:xfrm>
              <a:off x="8076032" y="4043405"/>
              <a:ext cx="9510" cy="8131"/>
            </a:xfrm>
            <a:custGeom>
              <a:avLst/>
              <a:gdLst/>
              <a:ahLst/>
              <a:cxnLst/>
              <a:rect l="l" t="t" r="r" b="b"/>
              <a:pathLst>
                <a:path w="5907" h="5050" extrusionOk="0">
                  <a:moveTo>
                    <a:pt x="2954" y="0"/>
                  </a:moveTo>
                  <a:cubicBezTo>
                    <a:pt x="1287" y="0"/>
                    <a:pt x="1" y="1596"/>
                    <a:pt x="524" y="3334"/>
                  </a:cubicBezTo>
                  <a:cubicBezTo>
                    <a:pt x="858" y="4382"/>
                    <a:pt x="1882" y="5049"/>
                    <a:pt x="2977" y="5049"/>
                  </a:cubicBezTo>
                  <a:cubicBezTo>
                    <a:pt x="4621" y="5049"/>
                    <a:pt x="5907" y="3477"/>
                    <a:pt x="5383" y="1739"/>
                  </a:cubicBezTo>
                  <a:cubicBezTo>
                    <a:pt x="5073" y="667"/>
                    <a:pt x="4049" y="0"/>
                    <a:pt x="2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0"/>
            <p:cNvSpPr/>
            <p:nvPr/>
          </p:nvSpPr>
          <p:spPr>
            <a:xfrm>
              <a:off x="8035735" y="3881178"/>
              <a:ext cx="21165" cy="201841"/>
            </a:xfrm>
            <a:custGeom>
              <a:avLst/>
              <a:gdLst/>
              <a:ahLst/>
              <a:cxnLst/>
              <a:rect l="l" t="t" r="r" b="b"/>
              <a:pathLst>
                <a:path w="13146" h="125367" extrusionOk="0">
                  <a:moveTo>
                    <a:pt x="6574" y="0"/>
                  </a:moveTo>
                  <a:cubicBezTo>
                    <a:pt x="6503" y="0"/>
                    <a:pt x="6431" y="2"/>
                    <a:pt x="6359" y="4"/>
                  </a:cubicBezTo>
                  <a:cubicBezTo>
                    <a:pt x="2787" y="123"/>
                    <a:pt x="1" y="3171"/>
                    <a:pt x="1" y="6743"/>
                  </a:cubicBezTo>
                  <a:lnTo>
                    <a:pt x="1" y="118623"/>
                  </a:lnTo>
                  <a:cubicBezTo>
                    <a:pt x="1" y="122195"/>
                    <a:pt x="2787" y="125220"/>
                    <a:pt x="6359" y="125363"/>
                  </a:cubicBezTo>
                  <a:cubicBezTo>
                    <a:pt x="6430" y="125365"/>
                    <a:pt x="6502" y="125366"/>
                    <a:pt x="6573" y="125366"/>
                  </a:cubicBezTo>
                  <a:cubicBezTo>
                    <a:pt x="10191" y="125366"/>
                    <a:pt x="13146" y="122410"/>
                    <a:pt x="13146" y="118790"/>
                  </a:cubicBezTo>
                  <a:lnTo>
                    <a:pt x="13146" y="6577"/>
                  </a:lnTo>
                  <a:cubicBezTo>
                    <a:pt x="13146" y="2956"/>
                    <a:pt x="10214" y="0"/>
                    <a:pt x="6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0"/>
            <p:cNvSpPr/>
            <p:nvPr/>
          </p:nvSpPr>
          <p:spPr>
            <a:xfrm>
              <a:off x="8292545" y="3881178"/>
              <a:ext cx="21167" cy="201841"/>
            </a:xfrm>
            <a:custGeom>
              <a:avLst/>
              <a:gdLst/>
              <a:ahLst/>
              <a:cxnLst/>
              <a:rect l="l" t="t" r="r" b="b"/>
              <a:pathLst>
                <a:path w="13147" h="125367" extrusionOk="0">
                  <a:moveTo>
                    <a:pt x="6551" y="0"/>
                  </a:moveTo>
                  <a:cubicBezTo>
                    <a:pt x="6479" y="0"/>
                    <a:pt x="6408" y="2"/>
                    <a:pt x="6336" y="4"/>
                  </a:cubicBezTo>
                  <a:cubicBezTo>
                    <a:pt x="2763" y="147"/>
                    <a:pt x="1" y="3171"/>
                    <a:pt x="1" y="6743"/>
                  </a:cubicBezTo>
                  <a:lnTo>
                    <a:pt x="1" y="118623"/>
                  </a:lnTo>
                  <a:cubicBezTo>
                    <a:pt x="1" y="122172"/>
                    <a:pt x="2763" y="125220"/>
                    <a:pt x="6336" y="125363"/>
                  </a:cubicBezTo>
                  <a:cubicBezTo>
                    <a:pt x="6408" y="125365"/>
                    <a:pt x="6479" y="125366"/>
                    <a:pt x="6551" y="125366"/>
                  </a:cubicBezTo>
                  <a:cubicBezTo>
                    <a:pt x="10191" y="125366"/>
                    <a:pt x="13147" y="122410"/>
                    <a:pt x="13147" y="118790"/>
                  </a:cubicBezTo>
                  <a:lnTo>
                    <a:pt x="13147" y="6577"/>
                  </a:lnTo>
                  <a:cubicBezTo>
                    <a:pt x="13147" y="2956"/>
                    <a:pt x="10191" y="0"/>
                    <a:pt x="6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50"/>
          <p:cNvGrpSpPr/>
          <p:nvPr/>
        </p:nvGrpSpPr>
        <p:grpSpPr>
          <a:xfrm>
            <a:off x="1121140" y="4231693"/>
            <a:ext cx="249883" cy="255431"/>
            <a:chOff x="821279" y="4335704"/>
            <a:chExt cx="271612" cy="277643"/>
          </a:xfrm>
        </p:grpSpPr>
        <p:sp>
          <p:nvSpPr>
            <p:cNvPr id="7528" name="Google Shape;7528;p50"/>
            <p:cNvSpPr/>
            <p:nvPr/>
          </p:nvSpPr>
          <p:spPr>
            <a:xfrm>
              <a:off x="843556" y="4335723"/>
              <a:ext cx="8129" cy="47181"/>
            </a:xfrm>
            <a:custGeom>
              <a:avLst/>
              <a:gdLst/>
              <a:ahLst/>
              <a:cxnLst/>
              <a:rect l="l" t="t" r="r" b="b"/>
              <a:pathLst>
                <a:path w="5049" h="29305" extrusionOk="0">
                  <a:moveTo>
                    <a:pt x="2535" y="1"/>
                  </a:moveTo>
                  <a:cubicBezTo>
                    <a:pt x="2430" y="1"/>
                    <a:pt x="2323" y="7"/>
                    <a:pt x="2215" y="21"/>
                  </a:cubicBezTo>
                  <a:cubicBezTo>
                    <a:pt x="929" y="164"/>
                    <a:pt x="0" y="1331"/>
                    <a:pt x="0" y="2617"/>
                  </a:cubicBezTo>
                  <a:lnTo>
                    <a:pt x="0" y="26669"/>
                  </a:lnTo>
                  <a:cubicBezTo>
                    <a:pt x="0" y="27955"/>
                    <a:pt x="929" y="29122"/>
                    <a:pt x="2215" y="29289"/>
                  </a:cubicBezTo>
                  <a:cubicBezTo>
                    <a:pt x="2311" y="29299"/>
                    <a:pt x="2406" y="29304"/>
                    <a:pt x="2500" y="29304"/>
                  </a:cubicBezTo>
                  <a:cubicBezTo>
                    <a:pt x="3899" y="29304"/>
                    <a:pt x="5049" y="28170"/>
                    <a:pt x="5049" y="26764"/>
                  </a:cubicBezTo>
                  <a:lnTo>
                    <a:pt x="5049" y="2521"/>
                  </a:lnTo>
                  <a:cubicBezTo>
                    <a:pt x="5049" y="1128"/>
                    <a:pt x="3918" y="1"/>
                    <a:pt x="2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50"/>
            <p:cNvSpPr/>
            <p:nvPr/>
          </p:nvSpPr>
          <p:spPr>
            <a:xfrm>
              <a:off x="821279" y="4341891"/>
              <a:ext cx="26534" cy="8705"/>
            </a:xfrm>
            <a:custGeom>
              <a:avLst/>
              <a:gdLst/>
              <a:ahLst/>
              <a:cxnLst/>
              <a:rect l="l" t="t" r="r" b="b"/>
              <a:pathLst>
                <a:path w="16481" h="5407" extrusionOk="0">
                  <a:moveTo>
                    <a:pt x="3144" y="0"/>
                  </a:moveTo>
                  <a:cubicBezTo>
                    <a:pt x="1382" y="0"/>
                    <a:pt x="1" y="1715"/>
                    <a:pt x="596" y="3572"/>
                  </a:cubicBezTo>
                  <a:cubicBezTo>
                    <a:pt x="930" y="4692"/>
                    <a:pt x="2001" y="5406"/>
                    <a:pt x="3144" y="5406"/>
                  </a:cubicBezTo>
                  <a:lnTo>
                    <a:pt x="13337" y="5406"/>
                  </a:lnTo>
                  <a:cubicBezTo>
                    <a:pt x="15099" y="5406"/>
                    <a:pt x="16481" y="3691"/>
                    <a:pt x="15885" y="1834"/>
                  </a:cubicBezTo>
                  <a:cubicBezTo>
                    <a:pt x="15528" y="715"/>
                    <a:pt x="14480" y="0"/>
                    <a:pt x="13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50"/>
            <p:cNvSpPr/>
            <p:nvPr/>
          </p:nvSpPr>
          <p:spPr>
            <a:xfrm>
              <a:off x="845435" y="4341891"/>
              <a:ext cx="33663" cy="8705"/>
            </a:xfrm>
            <a:custGeom>
              <a:avLst/>
              <a:gdLst/>
              <a:ahLst/>
              <a:cxnLst/>
              <a:rect l="l" t="t" r="r" b="b"/>
              <a:pathLst>
                <a:path w="20909" h="5407" extrusionOk="0">
                  <a:moveTo>
                    <a:pt x="3167" y="0"/>
                  </a:moveTo>
                  <a:cubicBezTo>
                    <a:pt x="1381" y="0"/>
                    <a:pt x="0" y="1715"/>
                    <a:pt x="595" y="3572"/>
                  </a:cubicBezTo>
                  <a:cubicBezTo>
                    <a:pt x="953" y="4692"/>
                    <a:pt x="2000" y="5406"/>
                    <a:pt x="3167" y="5406"/>
                  </a:cubicBezTo>
                  <a:lnTo>
                    <a:pt x="17742" y="5406"/>
                  </a:lnTo>
                  <a:cubicBezTo>
                    <a:pt x="19528" y="5406"/>
                    <a:pt x="20909" y="3691"/>
                    <a:pt x="20314" y="1810"/>
                  </a:cubicBezTo>
                  <a:cubicBezTo>
                    <a:pt x="19957" y="715"/>
                    <a:pt x="18909" y="0"/>
                    <a:pt x="17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0"/>
            <p:cNvSpPr/>
            <p:nvPr/>
          </p:nvSpPr>
          <p:spPr>
            <a:xfrm>
              <a:off x="839185" y="4396718"/>
              <a:ext cx="14149" cy="216629"/>
            </a:xfrm>
            <a:custGeom>
              <a:avLst/>
              <a:gdLst/>
              <a:ahLst/>
              <a:cxnLst/>
              <a:rect l="l" t="t" r="r" b="b"/>
              <a:pathLst>
                <a:path w="8788" h="134552" extrusionOk="0">
                  <a:moveTo>
                    <a:pt x="0" y="1"/>
                  </a:moveTo>
                  <a:lnTo>
                    <a:pt x="0" y="131075"/>
                  </a:lnTo>
                  <a:cubicBezTo>
                    <a:pt x="0" y="133004"/>
                    <a:pt x="1572" y="134552"/>
                    <a:pt x="3501" y="134552"/>
                  </a:cubicBezTo>
                  <a:lnTo>
                    <a:pt x="5287" y="134552"/>
                  </a:lnTo>
                  <a:cubicBezTo>
                    <a:pt x="7216" y="134552"/>
                    <a:pt x="8788" y="133004"/>
                    <a:pt x="8788" y="131075"/>
                  </a:cubicBezTo>
                  <a:lnTo>
                    <a:pt x="87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0"/>
            <p:cNvSpPr/>
            <p:nvPr/>
          </p:nvSpPr>
          <p:spPr>
            <a:xfrm>
              <a:off x="832130" y="4427659"/>
              <a:ext cx="28259" cy="31519"/>
            </a:xfrm>
            <a:custGeom>
              <a:avLst/>
              <a:gdLst/>
              <a:ahLst/>
              <a:cxnLst/>
              <a:rect l="l" t="t" r="r" b="b"/>
              <a:pathLst>
                <a:path w="17552" h="19577" extrusionOk="0">
                  <a:moveTo>
                    <a:pt x="2691" y="1"/>
                  </a:moveTo>
                  <a:cubicBezTo>
                    <a:pt x="1215" y="1"/>
                    <a:pt x="0" y="1216"/>
                    <a:pt x="0" y="2716"/>
                  </a:cubicBezTo>
                  <a:lnTo>
                    <a:pt x="0" y="16862"/>
                  </a:lnTo>
                  <a:cubicBezTo>
                    <a:pt x="0" y="18362"/>
                    <a:pt x="1215" y="19576"/>
                    <a:pt x="2691" y="19576"/>
                  </a:cubicBezTo>
                  <a:lnTo>
                    <a:pt x="14837" y="19576"/>
                  </a:lnTo>
                  <a:cubicBezTo>
                    <a:pt x="16337" y="19576"/>
                    <a:pt x="17552" y="18362"/>
                    <a:pt x="17552" y="16862"/>
                  </a:cubicBezTo>
                  <a:lnTo>
                    <a:pt x="17552" y="2716"/>
                  </a:lnTo>
                  <a:cubicBezTo>
                    <a:pt x="17552" y="1216"/>
                    <a:pt x="16337" y="1"/>
                    <a:pt x="14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50"/>
            <p:cNvSpPr/>
            <p:nvPr/>
          </p:nvSpPr>
          <p:spPr>
            <a:xfrm>
              <a:off x="846891" y="4427659"/>
              <a:ext cx="13498" cy="31519"/>
            </a:xfrm>
            <a:custGeom>
              <a:avLst/>
              <a:gdLst/>
              <a:ahLst/>
              <a:cxnLst/>
              <a:rect l="l" t="t" r="r" b="b"/>
              <a:pathLst>
                <a:path w="8384" h="19577" extrusionOk="0">
                  <a:moveTo>
                    <a:pt x="1" y="1"/>
                  </a:moveTo>
                  <a:cubicBezTo>
                    <a:pt x="1454" y="1"/>
                    <a:pt x="2644" y="1216"/>
                    <a:pt x="2644" y="2692"/>
                  </a:cubicBezTo>
                  <a:lnTo>
                    <a:pt x="2644" y="16885"/>
                  </a:lnTo>
                  <a:cubicBezTo>
                    <a:pt x="2644" y="18362"/>
                    <a:pt x="1454" y="19576"/>
                    <a:pt x="1" y="19576"/>
                  </a:cubicBezTo>
                  <a:lnTo>
                    <a:pt x="5669" y="19576"/>
                  </a:lnTo>
                  <a:cubicBezTo>
                    <a:pt x="7169" y="19576"/>
                    <a:pt x="8384" y="18362"/>
                    <a:pt x="8384" y="16862"/>
                  </a:cubicBezTo>
                  <a:lnTo>
                    <a:pt x="8384" y="2716"/>
                  </a:lnTo>
                  <a:cubicBezTo>
                    <a:pt x="8384" y="1216"/>
                    <a:pt x="7169" y="1"/>
                    <a:pt x="5669" y="1"/>
                  </a:cubicBezTo>
                  <a:close/>
                </a:path>
              </a:pathLst>
            </a:custGeom>
            <a:solidFill>
              <a:srgbClr val="C4E1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50"/>
            <p:cNvSpPr/>
            <p:nvPr/>
          </p:nvSpPr>
          <p:spPr>
            <a:xfrm>
              <a:off x="832130" y="4367963"/>
              <a:ext cx="28259" cy="31479"/>
            </a:xfrm>
            <a:custGeom>
              <a:avLst/>
              <a:gdLst/>
              <a:ahLst/>
              <a:cxnLst/>
              <a:rect l="l" t="t" r="r" b="b"/>
              <a:pathLst>
                <a:path w="17552" h="19552" extrusionOk="0">
                  <a:moveTo>
                    <a:pt x="2691" y="0"/>
                  </a:moveTo>
                  <a:cubicBezTo>
                    <a:pt x="1215" y="0"/>
                    <a:pt x="0" y="1215"/>
                    <a:pt x="0" y="2691"/>
                  </a:cubicBezTo>
                  <a:lnTo>
                    <a:pt x="0" y="16861"/>
                  </a:lnTo>
                  <a:cubicBezTo>
                    <a:pt x="0" y="18337"/>
                    <a:pt x="1215" y="19552"/>
                    <a:pt x="2691" y="19552"/>
                  </a:cubicBezTo>
                  <a:lnTo>
                    <a:pt x="14837" y="19552"/>
                  </a:lnTo>
                  <a:cubicBezTo>
                    <a:pt x="16337" y="19552"/>
                    <a:pt x="17552" y="18337"/>
                    <a:pt x="17552" y="16861"/>
                  </a:cubicBezTo>
                  <a:lnTo>
                    <a:pt x="17552" y="2691"/>
                  </a:lnTo>
                  <a:cubicBezTo>
                    <a:pt x="17552" y="1215"/>
                    <a:pt x="16337" y="0"/>
                    <a:pt x="148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0"/>
            <p:cNvSpPr/>
            <p:nvPr/>
          </p:nvSpPr>
          <p:spPr>
            <a:xfrm>
              <a:off x="845741" y="4367963"/>
              <a:ext cx="14648" cy="31479"/>
            </a:xfrm>
            <a:custGeom>
              <a:avLst/>
              <a:gdLst/>
              <a:ahLst/>
              <a:cxnLst/>
              <a:rect l="l" t="t" r="r" b="b"/>
              <a:pathLst>
                <a:path w="9098" h="19552" extrusionOk="0">
                  <a:moveTo>
                    <a:pt x="1" y="0"/>
                  </a:moveTo>
                  <a:cubicBezTo>
                    <a:pt x="1477" y="0"/>
                    <a:pt x="2692" y="1191"/>
                    <a:pt x="2692" y="2691"/>
                  </a:cubicBezTo>
                  <a:lnTo>
                    <a:pt x="2692" y="16884"/>
                  </a:lnTo>
                  <a:cubicBezTo>
                    <a:pt x="2692" y="18361"/>
                    <a:pt x="1477" y="19552"/>
                    <a:pt x="1" y="19552"/>
                  </a:cubicBezTo>
                  <a:lnTo>
                    <a:pt x="6383" y="19552"/>
                  </a:lnTo>
                  <a:cubicBezTo>
                    <a:pt x="7883" y="19552"/>
                    <a:pt x="9098" y="18361"/>
                    <a:pt x="9098" y="16861"/>
                  </a:cubicBezTo>
                  <a:lnTo>
                    <a:pt x="9098" y="2691"/>
                  </a:lnTo>
                  <a:cubicBezTo>
                    <a:pt x="9098" y="1215"/>
                    <a:pt x="7883" y="0"/>
                    <a:pt x="6383" y="0"/>
                  </a:cubicBezTo>
                  <a:close/>
                </a:path>
              </a:pathLst>
            </a:custGeom>
            <a:solidFill>
              <a:srgbClr val="C4E1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0"/>
            <p:cNvSpPr/>
            <p:nvPr/>
          </p:nvSpPr>
          <p:spPr>
            <a:xfrm>
              <a:off x="946157" y="4385715"/>
              <a:ext cx="146734" cy="115369"/>
            </a:xfrm>
            <a:custGeom>
              <a:avLst/>
              <a:gdLst/>
              <a:ahLst/>
              <a:cxnLst/>
              <a:rect l="l" t="t" r="r" b="b"/>
              <a:pathLst>
                <a:path w="91139" h="71658" extrusionOk="0">
                  <a:moveTo>
                    <a:pt x="1" y="0"/>
                  </a:moveTo>
                  <a:lnTo>
                    <a:pt x="1" y="71658"/>
                  </a:lnTo>
                  <a:cubicBezTo>
                    <a:pt x="8074" y="71658"/>
                    <a:pt x="16147" y="71157"/>
                    <a:pt x="24149" y="70133"/>
                  </a:cubicBezTo>
                  <a:cubicBezTo>
                    <a:pt x="32150" y="69133"/>
                    <a:pt x="40104" y="67609"/>
                    <a:pt x="47939" y="65609"/>
                  </a:cubicBezTo>
                  <a:lnTo>
                    <a:pt x="52154" y="64537"/>
                  </a:lnTo>
                  <a:lnTo>
                    <a:pt x="61680" y="62084"/>
                  </a:lnTo>
                  <a:lnTo>
                    <a:pt x="69944" y="59988"/>
                  </a:lnTo>
                  <a:lnTo>
                    <a:pt x="79279" y="57583"/>
                  </a:lnTo>
                  <a:lnTo>
                    <a:pt x="83923" y="56392"/>
                  </a:lnTo>
                  <a:cubicBezTo>
                    <a:pt x="86328" y="55773"/>
                    <a:pt x="88210" y="53940"/>
                    <a:pt x="88876" y="51534"/>
                  </a:cubicBezTo>
                  <a:cubicBezTo>
                    <a:pt x="89900" y="47962"/>
                    <a:pt x="91139" y="42247"/>
                    <a:pt x="91139" y="35817"/>
                  </a:cubicBezTo>
                  <a:cubicBezTo>
                    <a:pt x="91139" y="29387"/>
                    <a:pt x="89900" y="23672"/>
                    <a:pt x="88876" y="20099"/>
                  </a:cubicBezTo>
                  <a:cubicBezTo>
                    <a:pt x="88210" y="17718"/>
                    <a:pt x="86328" y="15860"/>
                    <a:pt x="83923" y="15241"/>
                  </a:cubicBezTo>
                  <a:lnTo>
                    <a:pt x="79279" y="14074"/>
                  </a:lnTo>
                  <a:lnTo>
                    <a:pt x="69944" y="11669"/>
                  </a:lnTo>
                  <a:lnTo>
                    <a:pt x="61680" y="9550"/>
                  </a:lnTo>
                  <a:lnTo>
                    <a:pt x="52154" y="7121"/>
                  </a:lnTo>
                  <a:lnTo>
                    <a:pt x="47939" y="6025"/>
                  </a:lnTo>
                  <a:cubicBezTo>
                    <a:pt x="32269" y="2024"/>
                    <a:pt x="1617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0"/>
            <p:cNvSpPr/>
            <p:nvPr/>
          </p:nvSpPr>
          <p:spPr>
            <a:xfrm>
              <a:off x="1029933" y="4397140"/>
              <a:ext cx="20207" cy="92480"/>
            </a:xfrm>
            <a:custGeom>
              <a:avLst/>
              <a:gdLst/>
              <a:ahLst/>
              <a:cxnLst/>
              <a:rect l="l" t="t" r="r" b="b"/>
              <a:pathLst>
                <a:path w="12551" h="57441" extrusionOk="0">
                  <a:moveTo>
                    <a:pt x="0" y="1"/>
                  </a:moveTo>
                  <a:cubicBezTo>
                    <a:pt x="1858" y="7121"/>
                    <a:pt x="3858" y="17361"/>
                    <a:pt x="3858" y="28721"/>
                  </a:cubicBezTo>
                  <a:cubicBezTo>
                    <a:pt x="3858" y="40080"/>
                    <a:pt x="1858" y="50321"/>
                    <a:pt x="0" y="57441"/>
                  </a:cubicBezTo>
                  <a:lnTo>
                    <a:pt x="9526" y="54988"/>
                  </a:lnTo>
                  <a:cubicBezTo>
                    <a:pt x="11122" y="47820"/>
                    <a:pt x="12551" y="38675"/>
                    <a:pt x="12551" y="28721"/>
                  </a:cubicBezTo>
                  <a:cubicBezTo>
                    <a:pt x="12551" y="18766"/>
                    <a:pt x="11145" y="9622"/>
                    <a:pt x="9526" y="2454"/>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0"/>
            <p:cNvSpPr/>
            <p:nvPr/>
          </p:nvSpPr>
          <p:spPr>
            <a:xfrm>
              <a:off x="1058535" y="4404502"/>
              <a:ext cx="18444" cy="77757"/>
            </a:xfrm>
            <a:custGeom>
              <a:avLst/>
              <a:gdLst/>
              <a:ahLst/>
              <a:cxnLst/>
              <a:rect l="l" t="t" r="r" b="b"/>
              <a:pathLst>
                <a:path w="11456" h="48296" extrusionOk="0">
                  <a:moveTo>
                    <a:pt x="1" y="0"/>
                  </a:moveTo>
                  <a:lnTo>
                    <a:pt x="1" y="0"/>
                  </a:lnTo>
                  <a:cubicBezTo>
                    <a:pt x="1477" y="6644"/>
                    <a:pt x="2763" y="15027"/>
                    <a:pt x="2763" y="24148"/>
                  </a:cubicBezTo>
                  <a:cubicBezTo>
                    <a:pt x="2763" y="33269"/>
                    <a:pt x="1477" y="41651"/>
                    <a:pt x="1" y="48296"/>
                  </a:cubicBezTo>
                  <a:lnTo>
                    <a:pt x="9360" y="45914"/>
                  </a:lnTo>
                  <a:cubicBezTo>
                    <a:pt x="10551" y="39580"/>
                    <a:pt x="11456" y="32126"/>
                    <a:pt x="11456" y="24148"/>
                  </a:cubicBezTo>
                  <a:cubicBezTo>
                    <a:pt x="11456" y="16170"/>
                    <a:pt x="10551" y="8716"/>
                    <a:pt x="9360" y="2382"/>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0"/>
            <p:cNvSpPr/>
            <p:nvPr/>
          </p:nvSpPr>
          <p:spPr>
            <a:xfrm>
              <a:off x="922155" y="4385677"/>
              <a:ext cx="47584" cy="115408"/>
            </a:xfrm>
            <a:custGeom>
              <a:avLst/>
              <a:gdLst/>
              <a:ahLst/>
              <a:cxnLst/>
              <a:rect l="l" t="t" r="r" b="b"/>
              <a:pathLst>
                <a:path w="29555" h="71682" extrusionOk="0">
                  <a:moveTo>
                    <a:pt x="14790" y="0"/>
                  </a:moveTo>
                  <a:cubicBezTo>
                    <a:pt x="6621" y="0"/>
                    <a:pt x="1" y="16051"/>
                    <a:pt x="1" y="35841"/>
                  </a:cubicBezTo>
                  <a:cubicBezTo>
                    <a:pt x="1" y="55631"/>
                    <a:pt x="6621" y="71682"/>
                    <a:pt x="14790" y="71682"/>
                  </a:cubicBezTo>
                  <a:cubicBezTo>
                    <a:pt x="17147" y="71682"/>
                    <a:pt x="19386" y="70324"/>
                    <a:pt x="21386" y="67895"/>
                  </a:cubicBezTo>
                  <a:cubicBezTo>
                    <a:pt x="26221" y="62013"/>
                    <a:pt x="29555" y="49868"/>
                    <a:pt x="29555" y="35841"/>
                  </a:cubicBezTo>
                  <a:cubicBezTo>
                    <a:pt x="29555" y="21814"/>
                    <a:pt x="26221" y="9669"/>
                    <a:pt x="21386" y="3787"/>
                  </a:cubicBezTo>
                  <a:cubicBezTo>
                    <a:pt x="19386" y="1382"/>
                    <a:pt x="17147" y="0"/>
                    <a:pt x="14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0"/>
            <p:cNvSpPr/>
            <p:nvPr/>
          </p:nvSpPr>
          <p:spPr>
            <a:xfrm>
              <a:off x="943434" y="4391772"/>
              <a:ext cx="26304" cy="103215"/>
            </a:xfrm>
            <a:custGeom>
              <a:avLst/>
              <a:gdLst/>
              <a:ahLst/>
              <a:cxnLst/>
              <a:rect l="l" t="t" r="r" b="b"/>
              <a:pathLst>
                <a:path w="16338" h="64109" extrusionOk="0">
                  <a:moveTo>
                    <a:pt x="8169" y="1"/>
                  </a:moveTo>
                  <a:cubicBezTo>
                    <a:pt x="3311" y="5883"/>
                    <a:pt x="1" y="18028"/>
                    <a:pt x="1" y="32055"/>
                  </a:cubicBezTo>
                  <a:cubicBezTo>
                    <a:pt x="1" y="46082"/>
                    <a:pt x="3311" y="58227"/>
                    <a:pt x="8169" y="64109"/>
                  </a:cubicBezTo>
                  <a:cubicBezTo>
                    <a:pt x="13004" y="58227"/>
                    <a:pt x="16338" y="46082"/>
                    <a:pt x="16338" y="32055"/>
                  </a:cubicBezTo>
                  <a:cubicBezTo>
                    <a:pt x="16338" y="18028"/>
                    <a:pt x="13004" y="5883"/>
                    <a:pt x="8169" y="1"/>
                  </a:cubicBezTo>
                  <a:close/>
                </a:path>
              </a:pathLst>
            </a:custGeom>
            <a:solidFill>
              <a:srgbClr val="000000">
                <a:alpha val="3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0"/>
            <p:cNvSpPr/>
            <p:nvPr/>
          </p:nvSpPr>
          <p:spPr>
            <a:xfrm>
              <a:off x="828947" y="4388245"/>
              <a:ext cx="129673" cy="110271"/>
            </a:xfrm>
            <a:custGeom>
              <a:avLst/>
              <a:gdLst/>
              <a:ahLst/>
              <a:cxnLst/>
              <a:rect l="l" t="t" r="r" b="b"/>
              <a:pathLst>
                <a:path w="80542" h="68491" extrusionOk="0">
                  <a:moveTo>
                    <a:pt x="77041" y="1"/>
                  </a:moveTo>
                  <a:lnTo>
                    <a:pt x="63776" y="5669"/>
                  </a:lnTo>
                  <a:lnTo>
                    <a:pt x="1573" y="32198"/>
                  </a:lnTo>
                  <a:cubicBezTo>
                    <a:pt x="620" y="32603"/>
                    <a:pt x="1" y="33555"/>
                    <a:pt x="1" y="34627"/>
                  </a:cubicBezTo>
                  <a:cubicBezTo>
                    <a:pt x="1" y="35675"/>
                    <a:pt x="644" y="36627"/>
                    <a:pt x="1596" y="37032"/>
                  </a:cubicBezTo>
                  <a:lnTo>
                    <a:pt x="63847" y="63014"/>
                  </a:lnTo>
                  <a:lnTo>
                    <a:pt x="77017" y="68491"/>
                  </a:lnTo>
                  <a:cubicBezTo>
                    <a:pt x="77803" y="67919"/>
                    <a:pt x="78541" y="67181"/>
                    <a:pt x="79279" y="66300"/>
                  </a:cubicBezTo>
                  <a:cubicBezTo>
                    <a:pt x="79708" y="65776"/>
                    <a:pt x="80137" y="65205"/>
                    <a:pt x="80541" y="64562"/>
                  </a:cubicBezTo>
                  <a:cubicBezTo>
                    <a:pt x="80279" y="64276"/>
                    <a:pt x="79970" y="64038"/>
                    <a:pt x="79589" y="63895"/>
                  </a:cubicBezTo>
                  <a:lnTo>
                    <a:pt x="60966" y="56131"/>
                  </a:lnTo>
                  <a:lnTo>
                    <a:pt x="9360" y="34579"/>
                  </a:lnTo>
                  <a:lnTo>
                    <a:pt x="60918" y="12575"/>
                  </a:lnTo>
                  <a:lnTo>
                    <a:pt x="79613" y="4597"/>
                  </a:lnTo>
                  <a:cubicBezTo>
                    <a:pt x="79970" y="4430"/>
                    <a:pt x="80279" y="4192"/>
                    <a:pt x="80541" y="3930"/>
                  </a:cubicBezTo>
                  <a:cubicBezTo>
                    <a:pt x="80137" y="3287"/>
                    <a:pt x="79708" y="2716"/>
                    <a:pt x="79279" y="2192"/>
                  </a:cubicBezTo>
                  <a:cubicBezTo>
                    <a:pt x="78565" y="1311"/>
                    <a:pt x="77803" y="572"/>
                    <a:pt x="770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50"/>
            <p:cNvSpPr/>
            <p:nvPr/>
          </p:nvSpPr>
          <p:spPr>
            <a:xfrm>
              <a:off x="840894" y="4339246"/>
              <a:ext cx="13996" cy="13996"/>
            </a:xfrm>
            <a:custGeom>
              <a:avLst/>
              <a:gdLst/>
              <a:ahLst/>
              <a:cxnLst/>
              <a:rect l="l" t="t" r="r" b="b"/>
              <a:pathLst>
                <a:path w="8693" h="8693" extrusionOk="0">
                  <a:moveTo>
                    <a:pt x="4359" y="0"/>
                  </a:moveTo>
                  <a:cubicBezTo>
                    <a:pt x="1953" y="0"/>
                    <a:pt x="1" y="1953"/>
                    <a:pt x="1" y="4334"/>
                  </a:cubicBezTo>
                  <a:cubicBezTo>
                    <a:pt x="1" y="6740"/>
                    <a:pt x="1953" y="8692"/>
                    <a:pt x="4359" y="8692"/>
                  </a:cubicBezTo>
                  <a:cubicBezTo>
                    <a:pt x="6740" y="8692"/>
                    <a:pt x="8693" y="6740"/>
                    <a:pt x="8693" y="4334"/>
                  </a:cubicBezTo>
                  <a:cubicBezTo>
                    <a:pt x="8693" y="1953"/>
                    <a:pt x="6740" y="0"/>
                    <a:pt x="4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50"/>
            <p:cNvSpPr/>
            <p:nvPr/>
          </p:nvSpPr>
          <p:spPr>
            <a:xfrm>
              <a:off x="867328" y="4335704"/>
              <a:ext cx="17715" cy="21524"/>
            </a:xfrm>
            <a:custGeom>
              <a:avLst/>
              <a:gdLst/>
              <a:ahLst/>
              <a:cxnLst/>
              <a:rect l="l" t="t" r="r" b="b"/>
              <a:pathLst>
                <a:path w="11003" h="13369" extrusionOk="0">
                  <a:moveTo>
                    <a:pt x="2969" y="1"/>
                  </a:moveTo>
                  <a:cubicBezTo>
                    <a:pt x="2172" y="1"/>
                    <a:pt x="1389" y="366"/>
                    <a:pt x="881" y="1057"/>
                  </a:cubicBezTo>
                  <a:cubicBezTo>
                    <a:pt x="0" y="2200"/>
                    <a:pt x="238" y="3843"/>
                    <a:pt x="1405" y="4724"/>
                  </a:cubicBezTo>
                  <a:lnTo>
                    <a:pt x="4025" y="6677"/>
                  </a:lnTo>
                  <a:lnTo>
                    <a:pt x="1405" y="8654"/>
                  </a:lnTo>
                  <a:cubicBezTo>
                    <a:pt x="238" y="9511"/>
                    <a:pt x="0" y="11154"/>
                    <a:pt x="881" y="12321"/>
                  </a:cubicBezTo>
                  <a:cubicBezTo>
                    <a:pt x="1381" y="12988"/>
                    <a:pt x="2167" y="13369"/>
                    <a:pt x="2977" y="13369"/>
                  </a:cubicBezTo>
                  <a:cubicBezTo>
                    <a:pt x="3501" y="13369"/>
                    <a:pt x="4072" y="13178"/>
                    <a:pt x="4549" y="12845"/>
                  </a:cubicBezTo>
                  <a:lnTo>
                    <a:pt x="9955" y="8773"/>
                  </a:lnTo>
                  <a:cubicBezTo>
                    <a:pt x="10621" y="8297"/>
                    <a:pt x="11002" y="7511"/>
                    <a:pt x="11002" y="6677"/>
                  </a:cubicBezTo>
                  <a:cubicBezTo>
                    <a:pt x="11002" y="5867"/>
                    <a:pt x="10621" y="5082"/>
                    <a:pt x="9955" y="4582"/>
                  </a:cubicBezTo>
                  <a:lnTo>
                    <a:pt x="4549" y="533"/>
                  </a:lnTo>
                  <a:cubicBezTo>
                    <a:pt x="4073" y="174"/>
                    <a:pt x="3518" y="1"/>
                    <a:pt x="29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0"/>
            <p:cNvSpPr/>
            <p:nvPr/>
          </p:nvSpPr>
          <p:spPr>
            <a:xfrm>
              <a:off x="887150" y="4535705"/>
              <a:ext cx="172920" cy="33013"/>
            </a:xfrm>
            <a:custGeom>
              <a:avLst/>
              <a:gdLst/>
              <a:ahLst/>
              <a:cxnLst/>
              <a:rect l="l" t="t" r="r" b="b"/>
              <a:pathLst>
                <a:path w="107404" h="20505" extrusionOk="0">
                  <a:moveTo>
                    <a:pt x="3048" y="1"/>
                  </a:moveTo>
                  <a:cubicBezTo>
                    <a:pt x="1334" y="1"/>
                    <a:pt x="0" y="1692"/>
                    <a:pt x="572" y="3549"/>
                  </a:cubicBezTo>
                  <a:cubicBezTo>
                    <a:pt x="905" y="4669"/>
                    <a:pt x="1977" y="5407"/>
                    <a:pt x="3144" y="5407"/>
                  </a:cubicBezTo>
                  <a:lnTo>
                    <a:pt x="96044" y="5407"/>
                  </a:lnTo>
                  <a:cubicBezTo>
                    <a:pt x="98664" y="5407"/>
                    <a:pt x="100783" y="7621"/>
                    <a:pt x="100759" y="10313"/>
                  </a:cubicBezTo>
                  <a:cubicBezTo>
                    <a:pt x="100735" y="12837"/>
                    <a:pt x="98783" y="14980"/>
                    <a:pt x="96258" y="15099"/>
                  </a:cubicBezTo>
                  <a:cubicBezTo>
                    <a:pt x="96189" y="15102"/>
                    <a:pt x="96120" y="15104"/>
                    <a:pt x="96051" y="15104"/>
                  </a:cubicBezTo>
                  <a:cubicBezTo>
                    <a:pt x="93455" y="15104"/>
                    <a:pt x="91353" y="12933"/>
                    <a:pt x="91353" y="10265"/>
                  </a:cubicBezTo>
                  <a:cubicBezTo>
                    <a:pt x="91353" y="8782"/>
                    <a:pt x="90184" y="7563"/>
                    <a:pt x="88736" y="7563"/>
                  </a:cubicBezTo>
                  <a:cubicBezTo>
                    <a:pt x="88556" y="7563"/>
                    <a:pt x="88372" y="7582"/>
                    <a:pt x="88185" y="7621"/>
                  </a:cubicBezTo>
                  <a:cubicBezTo>
                    <a:pt x="86947" y="7860"/>
                    <a:pt x="86090" y="9027"/>
                    <a:pt x="86113" y="10313"/>
                  </a:cubicBezTo>
                  <a:cubicBezTo>
                    <a:pt x="86137" y="15933"/>
                    <a:pt x="90590" y="20505"/>
                    <a:pt x="96044" y="20505"/>
                  </a:cubicBezTo>
                  <a:cubicBezTo>
                    <a:pt x="102426" y="20505"/>
                    <a:pt x="107403" y="14290"/>
                    <a:pt x="105617" y="7455"/>
                  </a:cubicBezTo>
                  <a:cubicBezTo>
                    <a:pt x="104474" y="3025"/>
                    <a:pt x="100402" y="1"/>
                    <a:pt x="95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0"/>
            <p:cNvSpPr/>
            <p:nvPr/>
          </p:nvSpPr>
          <p:spPr>
            <a:xfrm>
              <a:off x="915485" y="4498369"/>
              <a:ext cx="177137" cy="33005"/>
            </a:xfrm>
            <a:custGeom>
              <a:avLst/>
              <a:gdLst/>
              <a:ahLst/>
              <a:cxnLst/>
              <a:rect l="l" t="t" r="r" b="b"/>
              <a:pathLst>
                <a:path w="110023" h="20500" extrusionOk="0">
                  <a:moveTo>
                    <a:pt x="99622" y="0"/>
                  </a:moveTo>
                  <a:cubicBezTo>
                    <a:pt x="94135" y="0"/>
                    <a:pt x="89662" y="4588"/>
                    <a:pt x="89662" y="10260"/>
                  </a:cubicBezTo>
                  <a:cubicBezTo>
                    <a:pt x="89662" y="11739"/>
                    <a:pt x="90831" y="12952"/>
                    <a:pt x="92283" y="12952"/>
                  </a:cubicBezTo>
                  <a:cubicBezTo>
                    <a:pt x="92515" y="12952"/>
                    <a:pt x="92753" y="12921"/>
                    <a:pt x="92996" y="12855"/>
                  </a:cubicBezTo>
                  <a:cubicBezTo>
                    <a:pt x="94139" y="12546"/>
                    <a:pt x="94901" y="11450"/>
                    <a:pt x="94901" y="10284"/>
                  </a:cubicBezTo>
                  <a:cubicBezTo>
                    <a:pt x="94877" y="7592"/>
                    <a:pt x="96996" y="5402"/>
                    <a:pt x="99592" y="5402"/>
                  </a:cubicBezTo>
                  <a:cubicBezTo>
                    <a:pt x="102688" y="5402"/>
                    <a:pt x="105070" y="8474"/>
                    <a:pt x="104069" y="11808"/>
                  </a:cubicBezTo>
                  <a:cubicBezTo>
                    <a:pt x="103474" y="13784"/>
                    <a:pt x="101569" y="15118"/>
                    <a:pt x="99473" y="15118"/>
                  </a:cubicBezTo>
                  <a:lnTo>
                    <a:pt x="3025" y="15118"/>
                  </a:lnTo>
                  <a:cubicBezTo>
                    <a:pt x="1310" y="15118"/>
                    <a:pt x="0" y="16809"/>
                    <a:pt x="548" y="18666"/>
                  </a:cubicBezTo>
                  <a:cubicBezTo>
                    <a:pt x="881" y="19762"/>
                    <a:pt x="1953" y="20500"/>
                    <a:pt x="3120" y="20500"/>
                  </a:cubicBezTo>
                  <a:lnTo>
                    <a:pt x="99592" y="20500"/>
                  </a:lnTo>
                  <a:cubicBezTo>
                    <a:pt x="105379" y="20500"/>
                    <a:pt x="110023" y="15404"/>
                    <a:pt x="109499" y="9331"/>
                  </a:cubicBezTo>
                  <a:cubicBezTo>
                    <a:pt x="109094" y="4401"/>
                    <a:pt x="105189" y="353"/>
                    <a:pt x="100235" y="20"/>
                  </a:cubicBezTo>
                  <a:cubicBezTo>
                    <a:pt x="100029" y="7"/>
                    <a:pt x="99825" y="0"/>
                    <a:pt x="99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0"/>
            <p:cNvSpPr/>
            <p:nvPr/>
          </p:nvSpPr>
          <p:spPr>
            <a:xfrm>
              <a:off x="911611" y="4336604"/>
              <a:ext cx="96737" cy="32971"/>
            </a:xfrm>
            <a:custGeom>
              <a:avLst/>
              <a:gdLst/>
              <a:ahLst/>
              <a:cxnLst/>
              <a:rect l="l" t="t" r="r" b="b"/>
              <a:pathLst>
                <a:path w="60085" h="20479" extrusionOk="0">
                  <a:moveTo>
                    <a:pt x="49648" y="0"/>
                  </a:moveTo>
                  <a:cubicBezTo>
                    <a:pt x="44177" y="0"/>
                    <a:pt x="39723" y="4601"/>
                    <a:pt x="39723" y="10238"/>
                  </a:cubicBezTo>
                  <a:cubicBezTo>
                    <a:pt x="39723" y="11735"/>
                    <a:pt x="40888" y="12931"/>
                    <a:pt x="42337" y="12931"/>
                  </a:cubicBezTo>
                  <a:cubicBezTo>
                    <a:pt x="42571" y="12931"/>
                    <a:pt x="42812" y="12900"/>
                    <a:pt x="43057" y="12834"/>
                  </a:cubicBezTo>
                  <a:cubicBezTo>
                    <a:pt x="44200" y="12524"/>
                    <a:pt x="44963" y="11453"/>
                    <a:pt x="44963" y="10262"/>
                  </a:cubicBezTo>
                  <a:cubicBezTo>
                    <a:pt x="44939" y="7571"/>
                    <a:pt x="47058" y="5404"/>
                    <a:pt x="49654" y="5404"/>
                  </a:cubicBezTo>
                  <a:cubicBezTo>
                    <a:pt x="52750" y="5404"/>
                    <a:pt x="55131" y="8452"/>
                    <a:pt x="54131" y="11786"/>
                  </a:cubicBezTo>
                  <a:cubicBezTo>
                    <a:pt x="53536" y="13786"/>
                    <a:pt x="51631" y="15096"/>
                    <a:pt x="49535" y="15096"/>
                  </a:cubicBezTo>
                  <a:lnTo>
                    <a:pt x="3025" y="15096"/>
                  </a:lnTo>
                  <a:cubicBezTo>
                    <a:pt x="1311" y="15096"/>
                    <a:pt x="1" y="16787"/>
                    <a:pt x="549" y="18645"/>
                  </a:cubicBezTo>
                  <a:cubicBezTo>
                    <a:pt x="882" y="19764"/>
                    <a:pt x="1954" y="20478"/>
                    <a:pt x="3121" y="20478"/>
                  </a:cubicBezTo>
                  <a:lnTo>
                    <a:pt x="49654" y="20478"/>
                  </a:lnTo>
                  <a:cubicBezTo>
                    <a:pt x="55441" y="20478"/>
                    <a:pt x="60085" y="15382"/>
                    <a:pt x="59561" y="9309"/>
                  </a:cubicBezTo>
                  <a:cubicBezTo>
                    <a:pt x="59132" y="4380"/>
                    <a:pt x="55250" y="331"/>
                    <a:pt x="50297" y="22"/>
                  </a:cubicBezTo>
                  <a:cubicBezTo>
                    <a:pt x="50079" y="7"/>
                    <a:pt x="49863" y="0"/>
                    <a:pt x="49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0"/>
            <p:cNvSpPr/>
            <p:nvPr/>
          </p:nvSpPr>
          <p:spPr>
            <a:xfrm>
              <a:off x="1019198" y="4362491"/>
              <a:ext cx="21434" cy="20325"/>
            </a:xfrm>
            <a:custGeom>
              <a:avLst/>
              <a:gdLst/>
              <a:ahLst/>
              <a:cxnLst/>
              <a:rect l="l" t="t" r="r" b="b"/>
              <a:pathLst>
                <a:path w="13313" h="12624" extrusionOk="0">
                  <a:moveTo>
                    <a:pt x="2007" y="1"/>
                  </a:moveTo>
                  <a:cubicBezTo>
                    <a:pt x="1487" y="1"/>
                    <a:pt x="967" y="38"/>
                    <a:pt x="453" y="113"/>
                  </a:cubicBezTo>
                  <a:cubicBezTo>
                    <a:pt x="0" y="3399"/>
                    <a:pt x="1024" y="6852"/>
                    <a:pt x="3572" y="9400"/>
                  </a:cubicBezTo>
                  <a:cubicBezTo>
                    <a:pt x="5711" y="11559"/>
                    <a:pt x="8533" y="12624"/>
                    <a:pt x="11344" y="12624"/>
                  </a:cubicBezTo>
                  <a:cubicBezTo>
                    <a:pt x="11851" y="12624"/>
                    <a:pt x="12358" y="12589"/>
                    <a:pt x="12860" y="12520"/>
                  </a:cubicBezTo>
                  <a:cubicBezTo>
                    <a:pt x="13313" y="9210"/>
                    <a:pt x="12289" y="5757"/>
                    <a:pt x="9740" y="3209"/>
                  </a:cubicBezTo>
                  <a:cubicBezTo>
                    <a:pt x="7611" y="1080"/>
                    <a:pt x="4805" y="1"/>
                    <a:pt x="20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50"/>
            <p:cNvSpPr/>
            <p:nvPr/>
          </p:nvSpPr>
          <p:spPr>
            <a:xfrm>
              <a:off x="992626" y="4566824"/>
              <a:ext cx="21473" cy="20325"/>
            </a:xfrm>
            <a:custGeom>
              <a:avLst/>
              <a:gdLst/>
              <a:ahLst/>
              <a:cxnLst/>
              <a:rect l="l" t="t" r="r" b="b"/>
              <a:pathLst>
                <a:path w="13337" h="12624" extrusionOk="0">
                  <a:moveTo>
                    <a:pt x="11346" y="1"/>
                  </a:moveTo>
                  <a:cubicBezTo>
                    <a:pt x="8540" y="1"/>
                    <a:pt x="5732" y="1065"/>
                    <a:pt x="3573" y="3224"/>
                  </a:cubicBezTo>
                  <a:cubicBezTo>
                    <a:pt x="1049" y="5748"/>
                    <a:pt x="1" y="9225"/>
                    <a:pt x="453" y="12512"/>
                  </a:cubicBezTo>
                  <a:cubicBezTo>
                    <a:pt x="972" y="12586"/>
                    <a:pt x="1494" y="12624"/>
                    <a:pt x="2015" y="12624"/>
                  </a:cubicBezTo>
                  <a:cubicBezTo>
                    <a:pt x="4823" y="12624"/>
                    <a:pt x="7616" y="11545"/>
                    <a:pt x="9765" y="9416"/>
                  </a:cubicBezTo>
                  <a:cubicBezTo>
                    <a:pt x="12289" y="6868"/>
                    <a:pt x="13337" y="3415"/>
                    <a:pt x="12861" y="104"/>
                  </a:cubicBezTo>
                  <a:cubicBezTo>
                    <a:pt x="12358" y="35"/>
                    <a:pt x="11852" y="1"/>
                    <a:pt x="113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50"/>
            <p:cNvSpPr/>
            <p:nvPr/>
          </p:nvSpPr>
          <p:spPr>
            <a:xfrm>
              <a:off x="878561" y="4495087"/>
              <a:ext cx="21434" cy="20312"/>
            </a:xfrm>
            <a:custGeom>
              <a:avLst/>
              <a:gdLst/>
              <a:ahLst/>
              <a:cxnLst/>
              <a:rect l="l" t="t" r="r" b="b"/>
              <a:pathLst>
                <a:path w="13313" h="12616" extrusionOk="0">
                  <a:moveTo>
                    <a:pt x="11344" y="1"/>
                  </a:moveTo>
                  <a:cubicBezTo>
                    <a:pt x="8534" y="1"/>
                    <a:pt x="5711" y="1066"/>
                    <a:pt x="3573" y="3224"/>
                  </a:cubicBezTo>
                  <a:cubicBezTo>
                    <a:pt x="1025" y="5749"/>
                    <a:pt x="1" y="9226"/>
                    <a:pt x="453" y="12512"/>
                  </a:cubicBezTo>
                  <a:cubicBezTo>
                    <a:pt x="956" y="12581"/>
                    <a:pt x="1462" y="12616"/>
                    <a:pt x="1969" y="12616"/>
                  </a:cubicBezTo>
                  <a:cubicBezTo>
                    <a:pt x="4780" y="12616"/>
                    <a:pt x="7602" y="11551"/>
                    <a:pt x="9741" y="9392"/>
                  </a:cubicBezTo>
                  <a:cubicBezTo>
                    <a:pt x="12289" y="6868"/>
                    <a:pt x="13313" y="3391"/>
                    <a:pt x="12861" y="105"/>
                  </a:cubicBezTo>
                  <a:cubicBezTo>
                    <a:pt x="12358" y="36"/>
                    <a:pt x="11851" y="1"/>
                    <a:pt x="113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0"/>
            <p:cNvSpPr/>
            <p:nvPr/>
          </p:nvSpPr>
          <p:spPr>
            <a:xfrm>
              <a:off x="971002" y="4553073"/>
              <a:ext cx="10583" cy="8705"/>
            </a:xfrm>
            <a:custGeom>
              <a:avLst/>
              <a:gdLst/>
              <a:ahLst/>
              <a:cxnLst/>
              <a:rect l="l" t="t" r="r" b="b"/>
              <a:pathLst>
                <a:path w="6573" h="5407" extrusionOk="0">
                  <a:moveTo>
                    <a:pt x="3287" y="1"/>
                  </a:moveTo>
                  <a:cubicBezTo>
                    <a:pt x="1429" y="1"/>
                    <a:pt x="0" y="1882"/>
                    <a:pt x="810" y="3835"/>
                  </a:cubicBezTo>
                  <a:cubicBezTo>
                    <a:pt x="1191" y="4787"/>
                    <a:pt x="2168" y="5407"/>
                    <a:pt x="3215" y="5407"/>
                  </a:cubicBezTo>
                  <a:lnTo>
                    <a:pt x="3311" y="5407"/>
                  </a:lnTo>
                  <a:cubicBezTo>
                    <a:pt x="5168" y="5407"/>
                    <a:pt x="6573" y="3549"/>
                    <a:pt x="5787" y="1596"/>
                  </a:cubicBezTo>
                  <a:cubicBezTo>
                    <a:pt x="5383" y="620"/>
                    <a:pt x="4430" y="1"/>
                    <a:pt x="33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0"/>
            <p:cNvSpPr/>
            <p:nvPr/>
          </p:nvSpPr>
          <p:spPr>
            <a:xfrm>
              <a:off x="954361" y="4561241"/>
              <a:ext cx="10545" cy="8667"/>
            </a:xfrm>
            <a:custGeom>
              <a:avLst/>
              <a:gdLst/>
              <a:ahLst/>
              <a:cxnLst/>
              <a:rect l="l" t="t" r="r" b="b"/>
              <a:pathLst>
                <a:path w="6550" h="5383" extrusionOk="0">
                  <a:moveTo>
                    <a:pt x="3264" y="0"/>
                  </a:moveTo>
                  <a:cubicBezTo>
                    <a:pt x="1406" y="0"/>
                    <a:pt x="1" y="1858"/>
                    <a:pt x="787" y="3811"/>
                  </a:cubicBezTo>
                  <a:cubicBezTo>
                    <a:pt x="1192" y="4787"/>
                    <a:pt x="2144" y="5382"/>
                    <a:pt x="3192" y="5382"/>
                  </a:cubicBezTo>
                  <a:lnTo>
                    <a:pt x="3287" y="5382"/>
                  </a:lnTo>
                  <a:cubicBezTo>
                    <a:pt x="5145" y="5382"/>
                    <a:pt x="6550" y="3525"/>
                    <a:pt x="5764" y="1572"/>
                  </a:cubicBezTo>
                  <a:cubicBezTo>
                    <a:pt x="5383" y="596"/>
                    <a:pt x="4407" y="0"/>
                    <a:pt x="33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0"/>
            <p:cNvSpPr/>
            <p:nvPr/>
          </p:nvSpPr>
          <p:spPr>
            <a:xfrm>
              <a:off x="1071687" y="4368500"/>
              <a:ext cx="10583" cy="8705"/>
            </a:xfrm>
            <a:custGeom>
              <a:avLst/>
              <a:gdLst/>
              <a:ahLst/>
              <a:cxnLst/>
              <a:rect l="l" t="t" r="r" b="b"/>
              <a:pathLst>
                <a:path w="6573" h="5407" extrusionOk="0">
                  <a:moveTo>
                    <a:pt x="3263" y="0"/>
                  </a:moveTo>
                  <a:cubicBezTo>
                    <a:pt x="1405" y="0"/>
                    <a:pt x="0" y="1858"/>
                    <a:pt x="786" y="3811"/>
                  </a:cubicBezTo>
                  <a:cubicBezTo>
                    <a:pt x="1191" y="4787"/>
                    <a:pt x="2167" y="5406"/>
                    <a:pt x="3215" y="5406"/>
                  </a:cubicBezTo>
                  <a:lnTo>
                    <a:pt x="3310" y="5406"/>
                  </a:lnTo>
                  <a:cubicBezTo>
                    <a:pt x="5144" y="5406"/>
                    <a:pt x="6573" y="3525"/>
                    <a:pt x="5763" y="1572"/>
                  </a:cubicBezTo>
                  <a:cubicBezTo>
                    <a:pt x="5382" y="596"/>
                    <a:pt x="4406" y="0"/>
                    <a:pt x="3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0"/>
            <p:cNvSpPr/>
            <p:nvPr/>
          </p:nvSpPr>
          <p:spPr>
            <a:xfrm>
              <a:off x="906090" y="4374481"/>
              <a:ext cx="10584" cy="8667"/>
            </a:xfrm>
            <a:custGeom>
              <a:avLst/>
              <a:gdLst/>
              <a:ahLst/>
              <a:cxnLst/>
              <a:rect l="l" t="t" r="r" b="b"/>
              <a:pathLst>
                <a:path w="6574" h="5383" extrusionOk="0">
                  <a:moveTo>
                    <a:pt x="3287" y="0"/>
                  </a:moveTo>
                  <a:cubicBezTo>
                    <a:pt x="1429" y="0"/>
                    <a:pt x="1" y="1858"/>
                    <a:pt x="810" y="3811"/>
                  </a:cubicBezTo>
                  <a:cubicBezTo>
                    <a:pt x="1191" y="4787"/>
                    <a:pt x="2168" y="5383"/>
                    <a:pt x="3215" y="5383"/>
                  </a:cubicBezTo>
                  <a:lnTo>
                    <a:pt x="3311" y="5383"/>
                  </a:lnTo>
                  <a:cubicBezTo>
                    <a:pt x="5168" y="5383"/>
                    <a:pt x="6573" y="3525"/>
                    <a:pt x="5787" y="1572"/>
                  </a:cubicBezTo>
                  <a:cubicBezTo>
                    <a:pt x="5383" y="596"/>
                    <a:pt x="4430" y="0"/>
                    <a:pt x="33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50"/>
          <p:cNvGrpSpPr/>
          <p:nvPr/>
        </p:nvGrpSpPr>
        <p:grpSpPr>
          <a:xfrm>
            <a:off x="1856815" y="4231511"/>
            <a:ext cx="254045" cy="255820"/>
            <a:chOff x="1620926" y="4335506"/>
            <a:chExt cx="276136" cy="278065"/>
          </a:xfrm>
        </p:grpSpPr>
        <p:sp>
          <p:nvSpPr>
            <p:cNvPr id="7555" name="Google Shape;7555;p50"/>
            <p:cNvSpPr/>
            <p:nvPr/>
          </p:nvSpPr>
          <p:spPr>
            <a:xfrm>
              <a:off x="1755274" y="4499528"/>
              <a:ext cx="8169" cy="114043"/>
            </a:xfrm>
            <a:custGeom>
              <a:avLst/>
              <a:gdLst/>
              <a:ahLst/>
              <a:cxnLst/>
              <a:rect l="l" t="t" r="r" b="b"/>
              <a:pathLst>
                <a:path w="5074" h="70834" extrusionOk="0">
                  <a:moveTo>
                    <a:pt x="2538" y="1"/>
                  </a:moveTo>
                  <a:cubicBezTo>
                    <a:pt x="2355" y="1"/>
                    <a:pt x="2167" y="20"/>
                    <a:pt x="1977" y="62"/>
                  </a:cubicBezTo>
                  <a:cubicBezTo>
                    <a:pt x="810" y="300"/>
                    <a:pt x="1" y="1419"/>
                    <a:pt x="1" y="2610"/>
                  </a:cubicBezTo>
                  <a:lnTo>
                    <a:pt x="1" y="68194"/>
                  </a:lnTo>
                  <a:cubicBezTo>
                    <a:pt x="1" y="69480"/>
                    <a:pt x="929" y="70647"/>
                    <a:pt x="2215" y="70814"/>
                  </a:cubicBezTo>
                  <a:cubicBezTo>
                    <a:pt x="2323" y="70827"/>
                    <a:pt x="2430" y="70834"/>
                    <a:pt x="2535" y="70834"/>
                  </a:cubicBezTo>
                  <a:cubicBezTo>
                    <a:pt x="3940" y="70834"/>
                    <a:pt x="5073" y="69684"/>
                    <a:pt x="5073" y="68266"/>
                  </a:cubicBezTo>
                  <a:lnTo>
                    <a:pt x="5073" y="2562"/>
                  </a:lnTo>
                  <a:cubicBezTo>
                    <a:pt x="5073" y="1151"/>
                    <a:pt x="3937" y="1"/>
                    <a:pt x="2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50"/>
            <p:cNvSpPr/>
            <p:nvPr/>
          </p:nvSpPr>
          <p:spPr>
            <a:xfrm>
              <a:off x="1620926" y="4494105"/>
              <a:ext cx="77681" cy="29869"/>
            </a:xfrm>
            <a:custGeom>
              <a:avLst/>
              <a:gdLst/>
              <a:ahLst/>
              <a:cxnLst/>
              <a:rect l="l" t="t" r="r" b="b"/>
              <a:pathLst>
                <a:path w="48249" h="18552" extrusionOk="0">
                  <a:moveTo>
                    <a:pt x="3906" y="0"/>
                  </a:moveTo>
                  <a:cubicBezTo>
                    <a:pt x="1263" y="0"/>
                    <a:pt x="1" y="3263"/>
                    <a:pt x="1953" y="5049"/>
                  </a:cubicBezTo>
                  <a:lnTo>
                    <a:pt x="16742" y="18552"/>
                  </a:lnTo>
                  <a:lnTo>
                    <a:pt x="48249" y="18552"/>
                  </a:lnTo>
                  <a:lnTo>
                    <a:pt x="28745" y="762"/>
                  </a:lnTo>
                  <a:cubicBezTo>
                    <a:pt x="28197" y="286"/>
                    <a:pt x="27506" y="0"/>
                    <a:pt x="267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50"/>
            <p:cNvSpPr/>
            <p:nvPr/>
          </p:nvSpPr>
          <p:spPr>
            <a:xfrm>
              <a:off x="1620926" y="4531602"/>
              <a:ext cx="77681" cy="29832"/>
            </a:xfrm>
            <a:custGeom>
              <a:avLst/>
              <a:gdLst/>
              <a:ahLst/>
              <a:cxnLst/>
              <a:rect l="l" t="t" r="r" b="b"/>
              <a:pathLst>
                <a:path w="48249" h="18529" extrusionOk="0">
                  <a:moveTo>
                    <a:pt x="16742" y="1"/>
                  </a:moveTo>
                  <a:lnTo>
                    <a:pt x="1953" y="13480"/>
                  </a:lnTo>
                  <a:cubicBezTo>
                    <a:pt x="1" y="15266"/>
                    <a:pt x="1263" y="18528"/>
                    <a:pt x="3906" y="18528"/>
                  </a:cubicBezTo>
                  <a:lnTo>
                    <a:pt x="26792" y="18528"/>
                  </a:lnTo>
                  <a:cubicBezTo>
                    <a:pt x="27506" y="18528"/>
                    <a:pt x="28197" y="18266"/>
                    <a:pt x="28745" y="17766"/>
                  </a:cubicBezTo>
                  <a:lnTo>
                    <a:pt x="482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0"/>
            <p:cNvSpPr/>
            <p:nvPr/>
          </p:nvSpPr>
          <p:spPr>
            <a:xfrm>
              <a:off x="1656890" y="4502291"/>
              <a:ext cx="28796" cy="26132"/>
            </a:xfrm>
            <a:custGeom>
              <a:avLst/>
              <a:gdLst/>
              <a:ahLst/>
              <a:cxnLst/>
              <a:rect l="l" t="t" r="r" b="b"/>
              <a:pathLst>
                <a:path w="17886" h="16231" extrusionOk="0">
                  <a:moveTo>
                    <a:pt x="2876" y="0"/>
                  </a:moveTo>
                  <a:cubicBezTo>
                    <a:pt x="2175" y="0"/>
                    <a:pt x="1473" y="288"/>
                    <a:pt x="953" y="846"/>
                  </a:cubicBezTo>
                  <a:cubicBezTo>
                    <a:pt x="1" y="1894"/>
                    <a:pt x="72" y="3513"/>
                    <a:pt x="1120" y="4466"/>
                  </a:cubicBezTo>
                  <a:lnTo>
                    <a:pt x="13313" y="15563"/>
                  </a:lnTo>
                  <a:cubicBezTo>
                    <a:pt x="13789" y="16016"/>
                    <a:pt x="14408" y="16230"/>
                    <a:pt x="15028" y="16230"/>
                  </a:cubicBezTo>
                  <a:cubicBezTo>
                    <a:pt x="15718" y="16230"/>
                    <a:pt x="16433" y="15944"/>
                    <a:pt x="16933" y="15397"/>
                  </a:cubicBezTo>
                  <a:cubicBezTo>
                    <a:pt x="17885" y="14349"/>
                    <a:pt x="17814" y="12729"/>
                    <a:pt x="16766" y="11777"/>
                  </a:cubicBezTo>
                  <a:lnTo>
                    <a:pt x="4597" y="679"/>
                  </a:lnTo>
                  <a:cubicBezTo>
                    <a:pt x="4107" y="223"/>
                    <a:pt x="3492" y="0"/>
                    <a:pt x="2876" y="0"/>
                  </a:cubicBezTo>
                  <a:close/>
                </a:path>
              </a:pathLst>
            </a:custGeom>
            <a:solidFill>
              <a:srgbClr val="FFFFFF">
                <a:alpha val="37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0"/>
            <p:cNvSpPr/>
            <p:nvPr/>
          </p:nvSpPr>
          <p:spPr>
            <a:xfrm>
              <a:off x="1641055" y="4502291"/>
              <a:ext cx="28758" cy="26132"/>
            </a:xfrm>
            <a:custGeom>
              <a:avLst/>
              <a:gdLst/>
              <a:ahLst/>
              <a:cxnLst/>
              <a:rect l="l" t="t" r="r" b="b"/>
              <a:pathLst>
                <a:path w="17862" h="16231" extrusionOk="0">
                  <a:moveTo>
                    <a:pt x="2854" y="0"/>
                  </a:moveTo>
                  <a:cubicBezTo>
                    <a:pt x="2156" y="0"/>
                    <a:pt x="1460" y="288"/>
                    <a:pt x="953" y="846"/>
                  </a:cubicBezTo>
                  <a:cubicBezTo>
                    <a:pt x="0" y="1894"/>
                    <a:pt x="72" y="3513"/>
                    <a:pt x="1120" y="4466"/>
                  </a:cubicBezTo>
                  <a:lnTo>
                    <a:pt x="13289" y="15563"/>
                  </a:lnTo>
                  <a:cubicBezTo>
                    <a:pt x="13789" y="16016"/>
                    <a:pt x="14408" y="16230"/>
                    <a:pt x="15027" y="16230"/>
                  </a:cubicBezTo>
                  <a:cubicBezTo>
                    <a:pt x="15718" y="16230"/>
                    <a:pt x="16408" y="15944"/>
                    <a:pt x="16909" y="15397"/>
                  </a:cubicBezTo>
                  <a:cubicBezTo>
                    <a:pt x="17861" y="14349"/>
                    <a:pt x="17790" y="12729"/>
                    <a:pt x="16742" y="11777"/>
                  </a:cubicBezTo>
                  <a:lnTo>
                    <a:pt x="4573" y="679"/>
                  </a:lnTo>
                  <a:cubicBezTo>
                    <a:pt x="4083" y="223"/>
                    <a:pt x="3467" y="0"/>
                    <a:pt x="2854" y="0"/>
                  </a:cubicBezTo>
                  <a:close/>
                </a:path>
              </a:pathLst>
            </a:custGeom>
            <a:solidFill>
              <a:srgbClr val="FFFFFF">
                <a:alpha val="37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0"/>
            <p:cNvSpPr/>
            <p:nvPr/>
          </p:nvSpPr>
          <p:spPr>
            <a:xfrm>
              <a:off x="1656890" y="4526998"/>
              <a:ext cx="28796" cy="26154"/>
            </a:xfrm>
            <a:custGeom>
              <a:avLst/>
              <a:gdLst/>
              <a:ahLst/>
              <a:cxnLst/>
              <a:rect l="l" t="t" r="r" b="b"/>
              <a:pathLst>
                <a:path w="17886" h="16245" extrusionOk="0">
                  <a:moveTo>
                    <a:pt x="15042" y="0"/>
                  </a:moveTo>
                  <a:cubicBezTo>
                    <a:pt x="14425" y="0"/>
                    <a:pt x="13806" y="222"/>
                    <a:pt x="13313" y="670"/>
                  </a:cubicBezTo>
                  <a:lnTo>
                    <a:pt x="1144" y="11767"/>
                  </a:lnTo>
                  <a:cubicBezTo>
                    <a:pt x="72" y="12720"/>
                    <a:pt x="1" y="14363"/>
                    <a:pt x="953" y="15411"/>
                  </a:cubicBezTo>
                  <a:cubicBezTo>
                    <a:pt x="1477" y="15959"/>
                    <a:pt x="2168" y="16244"/>
                    <a:pt x="2858" y="16244"/>
                  </a:cubicBezTo>
                  <a:cubicBezTo>
                    <a:pt x="3478" y="16244"/>
                    <a:pt x="4097" y="16006"/>
                    <a:pt x="4597" y="15578"/>
                  </a:cubicBezTo>
                  <a:lnTo>
                    <a:pt x="16766" y="4456"/>
                  </a:lnTo>
                  <a:cubicBezTo>
                    <a:pt x="17814" y="3504"/>
                    <a:pt x="17885" y="1884"/>
                    <a:pt x="16933" y="837"/>
                  </a:cubicBezTo>
                  <a:cubicBezTo>
                    <a:pt x="16428" y="281"/>
                    <a:pt x="15736" y="0"/>
                    <a:pt x="1504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0"/>
            <p:cNvSpPr/>
            <p:nvPr/>
          </p:nvSpPr>
          <p:spPr>
            <a:xfrm>
              <a:off x="1641055" y="4526998"/>
              <a:ext cx="28758" cy="26154"/>
            </a:xfrm>
            <a:custGeom>
              <a:avLst/>
              <a:gdLst/>
              <a:ahLst/>
              <a:cxnLst/>
              <a:rect l="l" t="t" r="r" b="b"/>
              <a:pathLst>
                <a:path w="17862" h="16245" extrusionOk="0">
                  <a:moveTo>
                    <a:pt x="15017" y="0"/>
                  </a:moveTo>
                  <a:cubicBezTo>
                    <a:pt x="14401" y="0"/>
                    <a:pt x="13782" y="222"/>
                    <a:pt x="13289" y="670"/>
                  </a:cubicBezTo>
                  <a:lnTo>
                    <a:pt x="1120" y="11767"/>
                  </a:lnTo>
                  <a:cubicBezTo>
                    <a:pt x="72" y="12720"/>
                    <a:pt x="0" y="14363"/>
                    <a:pt x="953" y="15411"/>
                  </a:cubicBezTo>
                  <a:cubicBezTo>
                    <a:pt x="1453" y="15959"/>
                    <a:pt x="2144" y="16244"/>
                    <a:pt x="2834" y="16244"/>
                  </a:cubicBezTo>
                  <a:cubicBezTo>
                    <a:pt x="3453" y="16244"/>
                    <a:pt x="4073" y="16006"/>
                    <a:pt x="4573" y="15578"/>
                  </a:cubicBezTo>
                  <a:lnTo>
                    <a:pt x="16742" y="4456"/>
                  </a:lnTo>
                  <a:cubicBezTo>
                    <a:pt x="17790" y="3504"/>
                    <a:pt x="17861" y="1884"/>
                    <a:pt x="16909" y="837"/>
                  </a:cubicBezTo>
                  <a:cubicBezTo>
                    <a:pt x="16404" y="281"/>
                    <a:pt x="15712" y="0"/>
                    <a:pt x="1501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0"/>
            <p:cNvSpPr/>
            <p:nvPr/>
          </p:nvSpPr>
          <p:spPr>
            <a:xfrm>
              <a:off x="1636415" y="4522899"/>
              <a:ext cx="239405" cy="10315"/>
            </a:xfrm>
            <a:custGeom>
              <a:avLst/>
              <a:gdLst/>
              <a:ahLst/>
              <a:cxnLst/>
              <a:rect l="l" t="t" r="r" b="b"/>
              <a:pathLst>
                <a:path w="148699" h="6407" extrusionOk="0">
                  <a:moveTo>
                    <a:pt x="3549" y="1"/>
                  </a:moveTo>
                  <a:cubicBezTo>
                    <a:pt x="1573" y="1"/>
                    <a:pt x="1" y="1858"/>
                    <a:pt x="477" y="3954"/>
                  </a:cubicBezTo>
                  <a:cubicBezTo>
                    <a:pt x="810" y="5407"/>
                    <a:pt x="2144" y="6407"/>
                    <a:pt x="3644" y="6407"/>
                  </a:cubicBezTo>
                  <a:lnTo>
                    <a:pt x="148698" y="6407"/>
                  </a:lnTo>
                  <a:lnTo>
                    <a:pt x="14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0"/>
            <p:cNvSpPr/>
            <p:nvPr/>
          </p:nvSpPr>
          <p:spPr>
            <a:xfrm>
              <a:off x="1856407" y="4508700"/>
              <a:ext cx="40654" cy="38254"/>
            </a:xfrm>
            <a:custGeom>
              <a:avLst/>
              <a:gdLst/>
              <a:ahLst/>
              <a:cxnLst/>
              <a:rect l="l" t="t" r="r" b="b"/>
              <a:pathLst>
                <a:path w="25251" h="23760" extrusionOk="0">
                  <a:moveTo>
                    <a:pt x="3654" y="0"/>
                  </a:moveTo>
                  <a:cubicBezTo>
                    <a:pt x="1630" y="0"/>
                    <a:pt x="1" y="2229"/>
                    <a:pt x="1103" y="4295"/>
                  </a:cubicBezTo>
                  <a:lnTo>
                    <a:pt x="5104" y="11868"/>
                  </a:lnTo>
                  <a:lnTo>
                    <a:pt x="1103" y="19465"/>
                  </a:lnTo>
                  <a:cubicBezTo>
                    <a:pt x="1" y="21531"/>
                    <a:pt x="1630" y="23760"/>
                    <a:pt x="3654" y="23760"/>
                  </a:cubicBezTo>
                  <a:cubicBezTo>
                    <a:pt x="4079" y="23760"/>
                    <a:pt x="4522" y="23661"/>
                    <a:pt x="4961" y="23442"/>
                  </a:cubicBezTo>
                  <a:lnTo>
                    <a:pt x="23084" y="14488"/>
                  </a:lnTo>
                  <a:cubicBezTo>
                    <a:pt x="25251" y="13416"/>
                    <a:pt x="25251" y="10344"/>
                    <a:pt x="23084" y="9272"/>
                  </a:cubicBezTo>
                  <a:lnTo>
                    <a:pt x="4961" y="318"/>
                  </a:lnTo>
                  <a:cubicBezTo>
                    <a:pt x="4522" y="99"/>
                    <a:pt x="4079" y="0"/>
                    <a:pt x="36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0"/>
            <p:cNvSpPr/>
            <p:nvPr/>
          </p:nvSpPr>
          <p:spPr>
            <a:xfrm>
              <a:off x="1774291" y="4335506"/>
              <a:ext cx="40145" cy="51667"/>
            </a:xfrm>
            <a:custGeom>
              <a:avLst/>
              <a:gdLst/>
              <a:ahLst/>
              <a:cxnLst/>
              <a:rect l="l" t="t" r="r" b="b"/>
              <a:pathLst>
                <a:path w="24935" h="32091" extrusionOk="0">
                  <a:moveTo>
                    <a:pt x="12485" y="1"/>
                  </a:moveTo>
                  <a:cubicBezTo>
                    <a:pt x="11881" y="1"/>
                    <a:pt x="11267" y="44"/>
                    <a:pt x="10646" y="132"/>
                  </a:cubicBezTo>
                  <a:cubicBezTo>
                    <a:pt x="4764" y="942"/>
                    <a:pt x="1" y="6681"/>
                    <a:pt x="1" y="12611"/>
                  </a:cubicBezTo>
                  <a:lnTo>
                    <a:pt x="1" y="19374"/>
                  </a:lnTo>
                  <a:cubicBezTo>
                    <a:pt x="1" y="26399"/>
                    <a:pt x="5692" y="32091"/>
                    <a:pt x="12694" y="32091"/>
                  </a:cubicBezTo>
                  <a:lnTo>
                    <a:pt x="24934" y="32091"/>
                  </a:lnTo>
                  <a:lnTo>
                    <a:pt x="24934" y="12397"/>
                  </a:lnTo>
                  <a:cubicBezTo>
                    <a:pt x="24934" y="5545"/>
                    <a:pt x="19360" y="1"/>
                    <a:pt x="12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0"/>
            <p:cNvSpPr/>
            <p:nvPr/>
          </p:nvSpPr>
          <p:spPr>
            <a:xfrm>
              <a:off x="1789897" y="4345742"/>
              <a:ext cx="14992" cy="17430"/>
            </a:xfrm>
            <a:custGeom>
              <a:avLst/>
              <a:gdLst/>
              <a:ahLst/>
              <a:cxnLst/>
              <a:rect l="l" t="t" r="r" b="b"/>
              <a:pathLst>
                <a:path w="9312" h="10826" extrusionOk="0">
                  <a:moveTo>
                    <a:pt x="2916" y="0"/>
                  </a:moveTo>
                  <a:cubicBezTo>
                    <a:pt x="2466" y="0"/>
                    <a:pt x="2010" y="119"/>
                    <a:pt x="1596" y="371"/>
                  </a:cubicBezTo>
                  <a:cubicBezTo>
                    <a:pt x="381" y="1109"/>
                    <a:pt x="0" y="2705"/>
                    <a:pt x="738" y="3895"/>
                  </a:cubicBezTo>
                  <a:lnTo>
                    <a:pt x="4191" y="9587"/>
                  </a:lnTo>
                  <a:cubicBezTo>
                    <a:pt x="4668" y="10397"/>
                    <a:pt x="5525" y="10825"/>
                    <a:pt x="6382" y="10825"/>
                  </a:cubicBezTo>
                  <a:cubicBezTo>
                    <a:pt x="6835" y="10825"/>
                    <a:pt x="7311" y="10706"/>
                    <a:pt x="7716" y="10444"/>
                  </a:cubicBezTo>
                  <a:cubicBezTo>
                    <a:pt x="8931" y="9706"/>
                    <a:pt x="9312" y="8134"/>
                    <a:pt x="8573" y="6920"/>
                  </a:cubicBezTo>
                  <a:lnTo>
                    <a:pt x="5120" y="1228"/>
                  </a:lnTo>
                  <a:cubicBezTo>
                    <a:pt x="4634" y="443"/>
                    <a:pt x="3786" y="0"/>
                    <a:pt x="291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50"/>
            <p:cNvSpPr/>
            <p:nvPr/>
          </p:nvSpPr>
          <p:spPr>
            <a:xfrm>
              <a:off x="1650947" y="4357186"/>
              <a:ext cx="174377" cy="145625"/>
            </a:xfrm>
            <a:custGeom>
              <a:avLst/>
              <a:gdLst/>
              <a:ahLst/>
              <a:cxnLst/>
              <a:rect l="l" t="t" r="r" b="b"/>
              <a:pathLst>
                <a:path w="108309" h="90450" extrusionOk="0">
                  <a:moveTo>
                    <a:pt x="97495" y="1"/>
                  </a:moveTo>
                  <a:cubicBezTo>
                    <a:pt x="91503" y="1"/>
                    <a:pt x="86733" y="4966"/>
                    <a:pt x="86733" y="11052"/>
                  </a:cubicBezTo>
                  <a:lnTo>
                    <a:pt x="86733" y="39891"/>
                  </a:lnTo>
                  <a:cubicBezTo>
                    <a:pt x="86733" y="45845"/>
                    <a:pt x="81898" y="50655"/>
                    <a:pt x="75945" y="50655"/>
                  </a:cubicBezTo>
                  <a:lnTo>
                    <a:pt x="75731" y="50655"/>
                  </a:lnTo>
                  <a:cubicBezTo>
                    <a:pt x="69801" y="50655"/>
                    <a:pt x="64990" y="45797"/>
                    <a:pt x="64966" y="39844"/>
                  </a:cubicBezTo>
                  <a:cubicBezTo>
                    <a:pt x="64966" y="34438"/>
                    <a:pt x="62799" y="29556"/>
                    <a:pt x="59275" y="26031"/>
                  </a:cubicBezTo>
                  <a:cubicBezTo>
                    <a:pt x="55750" y="22507"/>
                    <a:pt x="50892" y="20316"/>
                    <a:pt x="45534" y="20316"/>
                  </a:cubicBezTo>
                  <a:lnTo>
                    <a:pt x="7169" y="20316"/>
                  </a:lnTo>
                  <a:cubicBezTo>
                    <a:pt x="3406" y="20316"/>
                    <a:pt x="215" y="23269"/>
                    <a:pt x="120" y="27031"/>
                  </a:cubicBezTo>
                  <a:cubicBezTo>
                    <a:pt x="0" y="30937"/>
                    <a:pt x="3144" y="34128"/>
                    <a:pt x="7026" y="34128"/>
                  </a:cubicBezTo>
                  <a:lnTo>
                    <a:pt x="15242" y="34128"/>
                  </a:lnTo>
                  <a:cubicBezTo>
                    <a:pt x="12027" y="34128"/>
                    <a:pt x="9336" y="36319"/>
                    <a:pt x="8550" y="39296"/>
                  </a:cubicBezTo>
                  <a:cubicBezTo>
                    <a:pt x="8383" y="39915"/>
                    <a:pt x="8312" y="40558"/>
                    <a:pt x="8336" y="41249"/>
                  </a:cubicBezTo>
                  <a:cubicBezTo>
                    <a:pt x="8431" y="45011"/>
                    <a:pt x="11622" y="47964"/>
                    <a:pt x="15385" y="47964"/>
                  </a:cubicBezTo>
                  <a:lnTo>
                    <a:pt x="23362" y="47964"/>
                  </a:lnTo>
                  <a:cubicBezTo>
                    <a:pt x="20243" y="47964"/>
                    <a:pt x="17599" y="50084"/>
                    <a:pt x="16861" y="52989"/>
                  </a:cubicBezTo>
                  <a:cubicBezTo>
                    <a:pt x="16694" y="53585"/>
                    <a:pt x="16623" y="54227"/>
                    <a:pt x="16623" y="54894"/>
                  </a:cubicBezTo>
                  <a:cubicBezTo>
                    <a:pt x="16742" y="58562"/>
                    <a:pt x="19838" y="61443"/>
                    <a:pt x="23505" y="61443"/>
                  </a:cubicBezTo>
                  <a:lnTo>
                    <a:pt x="33936" y="61443"/>
                  </a:lnTo>
                  <a:cubicBezTo>
                    <a:pt x="36032" y="61443"/>
                    <a:pt x="37699" y="63158"/>
                    <a:pt x="37699" y="65254"/>
                  </a:cubicBezTo>
                  <a:cubicBezTo>
                    <a:pt x="37699" y="72207"/>
                    <a:pt x="40533" y="78494"/>
                    <a:pt x="45081" y="83067"/>
                  </a:cubicBezTo>
                  <a:cubicBezTo>
                    <a:pt x="49654" y="87639"/>
                    <a:pt x="55964" y="90449"/>
                    <a:pt x="62918" y="90449"/>
                  </a:cubicBezTo>
                  <a:lnTo>
                    <a:pt x="83161" y="90449"/>
                  </a:lnTo>
                  <a:cubicBezTo>
                    <a:pt x="97044" y="90449"/>
                    <a:pt x="108309" y="79209"/>
                    <a:pt x="108309" y="65325"/>
                  </a:cubicBezTo>
                  <a:lnTo>
                    <a:pt x="108309" y="10862"/>
                  </a:lnTo>
                  <a:cubicBezTo>
                    <a:pt x="108309" y="5098"/>
                    <a:pt x="103855" y="407"/>
                    <a:pt x="98235" y="26"/>
                  </a:cubicBezTo>
                  <a:cubicBezTo>
                    <a:pt x="97987" y="9"/>
                    <a:pt x="97740" y="1"/>
                    <a:pt x="974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50"/>
            <p:cNvSpPr/>
            <p:nvPr/>
          </p:nvSpPr>
          <p:spPr>
            <a:xfrm>
              <a:off x="1773180" y="4357020"/>
              <a:ext cx="52145" cy="145790"/>
            </a:xfrm>
            <a:custGeom>
              <a:avLst/>
              <a:gdLst/>
              <a:ahLst/>
              <a:cxnLst/>
              <a:rect l="l" t="t" r="r" b="b"/>
              <a:pathLst>
                <a:path w="32388" h="90553" extrusionOk="0">
                  <a:moveTo>
                    <a:pt x="21562" y="0"/>
                  </a:moveTo>
                  <a:cubicBezTo>
                    <a:pt x="21283" y="0"/>
                    <a:pt x="21002" y="11"/>
                    <a:pt x="20719" y="34"/>
                  </a:cubicBezTo>
                  <a:cubicBezTo>
                    <a:pt x="19742" y="129"/>
                    <a:pt x="18790" y="343"/>
                    <a:pt x="17885" y="677"/>
                  </a:cubicBezTo>
                  <a:cubicBezTo>
                    <a:pt x="22005" y="2201"/>
                    <a:pt x="24958" y="6178"/>
                    <a:pt x="24958" y="10869"/>
                  </a:cubicBezTo>
                  <a:lnTo>
                    <a:pt x="24958" y="65428"/>
                  </a:lnTo>
                  <a:cubicBezTo>
                    <a:pt x="24958" y="79312"/>
                    <a:pt x="13789" y="90552"/>
                    <a:pt x="0" y="90552"/>
                  </a:cubicBezTo>
                  <a:lnTo>
                    <a:pt x="7430" y="90552"/>
                  </a:lnTo>
                  <a:cubicBezTo>
                    <a:pt x="21195" y="90552"/>
                    <a:pt x="32388" y="79312"/>
                    <a:pt x="32388" y="65428"/>
                  </a:cubicBezTo>
                  <a:lnTo>
                    <a:pt x="32388" y="11060"/>
                  </a:lnTo>
                  <a:cubicBezTo>
                    <a:pt x="32388" y="5009"/>
                    <a:pt x="27520" y="0"/>
                    <a:pt x="2156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0"/>
            <p:cNvSpPr/>
            <p:nvPr/>
          </p:nvSpPr>
          <p:spPr>
            <a:xfrm>
              <a:off x="1814282" y="4373413"/>
              <a:ext cx="26035" cy="17752"/>
            </a:xfrm>
            <a:custGeom>
              <a:avLst/>
              <a:gdLst/>
              <a:ahLst/>
              <a:cxnLst/>
              <a:rect l="l" t="t" r="r" b="b"/>
              <a:pathLst>
                <a:path w="16171" h="11026" extrusionOk="0">
                  <a:moveTo>
                    <a:pt x="5715" y="0"/>
                  </a:moveTo>
                  <a:cubicBezTo>
                    <a:pt x="5175" y="0"/>
                    <a:pt x="4638" y="217"/>
                    <a:pt x="4239" y="616"/>
                  </a:cubicBezTo>
                  <a:lnTo>
                    <a:pt x="786" y="4069"/>
                  </a:lnTo>
                  <a:cubicBezTo>
                    <a:pt x="0" y="4855"/>
                    <a:pt x="0" y="6165"/>
                    <a:pt x="786" y="6974"/>
                  </a:cubicBezTo>
                  <a:lnTo>
                    <a:pt x="4239" y="10427"/>
                  </a:lnTo>
                  <a:cubicBezTo>
                    <a:pt x="4631" y="10819"/>
                    <a:pt x="5157" y="11025"/>
                    <a:pt x="5688" y="11025"/>
                  </a:cubicBezTo>
                  <a:cubicBezTo>
                    <a:pt x="5964" y="11025"/>
                    <a:pt x="6241" y="10970"/>
                    <a:pt x="6502" y="10856"/>
                  </a:cubicBezTo>
                  <a:lnTo>
                    <a:pt x="14527" y="7403"/>
                  </a:lnTo>
                  <a:cubicBezTo>
                    <a:pt x="16170" y="6689"/>
                    <a:pt x="16170" y="4331"/>
                    <a:pt x="14527" y="3616"/>
                  </a:cubicBezTo>
                  <a:lnTo>
                    <a:pt x="6502" y="163"/>
                  </a:lnTo>
                  <a:cubicBezTo>
                    <a:pt x="6250" y="53"/>
                    <a:pt x="5982" y="0"/>
                    <a:pt x="5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0"/>
            <p:cNvSpPr/>
            <p:nvPr/>
          </p:nvSpPr>
          <p:spPr>
            <a:xfrm>
              <a:off x="1745076" y="4513620"/>
              <a:ext cx="28412" cy="28375"/>
            </a:xfrm>
            <a:custGeom>
              <a:avLst/>
              <a:gdLst/>
              <a:ahLst/>
              <a:cxnLst/>
              <a:rect l="l" t="t" r="r" b="b"/>
              <a:pathLst>
                <a:path w="17647" h="17624" extrusionOk="0">
                  <a:moveTo>
                    <a:pt x="8811" y="1"/>
                  </a:moveTo>
                  <a:cubicBezTo>
                    <a:pt x="3953" y="1"/>
                    <a:pt x="0" y="3930"/>
                    <a:pt x="0" y="8812"/>
                  </a:cubicBezTo>
                  <a:cubicBezTo>
                    <a:pt x="0" y="13670"/>
                    <a:pt x="3953" y="17623"/>
                    <a:pt x="8811" y="17623"/>
                  </a:cubicBezTo>
                  <a:cubicBezTo>
                    <a:pt x="13693" y="17623"/>
                    <a:pt x="17647" y="13670"/>
                    <a:pt x="17647" y="8812"/>
                  </a:cubicBezTo>
                  <a:cubicBezTo>
                    <a:pt x="17647" y="3930"/>
                    <a:pt x="13693" y="1"/>
                    <a:pt x="8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0"/>
            <p:cNvSpPr/>
            <p:nvPr/>
          </p:nvSpPr>
          <p:spPr>
            <a:xfrm>
              <a:off x="1745076" y="4521863"/>
              <a:ext cx="28412" cy="20131"/>
            </a:xfrm>
            <a:custGeom>
              <a:avLst/>
              <a:gdLst/>
              <a:ahLst/>
              <a:cxnLst/>
              <a:rect l="l" t="t" r="r" b="b"/>
              <a:pathLst>
                <a:path w="17647" h="12504" extrusionOk="0">
                  <a:moveTo>
                    <a:pt x="810" y="1"/>
                  </a:moveTo>
                  <a:cubicBezTo>
                    <a:pt x="286" y="1120"/>
                    <a:pt x="0" y="2382"/>
                    <a:pt x="0" y="3692"/>
                  </a:cubicBezTo>
                  <a:cubicBezTo>
                    <a:pt x="0" y="8550"/>
                    <a:pt x="3953" y="12503"/>
                    <a:pt x="8811" y="12503"/>
                  </a:cubicBezTo>
                  <a:cubicBezTo>
                    <a:pt x="13693" y="12503"/>
                    <a:pt x="17647" y="8550"/>
                    <a:pt x="17647" y="3692"/>
                  </a:cubicBezTo>
                  <a:cubicBezTo>
                    <a:pt x="17647" y="2382"/>
                    <a:pt x="17361" y="1120"/>
                    <a:pt x="16837" y="1"/>
                  </a:cubicBezTo>
                  <a:cubicBezTo>
                    <a:pt x="15432" y="3049"/>
                    <a:pt x="12384" y="5145"/>
                    <a:pt x="8811" y="5145"/>
                  </a:cubicBezTo>
                  <a:cubicBezTo>
                    <a:pt x="5263" y="5145"/>
                    <a:pt x="2191" y="3049"/>
                    <a:pt x="810" y="1"/>
                  </a:cubicBezTo>
                  <a:close/>
                </a:path>
              </a:pathLst>
            </a:custGeom>
            <a:solidFill>
              <a:srgbClr val="E816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0"/>
            <p:cNvSpPr/>
            <p:nvPr/>
          </p:nvSpPr>
          <p:spPr>
            <a:xfrm>
              <a:off x="1665057" y="4412132"/>
              <a:ext cx="44209" cy="8168"/>
            </a:xfrm>
            <a:custGeom>
              <a:avLst/>
              <a:gdLst/>
              <a:ahLst/>
              <a:cxnLst/>
              <a:rect l="l" t="t" r="r" b="b"/>
              <a:pathLst>
                <a:path w="27459" h="5073" extrusionOk="0">
                  <a:moveTo>
                    <a:pt x="6573" y="0"/>
                  </a:moveTo>
                  <a:cubicBezTo>
                    <a:pt x="3429" y="0"/>
                    <a:pt x="762" y="2143"/>
                    <a:pt x="0" y="5073"/>
                  </a:cubicBezTo>
                  <a:lnTo>
                    <a:pt x="24791" y="5073"/>
                  </a:lnTo>
                  <a:cubicBezTo>
                    <a:pt x="26172" y="5073"/>
                    <a:pt x="27387" y="4001"/>
                    <a:pt x="27434" y="2596"/>
                  </a:cubicBezTo>
                  <a:cubicBezTo>
                    <a:pt x="27458" y="1167"/>
                    <a:pt x="26315" y="0"/>
                    <a:pt x="2491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0"/>
            <p:cNvSpPr/>
            <p:nvPr/>
          </p:nvSpPr>
          <p:spPr>
            <a:xfrm>
              <a:off x="1678322" y="4434408"/>
              <a:ext cx="47737" cy="8129"/>
            </a:xfrm>
            <a:custGeom>
              <a:avLst/>
              <a:gdLst/>
              <a:ahLst/>
              <a:cxnLst/>
              <a:rect l="l" t="t" r="r" b="b"/>
              <a:pathLst>
                <a:path w="29650" h="5049" extrusionOk="0">
                  <a:moveTo>
                    <a:pt x="6550" y="0"/>
                  </a:moveTo>
                  <a:cubicBezTo>
                    <a:pt x="3406" y="0"/>
                    <a:pt x="763" y="2144"/>
                    <a:pt x="1" y="5049"/>
                  </a:cubicBezTo>
                  <a:lnTo>
                    <a:pt x="27126" y="5049"/>
                  </a:lnTo>
                  <a:cubicBezTo>
                    <a:pt x="28531" y="5049"/>
                    <a:pt x="29650" y="3930"/>
                    <a:pt x="29650" y="2525"/>
                  </a:cubicBezTo>
                  <a:cubicBezTo>
                    <a:pt x="29650" y="1120"/>
                    <a:pt x="28531" y="0"/>
                    <a:pt x="2712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0"/>
            <p:cNvSpPr/>
            <p:nvPr/>
          </p:nvSpPr>
          <p:spPr>
            <a:xfrm>
              <a:off x="1801973" y="4553646"/>
              <a:ext cx="24961" cy="32366"/>
            </a:xfrm>
            <a:custGeom>
              <a:avLst/>
              <a:gdLst/>
              <a:ahLst/>
              <a:cxnLst/>
              <a:rect l="l" t="t" r="r" b="b"/>
              <a:pathLst>
                <a:path w="15504" h="20103" extrusionOk="0">
                  <a:moveTo>
                    <a:pt x="12994" y="1"/>
                  </a:moveTo>
                  <a:cubicBezTo>
                    <a:pt x="12966" y="1"/>
                    <a:pt x="12937" y="1"/>
                    <a:pt x="12908" y="2"/>
                  </a:cubicBezTo>
                  <a:cubicBezTo>
                    <a:pt x="11527" y="26"/>
                    <a:pt x="10455" y="1264"/>
                    <a:pt x="10455" y="2645"/>
                  </a:cubicBezTo>
                  <a:lnTo>
                    <a:pt x="10455" y="9313"/>
                  </a:lnTo>
                  <a:lnTo>
                    <a:pt x="4597" y="1097"/>
                  </a:lnTo>
                  <a:cubicBezTo>
                    <a:pt x="4110" y="430"/>
                    <a:pt x="3335" y="49"/>
                    <a:pt x="2532" y="49"/>
                  </a:cubicBezTo>
                  <a:cubicBezTo>
                    <a:pt x="2276" y="49"/>
                    <a:pt x="2017" y="88"/>
                    <a:pt x="1763" y="169"/>
                  </a:cubicBezTo>
                  <a:cubicBezTo>
                    <a:pt x="715" y="502"/>
                    <a:pt x="1" y="1479"/>
                    <a:pt x="1" y="2574"/>
                  </a:cubicBezTo>
                  <a:lnTo>
                    <a:pt x="1" y="17577"/>
                  </a:lnTo>
                  <a:cubicBezTo>
                    <a:pt x="1" y="18977"/>
                    <a:pt x="1121" y="20103"/>
                    <a:pt x="2510" y="20103"/>
                  </a:cubicBezTo>
                  <a:cubicBezTo>
                    <a:pt x="2539" y="20103"/>
                    <a:pt x="2568" y="20102"/>
                    <a:pt x="2596" y="20101"/>
                  </a:cubicBezTo>
                  <a:cubicBezTo>
                    <a:pt x="3978" y="20078"/>
                    <a:pt x="5049" y="18863"/>
                    <a:pt x="5049" y="17458"/>
                  </a:cubicBezTo>
                  <a:lnTo>
                    <a:pt x="5049" y="10623"/>
                  </a:lnTo>
                  <a:lnTo>
                    <a:pt x="10932" y="18839"/>
                  </a:lnTo>
                  <a:cubicBezTo>
                    <a:pt x="11406" y="19511"/>
                    <a:pt x="12174" y="19900"/>
                    <a:pt x="12979" y="19900"/>
                  </a:cubicBezTo>
                  <a:cubicBezTo>
                    <a:pt x="13345" y="19900"/>
                    <a:pt x="13718" y="19820"/>
                    <a:pt x="14075" y="19649"/>
                  </a:cubicBezTo>
                  <a:cubicBezTo>
                    <a:pt x="14980" y="19220"/>
                    <a:pt x="15504" y="18268"/>
                    <a:pt x="15504" y="17267"/>
                  </a:cubicBezTo>
                  <a:lnTo>
                    <a:pt x="15504" y="2526"/>
                  </a:lnTo>
                  <a:cubicBezTo>
                    <a:pt x="15504" y="1126"/>
                    <a:pt x="14384" y="1"/>
                    <a:pt x="129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50"/>
            <p:cNvSpPr/>
            <p:nvPr/>
          </p:nvSpPr>
          <p:spPr>
            <a:xfrm>
              <a:off x="1691513" y="4553611"/>
              <a:ext cx="20360" cy="32438"/>
            </a:xfrm>
            <a:custGeom>
              <a:avLst/>
              <a:gdLst/>
              <a:ahLst/>
              <a:cxnLst/>
              <a:rect l="l" t="t" r="r" b="b"/>
              <a:pathLst>
                <a:path w="12646" h="20148" extrusionOk="0">
                  <a:moveTo>
                    <a:pt x="6335" y="0"/>
                  </a:moveTo>
                  <a:cubicBezTo>
                    <a:pt x="2834" y="0"/>
                    <a:pt x="0" y="2834"/>
                    <a:pt x="0" y="6335"/>
                  </a:cubicBezTo>
                  <a:cubicBezTo>
                    <a:pt x="0" y="9812"/>
                    <a:pt x="2834" y="12646"/>
                    <a:pt x="6335" y="12646"/>
                  </a:cubicBezTo>
                  <a:cubicBezTo>
                    <a:pt x="6978" y="12646"/>
                    <a:pt x="7502" y="13193"/>
                    <a:pt x="7502" y="13836"/>
                  </a:cubicBezTo>
                  <a:cubicBezTo>
                    <a:pt x="7502" y="14503"/>
                    <a:pt x="6978" y="15027"/>
                    <a:pt x="6335" y="15027"/>
                  </a:cubicBezTo>
                  <a:cubicBezTo>
                    <a:pt x="5954" y="15027"/>
                    <a:pt x="5620" y="14860"/>
                    <a:pt x="5406" y="14575"/>
                  </a:cubicBezTo>
                  <a:cubicBezTo>
                    <a:pt x="4889" y="13949"/>
                    <a:pt x="4140" y="13619"/>
                    <a:pt x="3388" y="13619"/>
                  </a:cubicBezTo>
                  <a:cubicBezTo>
                    <a:pt x="2823" y="13619"/>
                    <a:pt x="2256" y="13805"/>
                    <a:pt x="1786" y="14194"/>
                  </a:cubicBezTo>
                  <a:cubicBezTo>
                    <a:pt x="691" y="15075"/>
                    <a:pt x="500" y="16694"/>
                    <a:pt x="1405" y="17790"/>
                  </a:cubicBezTo>
                  <a:cubicBezTo>
                    <a:pt x="2596" y="19290"/>
                    <a:pt x="4406" y="20147"/>
                    <a:pt x="6311" y="20147"/>
                  </a:cubicBezTo>
                  <a:cubicBezTo>
                    <a:pt x="9812" y="20147"/>
                    <a:pt x="12646" y="17313"/>
                    <a:pt x="12646" y="13836"/>
                  </a:cubicBezTo>
                  <a:cubicBezTo>
                    <a:pt x="12646" y="10359"/>
                    <a:pt x="9812" y="7526"/>
                    <a:pt x="6335" y="7526"/>
                  </a:cubicBezTo>
                  <a:cubicBezTo>
                    <a:pt x="5668" y="7526"/>
                    <a:pt x="5144" y="6978"/>
                    <a:pt x="5144" y="6335"/>
                  </a:cubicBezTo>
                  <a:cubicBezTo>
                    <a:pt x="5144" y="5668"/>
                    <a:pt x="5668" y="5144"/>
                    <a:pt x="6335" y="5144"/>
                  </a:cubicBezTo>
                  <a:cubicBezTo>
                    <a:pt x="6740" y="5144"/>
                    <a:pt x="7025" y="5358"/>
                    <a:pt x="7145" y="5477"/>
                  </a:cubicBezTo>
                  <a:cubicBezTo>
                    <a:pt x="7644" y="5954"/>
                    <a:pt x="8286" y="6192"/>
                    <a:pt x="8928" y="6192"/>
                  </a:cubicBezTo>
                  <a:cubicBezTo>
                    <a:pt x="9602" y="6192"/>
                    <a:pt x="10276" y="5930"/>
                    <a:pt x="10788" y="5406"/>
                  </a:cubicBezTo>
                  <a:cubicBezTo>
                    <a:pt x="11765" y="4382"/>
                    <a:pt x="11741" y="2763"/>
                    <a:pt x="10717" y="1786"/>
                  </a:cubicBezTo>
                  <a:cubicBezTo>
                    <a:pt x="9526" y="643"/>
                    <a:pt x="7978" y="0"/>
                    <a:pt x="6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50"/>
            <p:cNvSpPr/>
            <p:nvPr/>
          </p:nvSpPr>
          <p:spPr>
            <a:xfrm>
              <a:off x="1678016" y="4590763"/>
              <a:ext cx="163067" cy="8129"/>
            </a:xfrm>
            <a:custGeom>
              <a:avLst/>
              <a:gdLst/>
              <a:ahLst/>
              <a:cxnLst/>
              <a:rect l="l" t="t" r="r" b="b"/>
              <a:pathLst>
                <a:path w="101284" h="5049" extrusionOk="0">
                  <a:moveTo>
                    <a:pt x="2739" y="0"/>
                  </a:moveTo>
                  <a:cubicBezTo>
                    <a:pt x="1215" y="0"/>
                    <a:pt x="0" y="1310"/>
                    <a:pt x="191" y="2834"/>
                  </a:cubicBezTo>
                  <a:cubicBezTo>
                    <a:pt x="358" y="4120"/>
                    <a:pt x="1525" y="5049"/>
                    <a:pt x="2811" y="5049"/>
                  </a:cubicBezTo>
                  <a:lnTo>
                    <a:pt x="98569" y="5049"/>
                  </a:lnTo>
                  <a:cubicBezTo>
                    <a:pt x="100093" y="5049"/>
                    <a:pt x="101283" y="3763"/>
                    <a:pt x="101117" y="2215"/>
                  </a:cubicBezTo>
                  <a:cubicBezTo>
                    <a:pt x="100950" y="929"/>
                    <a:pt x="99783" y="0"/>
                    <a:pt x="98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0"/>
            <p:cNvSpPr/>
            <p:nvPr/>
          </p:nvSpPr>
          <p:spPr>
            <a:xfrm>
              <a:off x="1834065" y="4582979"/>
              <a:ext cx="15913" cy="23582"/>
            </a:xfrm>
            <a:custGeom>
              <a:avLst/>
              <a:gdLst/>
              <a:ahLst/>
              <a:cxnLst/>
              <a:rect l="l" t="t" r="r" b="b"/>
              <a:pathLst>
                <a:path w="9884" h="14647" extrusionOk="0">
                  <a:moveTo>
                    <a:pt x="7311" y="1"/>
                  </a:moveTo>
                  <a:cubicBezTo>
                    <a:pt x="3287" y="1"/>
                    <a:pt x="0" y="3287"/>
                    <a:pt x="0" y="7336"/>
                  </a:cubicBezTo>
                  <a:cubicBezTo>
                    <a:pt x="0" y="11360"/>
                    <a:pt x="3287" y="14647"/>
                    <a:pt x="7311" y="14647"/>
                  </a:cubicBezTo>
                  <a:cubicBezTo>
                    <a:pt x="8740" y="14647"/>
                    <a:pt x="9883" y="13504"/>
                    <a:pt x="9883" y="12075"/>
                  </a:cubicBezTo>
                  <a:cubicBezTo>
                    <a:pt x="9883" y="10646"/>
                    <a:pt x="8740" y="9503"/>
                    <a:pt x="7311" y="9503"/>
                  </a:cubicBezTo>
                  <a:cubicBezTo>
                    <a:pt x="6121" y="9503"/>
                    <a:pt x="5144" y="8527"/>
                    <a:pt x="5144" y="7336"/>
                  </a:cubicBezTo>
                  <a:cubicBezTo>
                    <a:pt x="5144" y="6121"/>
                    <a:pt x="6121" y="5145"/>
                    <a:pt x="7311" y="5145"/>
                  </a:cubicBezTo>
                  <a:cubicBezTo>
                    <a:pt x="8740" y="5145"/>
                    <a:pt x="9883" y="4002"/>
                    <a:pt x="9883" y="2573"/>
                  </a:cubicBezTo>
                  <a:cubicBezTo>
                    <a:pt x="9883" y="1168"/>
                    <a:pt x="8740" y="1"/>
                    <a:pt x="7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0"/>
            <p:cNvSpPr/>
            <p:nvPr/>
          </p:nvSpPr>
          <p:spPr>
            <a:xfrm>
              <a:off x="1668585" y="4583018"/>
              <a:ext cx="15875" cy="23543"/>
            </a:xfrm>
            <a:custGeom>
              <a:avLst/>
              <a:gdLst/>
              <a:ahLst/>
              <a:cxnLst/>
              <a:rect l="l" t="t" r="r" b="b"/>
              <a:pathLst>
                <a:path w="9860" h="14623" extrusionOk="0">
                  <a:moveTo>
                    <a:pt x="2548" y="1"/>
                  </a:moveTo>
                  <a:cubicBezTo>
                    <a:pt x="1143" y="1"/>
                    <a:pt x="0" y="1144"/>
                    <a:pt x="0" y="2549"/>
                  </a:cubicBezTo>
                  <a:cubicBezTo>
                    <a:pt x="0" y="3978"/>
                    <a:pt x="1143" y="5121"/>
                    <a:pt x="2548" y="5121"/>
                  </a:cubicBezTo>
                  <a:cubicBezTo>
                    <a:pt x="3763" y="5121"/>
                    <a:pt x="4739" y="6097"/>
                    <a:pt x="4739" y="7312"/>
                  </a:cubicBezTo>
                  <a:cubicBezTo>
                    <a:pt x="4739" y="8503"/>
                    <a:pt x="3763" y="9479"/>
                    <a:pt x="2548" y="9479"/>
                  </a:cubicBezTo>
                  <a:cubicBezTo>
                    <a:pt x="1143" y="9479"/>
                    <a:pt x="0" y="10646"/>
                    <a:pt x="0" y="12051"/>
                  </a:cubicBezTo>
                  <a:cubicBezTo>
                    <a:pt x="0" y="13480"/>
                    <a:pt x="1143" y="14623"/>
                    <a:pt x="2548" y="14623"/>
                  </a:cubicBezTo>
                  <a:cubicBezTo>
                    <a:pt x="6597" y="14623"/>
                    <a:pt x="9859" y="11336"/>
                    <a:pt x="9859" y="7312"/>
                  </a:cubicBezTo>
                  <a:cubicBezTo>
                    <a:pt x="9859" y="3263"/>
                    <a:pt x="6597" y="1"/>
                    <a:pt x="2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0"/>
            <p:cNvSpPr/>
            <p:nvPr/>
          </p:nvSpPr>
          <p:spPr>
            <a:xfrm>
              <a:off x="1738979" y="4429501"/>
              <a:ext cx="57359" cy="43441"/>
            </a:xfrm>
            <a:custGeom>
              <a:avLst/>
              <a:gdLst/>
              <a:ahLst/>
              <a:cxnLst/>
              <a:rect l="l" t="t" r="r" b="b"/>
              <a:pathLst>
                <a:path w="35627" h="26982" extrusionOk="0">
                  <a:moveTo>
                    <a:pt x="17623" y="0"/>
                  </a:moveTo>
                  <a:cubicBezTo>
                    <a:pt x="10265" y="0"/>
                    <a:pt x="3954" y="4525"/>
                    <a:pt x="1334" y="10931"/>
                  </a:cubicBezTo>
                  <a:cubicBezTo>
                    <a:pt x="667" y="12526"/>
                    <a:pt x="239" y="14265"/>
                    <a:pt x="72" y="16051"/>
                  </a:cubicBezTo>
                  <a:cubicBezTo>
                    <a:pt x="24" y="16575"/>
                    <a:pt x="1" y="17099"/>
                    <a:pt x="1" y="17623"/>
                  </a:cubicBezTo>
                  <a:lnTo>
                    <a:pt x="1" y="22695"/>
                  </a:lnTo>
                  <a:cubicBezTo>
                    <a:pt x="1" y="25053"/>
                    <a:pt x="1929" y="26982"/>
                    <a:pt x="4311" y="26982"/>
                  </a:cubicBezTo>
                  <a:lnTo>
                    <a:pt x="18004" y="26982"/>
                  </a:lnTo>
                  <a:cubicBezTo>
                    <a:pt x="22862" y="26982"/>
                    <a:pt x="27268" y="25005"/>
                    <a:pt x="30459" y="21838"/>
                  </a:cubicBezTo>
                  <a:cubicBezTo>
                    <a:pt x="33650" y="18647"/>
                    <a:pt x="35627" y="14241"/>
                    <a:pt x="35627" y="9383"/>
                  </a:cubicBezTo>
                  <a:cubicBezTo>
                    <a:pt x="35627" y="4215"/>
                    <a:pt x="31412" y="0"/>
                    <a:pt x="26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50"/>
            <p:cNvSpPr/>
            <p:nvPr/>
          </p:nvSpPr>
          <p:spPr>
            <a:xfrm>
              <a:off x="1756195" y="4429538"/>
              <a:ext cx="40335" cy="43404"/>
            </a:xfrm>
            <a:custGeom>
              <a:avLst/>
              <a:gdLst/>
              <a:ahLst/>
              <a:cxnLst/>
              <a:rect l="l" t="t" r="r" b="b"/>
              <a:pathLst>
                <a:path w="25053" h="26959" extrusionOk="0">
                  <a:moveTo>
                    <a:pt x="15738" y="1"/>
                  </a:moveTo>
                  <a:cubicBezTo>
                    <a:pt x="15723" y="1"/>
                    <a:pt x="15708" y="1"/>
                    <a:pt x="15694" y="1"/>
                  </a:cubicBezTo>
                  <a:lnTo>
                    <a:pt x="8240" y="1"/>
                  </a:lnTo>
                  <a:cubicBezTo>
                    <a:pt x="13408" y="1"/>
                    <a:pt x="17599" y="4192"/>
                    <a:pt x="17599" y="9360"/>
                  </a:cubicBezTo>
                  <a:cubicBezTo>
                    <a:pt x="17599" y="14218"/>
                    <a:pt x="15623" y="18624"/>
                    <a:pt x="12455" y="21815"/>
                  </a:cubicBezTo>
                  <a:cubicBezTo>
                    <a:pt x="9264" y="25006"/>
                    <a:pt x="4858" y="26959"/>
                    <a:pt x="0" y="26959"/>
                  </a:cubicBezTo>
                  <a:lnTo>
                    <a:pt x="7454" y="26959"/>
                  </a:lnTo>
                  <a:cubicBezTo>
                    <a:pt x="12312" y="26959"/>
                    <a:pt x="16718" y="25006"/>
                    <a:pt x="19909" y="21815"/>
                  </a:cubicBezTo>
                  <a:cubicBezTo>
                    <a:pt x="23076" y="18624"/>
                    <a:pt x="25053" y="14218"/>
                    <a:pt x="25053" y="9360"/>
                  </a:cubicBezTo>
                  <a:cubicBezTo>
                    <a:pt x="25053" y="4207"/>
                    <a:pt x="20885" y="1"/>
                    <a:pt x="1573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50"/>
            <p:cNvSpPr/>
            <p:nvPr/>
          </p:nvSpPr>
          <p:spPr>
            <a:xfrm>
              <a:off x="1739515" y="4447444"/>
              <a:ext cx="29410" cy="8129"/>
            </a:xfrm>
            <a:custGeom>
              <a:avLst/>
              <a:gdLst/>
              <a:ahLst/>
              <a:cxnLst/>
              <a:rect l="l" t="t" r="r" b="b"/>
              <a:pathLst>
                <a:path w="18267" h="5049" extrusionOk="0">
                  <a:moveTo>
                    <a:pt x="1239" y="0"/>
                  </a:moveTo>
                  <a:cubicBezTo>
                    <a:pt x="572" y="1572"/>
                    <a:pt x="168" y="3287"/>
                    <a:pt x="1" y="5049"/>
                  </a:cubicBezTo>
                  <a:lnTo>
                    <a:pt x="15599" y="5049"/>
                  </a:lnTo>
                  <a:cubicBezTo>
                    <a:pt x="16981" y="5049"/>
                    <a:pt x="18195" y="3977"/>
                    <a:pt x="18243" y="2596"/>
                  </a:cubicBezTo>
                  <a:cubicBezTo>
                    <a:pt x="18267" y="1167"/>
                    <a:pt x="17124" y="0"/>
                    <a:pt x="1571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50"/>
          <p:cNvGrpSpPr/>
          <p:nvPr/>
        </p:nvGrpSpPr>
        <p:grpSpPr>
          <a:xfrm>
            <a:off x="2613724" y="4231564"/>
            <a:ext cx="216443" cy="255703"/>
            <a:chOff x="2443653" y="4335564"/>
            <a:chExt cx="235264" cy="277938"/>
          </a:xfrm>
        </p:grpSpPr>
        <p:sp>
          <p:nvSpPr>
            <p:cNvPr id="7582" name="Google Shape;7582;p50"/>
            <p:cNvSpPr/>
            <p:nvPr/>
          </p:nvSpPr>
          <p:spPr>
            <a:xfrm>
              <a:off x="2488513" y="4467994"/>
              <a:ext cx="145546" cy="145507"/>
            </a:xfrm>
            <a:custGeom>
              <a:avLst/>
              <a:gdLst/>
              <a:ahLst/>
              <a:cxnLst/>
              <a:rect l="l" t="t" r="r" b="b"/>
              <a:pathLst>
                <a:path w="90401" h="90377" extrusionOk="0">
                  <a:moveTo>
                    <a:pt x="45201" y="1"/>
                  </a:moveTo>
                  <a:cubicBezTo>
                    <a:pt x="20243" y="1"/>
                    <a:pt x="1" y="20243"/>
                    <a:pt x="1" y="45200"/>
                  </a:cubicBezTo>
                  <a:cubicBezTo>
                    <a:pt x="1" y="70158"/>
                    <a:pt x="20243" y="90376"/>
                    <a:pt x="45201" y="90376"/>
                  </a:cubicBezTo>
                  <a:cubicBezTo>
                    <a:pt x="70158" y="90376"/>
                    <a:pt x="90401" y="70158"/>
                    <a:pt x="90401" y="45200"/>
                  </a:cubicBezTo>
                  <a:cubicBezTo>
                    <a:pt x="90401" y="20243"/>
                    <a:pt x="70158" y="1"/>
                    <a:pt x="45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0"/>
            <p:cNvSpPr/>
            <p:nvPr/>
          </p:nvSpPr>
          <p:spPr>
            <a:xfrm>
              <a:off x="2551776" y="4467994"/>
              <a:ext cx="82282" cy="145507"/>
            </a:xfrm>
            <a:custGeom>
              <a:avLst/>
              <a:gdLst/>
              <a:ahLst/>
              <a:cxnLst/>
              <a:rect l="l" t="t" r="r" b="b"/>
              <a:pathLst>
                <a:path w="51107" h="90377" extrusionOk="0">
                  <a:moveTo>
                    <a:pt x="5907" y="1"/>
                  </a:moveTo>
                  <a:cubicBezTo>
                    <a:pt x="3906" y="1"/>
                    <a:pt x="1930" y="120"/>
                    <a:pt x="1" y="382"/>
                  </a:cubicBezTo>
                  <a:cubicBezTo>
                    <a:pt x="22148" y="3263"/>
                    <a:pt x="39271" y="22243"/>
                    <a:pt x="39271" y="45200"/>
                  </a:cubicBezTo>
                  <a:cubicBezTo>
                    <a:pt x="39271" y="68157"/>
                    <a:pt x="22172" y="87114"/>
                    <a:pt x="1" y="89995"/>
                  </a:cubicBezTo>
                  <a:cubicBezTo>
                    <a:pt x="1930" y="90257"/>
                    <a:pt x="3906" y="90376"/>
                    <a:pt x="5907" y="90376"/>
                  </a:cubicBezTo>
                  <a:cubicBezTo>
                    <a:pt x="30864" y="90376"/>
                    <a:pt x="51107" y="70158"/>
                    <a:pt x="51107" y="45200"/>
                  </a:cubicBezTo>
                  <a:cubicBezTo>
                    <a:pt x="51107" y="20243"/>
                    <a:pt x="30864" y="1"/>
                    <a:pt x="590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0"/>
            <p:cNvSpPr/>
            <p:nvPr/>
          </p:nvSpPr>
          <p:spPr>
            <a:xfrm>
              <a:off x="2551048" y="4491613"/>
              <a:ext cx="20476" cy="20476"/>
            </a:xfrm>
            <a:custGeom>
              <a:avLst/>
              <a:gdLst/>
              <a:ahLst/>
              <a:cxnLst/>
              <a:rect l="l" t="t" r="r" b="b"/>
              <a:pathLst>
                <a:path w="12718" h="12718" extrusionOk="0">
                  <a:moveTo>
                    <a:pt x="6359" y="0"/>
                  </a:moveTo>
                  <a:cubicBezTo>
                    <a:pt x="2858" y="0"/>
                    <a:pt x="0" y="2858"/>
                    <a:pt x="0" y="6359"/>
                  </a:cubicBezTo>
                  <a:cubicBezTo>
                    <a:pt x="0" y="9883"/>
                    <a:pt x="2834" y="12717"/>
                    <a:pt x="6359" y="12717"/>
                  </a:cubicBezTo>
                  <a:cubicBezTo>
                    <a:pt x="9883" y="12717"/>
                    <a:pt x="12717" y="9883"/>
                    <a:pt x="12717" y="6359"/>
                  </a:cubicBezTo>
                  <a:cubicBezTo>
                    <a:pt x="12717" y="2858"/>
                    <a:pt x="9883" y="0"/>
                    <a:pt x="6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0"/>
            <p:cNvSpPr/>
            <p:nvPr/>
          </p:nvSpPr>
          <p:spPr>
            <a:xfrm>
              <a:off x="2551048" y="4523667"/>
              <a:ext cx="20476" cy="20513"/>
            </a:xfrm>
            <a:custGeom>
              <a:avLst/>
              <a:gdLst/>
              <a:ahLst/>
              <a:cxnLst/>
              <a:rect l="l" t="t" r="r" b="b"/>
              <a:pathLst>
                <a:path w="12718" h="12741" extrusionOk="0">
                  <a:moveTo>
                    <a:pt x="6359" y="0"/>
                  </a:moveTo>
                  <a:cubicBezTo>
                    <a:pt x="2858" y="0"/>
                    <a:pt x="0" y="2858"/>
                    <a:pt x="0" y="6359"/>
                  </a:cubicBezTo>
                  <a:cubicBezTo>
                    <a:pt x="0" y="9883"/>
                    <a:pt x="2834" y="12741"/>
                    <a:pt x="6359" y="12741"/>
                  </a:cubicBezTo>
                  <a:cubicBezTo>
                    <a:pt x="9883" y="12741"/>
                    <a:pt x="12717" y="9883"/>
                    <a:pt x="12717" y="6359"/>
                  </a:cubicBezTo>
                  <a:cubicBezTo>
                    <a:pt x="12717" y="2858"/>
                    <a:pt x="9883" y="0"/>
                    <a:pt x="6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0"/>
            <p:cNvSpPr/>
            <p:nvPr/>
          </p:nvSpPr>
          <p:spPr>
            <a:xfrm>
              <a:off x="2516387" y="4379926"/>
              <a:ext cx="89798" cy="89796"/>
            </a:xfrm>
            <a:custGeom>
              <a:avLst/>
              <a:gdLst/>
              <a:ahLst/>
              <a:cxnLst/>
              <a:rect l="l" t="t" r="r" b="b"/>
              <a:pathLst>
                <a:path w="55775" h="55774" extrusionOk="0">
                  <a:moveTo>
                    <a:pt x="27888" y="0"/>
                  </a:moveTo>
                  <a:cubicBezTo>
                    <a:pt x="12480" y="0"/>
                    <a:pt x="1" y="12479"/>
                    <a:pt x="1" y="27887"/>
                  </a:cubicBezTo>
                  <a:cubicBezTo>
                    <a:pt x="1" y="43295"/>
                    <a:pt x="12480" y="55773"/>
                    <a:pt x="27888" y="55773"/>
                  </a:cubicBezTo>
                  <a:cubicBezTo>
                    <a:pt x="43296" y="55773"/>
                    <a:pt x="55775" y="43295"/>
                    <a:pt x="55775" y="27887"/>
                  </a:cubicBezTo>
                  <a:cubicBezTo>
                    <a:pt x="55775" y="12479"/>
                    <a:pt x="43296" y="0"/>
                    <a:pt x="278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50"/>
            <p:cNvSpPr/>
            <p:nvPr/>
          </p:nvSpPr>
          <p:spPr>
            <a:xfrm>
              <a:off x="2538051" y="4380922"/>
              <a:ext cx="68134" cy="88800"/>
            </a:xfrm>
            <a:custGeom>
              <a:avLst/>
              <a:gdLst/>
              <a:ahLst/>
              <a:cxnLst/>
              <a:rect l="l" t="t" r="r" b="b"/>
              <a:pathLst>
                <a:path w="42319" h="55155" extrusionOk="0">
                  <a:moveTo>
                    <a:pt x="20242" y="0"/>
                  </a:moveTo>
                  <a:lnTo>
                    <a:pt x="20242" y="0"/>
                  </a:lnTo>
                  <a:cubicBezTo>
                    <a:pt x="28316" y="4882"/>
                    <a:pt x="33721" y="13741"/>
                    <a:pt x="33721" y="23862"/>
                  </a:cubicBezTo>
                  <a:cubicBezTo>
                    <a:pt x="33721" y="39270"/>
                    <a:pt x="21219" y="51749"/>
                    <a:pt x="5835" y="51749"/>
                  </a:cubicBezTo>
                  <a:cubicBezTo>
                    <a:pt x="3834" y="51749"/>
                    <a:pt x="1882" y="51535"/>
                    <a:pt x="0" y="51130"/>
                  </a:cubicBezTo>
                  <a:lnTo>
                    <a:pt x="0" y="51130"/>
                  </a:lnTo>
                  <a:cubicBezTo>
                    <a:pt x="4215" y="53702"/>
                    <a:pt x="9145" y="55154"/>
                    <a:pt x="14432" y="55154"/>
                  </a:cubicBezTo>
                  <a:cubicBezTo>
                    <a:pt x="29840" y="55154"/>
                    <a:pt x="42319" y="42676"/>
                    <a:pt x="42319" y="27268"/>
                  </a:cubicBezTo>
                  <a:cubicBezTo>
                    <a:pt x="42319" y="13860"/>
                    <a:pt x="32864" y="2667"/>
                    <a:pt x="2024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50"/>
            <p:cNvSpPr/>
            <p:nvPr/>
          </p:nvSpPr>
          <p:spPr>
            <a:xfrm>
              <a:off x="2563893" y="4476698"/>
              <a:ext cx="33127" cy="72735"/>
            </a:xfrm>
            <a:custGeom>
              <a:avLst/>
              <a:gdLst/>
              <a:ahLst/>
              <a:cxnLst/>
              <a:rect l="l" t="t" r="r" b="b"/>
              <a:pathLst>
                <a:path w="20576" h="45177" extrusionOk="0">
                  <a:moveTo>
                    <a:pt x="0" y="1"/>
                  </a:moveTo>
                  <a:lnTo>
                    <a:pt x="0" y="45176"/>
                  </a:lnTo>
                  <a:lnTo>
                    <a:pt x="20576" y="45176"/>
                  </a:lnTo>
                  <a:lnTo>
                    <a:pt x="205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0"/>
            <p:cNvSpPr/>
            <p:nvPr/>
          </p:nvSpPr>
          <p:spPr>
            <a:xfrm>
              <a:off x="2563893" y="4476698"/>
              <a:ext cx="33127" cy="9241"/>
            </a:xfrm>
            <a:custGeom>
              <a:avLst/>
              <a:gdLst/>
              <a:ahLst/>
              <a:cxnLst/>
              <a:rect l="l" t="t" r="r" b="b"/>
              <a:pathLst>
                <a:path w="20576" h="5740" extrusionOk="0">
                  <a:moveTo>
                    <a:pt x="0" y="1"/>
                  </a:moveTo>
                  <a:lnTo>
                    <a:pt x="0" y="5740"/>
                  </a:lnTo>
                  <a:lnTo>
                    <a:pt x="20576" y="5740"/>
                  </a:lnTo>
                  <a:lnTo>
                    <a:pt x="2057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0"/>
            <p:cNvSpPr/>
            <p:nvPr/>
          </p:nvSpPr>
          <p:spPr>
            <a:xfrm>
              <a:off x="2563893" y="4545326"/>
              <a:ext cx="8168" cy="18563"/>
            </a:xfrm>
            <a:custGeom>
              <a:avLst/>
              <a:gdLst/>
              <a:ahLst/>
              <a:cxnLst/>
              <a:rect l="l" t="t" r="r" b="b"/>
              <a:pathLst>
                <a:path w="5073" h="11530" extrusionOk="0">
                  <a:moveTo>
                    <a:pt x="2563" y="1"/>
                  </a:moveTo>
                  <a:cubicBezTo>
                    <a:pt x="2534" y="1"/>
                    <a:pt x="2506" y="1"/>
                    <a:pt x="2477" y="2"/>
                  </a:cubicBezTo>
                  <a:cubicBezTo>
                    <a:pt x="1072" y="26"/>
                    <a:pt x="0" y="1241"/>
                    <a:pt x="0" y="2646"/>
                  </a:cubicBezTo>
                  <a:lnTo>
                    <a:pt x="0" y="8885"/>
                  </a:lnTo>
                  <a:cubicBezTo>
                    <a:pt x="0" y="10266"/>
                    <a:pt x="1096" y="11505"/>
                    <a:pt x="2477" y="11528"/>
                  </a:cubicBezTo>
                  <a:cubicBezTo>
                    <a:pt x="2506" y="11529"/>
                    <a:pt x="2534" y="11530"/>
                    <a:pt x="2563" y="11530"/>
                  </a:cubicBezTo>
                  <a:cubicBezTo>
                    <a:pt x="3952" y="11530"/>
                    <a:pt x="5073" y="10404"/>
                    <a:pt x="5073" y="9004"/>
                  </a:cubicBezTo>
                  <a:lnTo>
                    <a:pt x="5073" y="2527"/>
                  </a:lnTo>
                  <a:cubicBezTo>
                    <a:pt x="5073" y="1127"/>
                    <a:pt x="3952" y="1"/>
                    <a:pt x="2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0"/>
            <p:cNvSpPr/>
            <p:nvPr/>
          </p:nvSpPr>
          <p:spPr>
            <a:xfrm>
              <a:off x="2576391" y="4545318"/>
              <a:ext cx="8169" cy="18571"/>
            </a:xfrm>
            <a:custGeom>
              <a:avLst/>
              <a:gdLst/>
              <a:ahLst/>
              <a:cxnLst/>
              <a:rect l="l" t="t" r="r" b="b"/>
              <a:pathLst>
                <a:path w="5074" h="11535" extrusionOk="0">
                  <a:moveTo>
                    <a:pt x="2515" y="0"/>
                  </a:moveTo>
                  <a:cubicBezTo>
                    <a:pt x="2339" y="0"/>
                    <a:pt x="2160" y="18"/>
                    <a:pt x="1977" y="55"/>
                  </a:cubicBezTo>
                  <a:cubicBezTo>
                    <a:pt x="810" y="317"/>
                    <a:pt x="1" y="1412"/>
                    <a:pt x="1" y="2603"/>
                  </a:cubicBezTo>
                  <a:lnTo>
                    <a:pt x="1" y="8890"/>
                  </a:lnTo>
                  <a:cubicBezTo>
                    <a:pt x="1" y="10271"/>
                    <a:pt x="1072" y="11510"/>
                    <a:pt x="2454" y="11533"/>
                  </a:cubicBezTo>
                  <a:cubicBezTo>
                    <a:pt x="2482" y="11534"/>
                    <a:pt x="2511" y="11535"/>
                    <a:pt x="2540" y="11535"/>
                  </a:cubicBezTo>
                  <a:cubicBezTo>
                    <a:pt x="3930" y="11535"/>
                    <a:pt x="5073" y="10409"/>
                    <a:pt x="5073" y="9009"/>
                  </a:cubicBezTo>
                  <a:lnTo>
                    <a:pt x="5073" y="2532"/>
                  </a:lnTo>
                  <a:cubicBezTo>
                    <a:pt x="5073" y="1134"/>
                    <a:pt x="3925" y="0"/>
                    <a:pt x="2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0"/>
            <p:cNvSpPr/>
            <p:nvPr/>
          </p:nvSpPr>
          <p:spPr>
            <a:xfrm>
              <a:off x="2588354" y="4545318"/>
              <a:ext cx="8131" cy="18571"/>
            </a:xfrm>
            <a:custGeom>
              <a:avLst/>
              <a:gdLst/>
              <a:ahLst/>
              <a:cxnLst/>
              <a:rect l="l" t="t" r="r" b="b"/>
              <a:pathLst>
                <a:path w="5050" h="11535" extrusionOk="0">
                  <a:moveTo>
                    <a:pt x="2508" y="0"/>
                  </a:moveTo>
                  <a:cubicBezTo>
                    <a:pt x="2335" y="0"/>
                    <a:pt x="2157" y="18"/>
                    <a:pt x="1977" y="55"/>
                  </a:cubicBezTo>
                  <a:cubicBezTo>
                    <a:pt x="787" y="317"/>
                    <a:pt x="1" y="1412"/>
                    <a:pt x="1" y="2603"/>
                  </a:cubicBezTo>
                  <a:lnTo>
                    <a:pt x="1" y="8890"/>
                  </a:lnTo>
                  <a:cubicBezTo>
                    <a:pt x="1" y="10271"/>
                    <a:pt x="1072" y="11510"/>
                    <a:pt x="2454" y="11533"/>
                  </a:cubicBezTo>
                  <a:cubicBezTo>
                    <a:pt x="2482" y="11534"/>
                    <a:pt x="2511" y="11535"/>
                    <a:pt x="2540" y="11535"/>
                  </a:cubicBezTo>
                  <a:cubicBezTo>
                    <a:pt x="3929" y="11535"/>
                    <a:pt x="5049" y="10409"/>
                    <a:pt x="5049" y="9009"/>
                  </a:cubicBezTo>
                  <a:lnTo>
                    <a:pt x="5049" y="2532"/>
                  </a:lnTo>
                  <a:cubicBezTo>
                    <a:pt x="5049" y="1134"/>
                    <a:pt x="3901" y="0"/>
                    <a:pt x="25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0"/>
            <p:cNvSpPr/>
            <p:nvPr/>
          </p:nvSpPr>
          <p:spPr>
            <a:xfrm>
              <a:off x="2517576" y="4457145"/>
              <a:ext cx="87420" cy="21740"/>
            </a:xfrm>
            <a:custGeom>
              <a:avLst/>
              <a:gdLst/>
              <a:ahLst/>
              <a:cxnLst/>
              <a:rect l="l" t="t" r="r" b="b"/>
              <a:pathLst>
                <a:path w="54298" h="13503" extrusionOk="0">
                  <a:moveTo>
                    <a:pt x="7264" y="0"/>
                  </a:moveTo>
                  <a:cubicBezTo>
                    <a:pt x="3215" y="0"/>
                    <a:pt x="0" y="3572"/>
                    <a:pt x="596" y="7740"/>
                  </a:cubicBezTo>
                  <a:cubicBezTo>
                    <a:pt x="1072" y="11074"/>
                    <a:pt x="4025" y="13503"/>
                    <a:pt x="7383" y="13503"/>
                  </a:cubicBezTo>
                  <a:lnTo>
                    <a:pt x="47034" y="13503"/>
                  </a:lnTo>
                  <a:cubicBezTo>
                    <a:pt x="51082" y="13503"/>
                    <a:pt x="54297" y="9931"/>
                    <a:pt x="53702" y="5763"/>
                  </a:cubicBezTo>
                  <a:cubicBezTo>
                    <a:pt x="53226" y="2429"/>
                    <a:pt x="50273" y="0"/>
                    <a:pt x="469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0"/>
            <p:cNvSpPr/>
            <p:nvPr/>
          </p:nvSpPr>
          <p:spPr>
            <a:xfrm>
              <a:off x="2504080" y="4380001"/>
              <a:ext cx="114411" cy="22968"/>
            </a:xfrm>
            <a:custGeom>
              <a:avLst/>
              <a:gdLst/>
              <a:ahLst/>
              <a:cxnLst/>
              <a:rect l="l" t="t" r="r" b="b"/>
              <a:pathLst>
                <a:path w="71063" h="14266" extrusionOk="0">
                  <a:moveTo>
                    <a:pt x="35532" y="1"/>
                  </a:moveTo>
                  <a:cubicBezTo>
                    <a:pt x="15909" y="1"/>
                    <a:pt x="1" y="3192"/>
                    <a:pt x="1" y="7145"/>
                  </a:cubicBezTo>
                  <a:cubicBezTo>
                    <a:pt x="1" y="11074"/>
                    <a:pt x="15909" y="14266"/>
                    <a:pt x="35532" y="14266"/>
                  </a:cubicBezTo>
                  <a:cubicBezTo>
                    <a:pt x="35604" y="14266"/>
                    <a:pt x="35676" y="14266"/>
                    <a:pt x="35748" y="14266"/>
                  </a:cubicBezTo>
                  <a:cubicBezTo>
                    <a:pt x="55272" y="14266"/>
                    <a:pt x="71063" y="11060"/>
                    <a:pt x="71063" y="7145"/>
                  </a:cubicBezTo>
                  <a:cubicBezTo>
                    <a:pt x="71063" y="3192"/>
                    <a:pt x="55155" y="1"/>
                    <a:pt x="35532" y="1"/>
                  </a:cubicBezTo>
                  <a:close/>
                </a:path>
              </a:pathLst>
            </a:custGeom>
            <a:solidFill>
              <a:srgbClr val="1E6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50"/>
            <p:cNvSpPr/>
            <p:nvPr/>
          </p:nvSpPr>
          <p:spPr>
            <a:xfrm>
              <a:off x="2526356" y="4335564"/>
              <a:ext cx="69860" cy="55941"/>
            </a:xfrm>
            <a:custGeom>
              <a:avLst/>
              <a:gdLst/>
              <a:ahLst/>
              <a:cxnLst/>
              <a:rect l="l" t="t" r="r" b="b"/>
              <a:pathLst>
                <a:path w="43391" h="34746" extrusionOk="0">
                  <a:moveTo>
                    <a:pt x="6716" y="1"/>
                  </a:moveTo>
                  <a:cubicBezTo>
                    <a:pt x="2882" y="1"/>
                    <a:pt x="1" y="3525"/>
                    <a:pt x="787" y="7288"/>
                  </a:cubicBezTo>
                  <a:lnTo>
                    <a:pt x="2382" y="14909"/>
                  </a:lnTo>
                  <a:lnTo>
                    <a:pt x="4502" y="25149"/>
                  </a:lnTo>
                  <a:lnTo>
                    <a:pt x="5788" y="31317"/>
                  </a:lnTo>
                  <a:cubicBezTo>
                    <a:pt x="5788" y="31317"/>
                    <a:pt x="11908" y="34746"/>
                    <a:pt x="21696" y="34746"/>
                  </a:cubicBezTo>
                  <a:cubicBezTo>
                    <a:pt x="32126" y="34746"/>
                    <a:pt x="37604" y="31317"/>
                    <a:pt x="37604" y="31317"/>
                  </a:cubicBezTo>
                  <a:lnTo>
                    <a:pt x="38866" y="25268"/>
                  </a:lnTo>
                  <a:lnTo>
                    <a:pt x="40985" y="15075"/>
                  </a:lnTo>
                  <a:lnTo>
                    <a:pt x="42605" y="7288"/>
                  </a:lnTo>
                  <a:cubicBezTo>
                    <a:pt x="43391" y="3525"/>
                    <a:pt x="40509" y="1"/>
                    <a:pt x="36675" y="1"/>
                  </a:cubicBezTo>
                  <a:close/>
                </a:path>
              </a:pathLst>
            </a:custGeom>
            <a:solidFill>
              <a:srgbClr val="38A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0"/>
            <p:cNvSpPr/>
            <p:nvPr/>
          </p:nvSpPr>
          <p:spPr>
            <a:xfrm>
              <a:off x="2572020" y="4335564"/>
              <a:ext cx="24195" cy="55136"/>
            </a:xfrm>
            <a:custGeom>
              <a:avLst/>
              <a:gdLst/>
              <a:ahLst/>
              <a:cxnLst/>
              <a:rect l="l" t="t" r="r" b="b"/>
              <a:pathLst>
                <a:path w="15028" h="34246" extrusionOk="0">
                  <a:moveTo>
                    <a:pt x="1954" y="1"/>
                  </a:moveTo>
                  <a:cubicBezTo>
                    <a:pt x="4621" y="1311"/>
                    <a:pt x="6240" y="4287"/>
                    <a:pt x="5597" y="7431"/>
                  </a:cubicBezTo>
                  <a:lnTo>
                    <a:pt x="3763" y="16123"/>
                  </a:lnTo>
                  <a:lnTo>
                    <a:pt x="1406" y="27483"/>
                  </a:lnTo>
                  <a:lnTo>
                    <a:pt x="1" y="34246"/>
                  </a:lnTo>
                  <a:cubicBezTo>
                    <a:pt x="6074" y="33293"/>
                    <a:pt x="9241" y="31317"/>
                    <a:pt x="9241" y="31317"/>
                  </a:cubicBezTo>
                  <a:lnTo>
                    <a:pt x="10503" y="25244"/>
                  </a:lnTo>
                  <a:lnTo>
                    <a:pt x="12622" y="15075"/>
                  </a:lnTo>
                  <a:lnTo>
                    <a:pt x="14242" y="7288"/>
                  </a:lnTo>
                  <a:cubicBezTo>
                    <a:pt x="15028" y="3525"/>
                    <a:pt x="12146" y="1"/>
                    <a:pt x="831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50"/>
            <p:cNvSpPr/>
            <p:nvPr/>
          </p:nvSpPr>
          <p:spPr>
            <a:xfrm>
              <a:off x="2530191" y="4359566"/>
              <a:ext cx="62152" cy="19326"/>
            </a:xfrm>
            <a:custGeom>
              <a:avLst/>
              <a:gdLst/>
              <a:ahLst/>
              <a:cxnLst/>
              <a:rect l="l" t="t" r="r" b="b"/>
              <a:pathLst>
                <a:path w="38604" h="12004" extrusionOk="0">
                  <a:moveTo>
                    <a:pt x="0" y="1"/>
                  </a:moveTo>
                  <a:lnTo>
                    <a:pt x="2120" y="10241"/>
                  </a:lnTo>
                  <a:cubicBezTo>
                    <a:pt x="6954" y="11241"/>
                    <a:pt x="12741" y="12003"/>
                    <a:pt x="19314" y="12003"/>
                  </a:cubicBezTo>
                  <a:cubicBezTo>
                    <a:pt x="22267" y="12003"/>
                    <a:pt x="25005" y="11860"/>
                    <a:pt x="27577" y="11646"/>
                  </a:cubicBezTo>
                  <a:cubicBezTo>
                    <a:pt x="30864" y="11336"/>
                    <a:pt x="33817" y="10884"/>
                    <a:pt x="36484" y="10336"/>
                  </a:cubicBezTo>
                  <a:lnTo>
                    <a:pt x="38603" y="167"/>
                  </a:lnTo>
                  <a:lnTo>
                    <a:pt x="38603" y="167"/>
                  </a:lnTo>
                  <a:cubicBezTo>
                    <a:pt x="36198" y="810"/>
                    <a:pt x="33174" y="1477"/>
                    <a:pt x="29602" y="1930"/>
                  </a:cubicBezTo>
                  <a:cubicBezTo>
                    <a:pt x="26577" y="2334"/>
                    <a:pt x="23124" y="2573"/>
                    <a:pt x="19314" y="2573"/>
                  </a:cubicBezTo>
                  <a:cubicBezTo>
                    <a:pt x="11431" y="2573"/>
                    <a:pt x="4858" y="135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50"/>
            <p:cNvSpPr/>
            <p:nvPr/>
          </p:nvSpPr>
          <p:spPr>
            <a:xfrm>
              <a:off x="2574590" y="4359835"/>
              <a:ext cx="17753" cy="18481"/>
            </a:xfrm>
            <a:custGeom>
              <a:avLst/>
              <a:gdLst/>
              <a:ahLst/>
              <a:cxnLst/>
              <a:rect l="l" t="t" r="r" b="b"/>
              <a:pathLst>
                <a:path w="11027" h="11479" extrusionOk="0">
                  <a:moveTo>
                    <a:pt x="11026" y="0"/>
                  </a:moveTo>
                  <a:lnTo>
                    <a:pt x="11026" y="0"/>
                  </a:lnTo>
                  <a:cubicBezTo>
                    <a:pt x="8621" y="643"/>
                    <a:pt x="5597" y="1310"/>
                    <a:pt x="2025" y="1763"/>
                  </a:cubicBezTo>
                  <a:lnTo>
                    <a:pt x="0" y="11479"/>
                  </a:lnTo>
                  <a:cubicBezTo>
                    <a:pt x="3287" y="11169"/>
                    <a:pt x="6240" y="10717"/>
                    <a:pt x="8907" y="10169"/>
                  </a:cubicBezTo>
                  <a:lnTo>
                    <a:pt x="11026"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0"/>
            <p:cNvSpPr/>
            <p:nvPr/>
          </p:nvSpPr>
          <p:spPr>
            <a:xfrm>
              <a:off x="2626313" y="4419149"/>
              <a:ext cx="9509" cy="8168"/>
            </a:xfrm>
            <a:custGeom>
              <a:avLst/>
              <a:gdLst/>
              <a:ahLst/>
              <a:cxnLst/>
              <a:rect l="l" t="t" r="r" b="b"/>
              <a:pathLst>
                <a:path w="5906" h="5073" extrusionOk="0">
                  <a:moveTo>
                    <a:pt x="2929" y="0"/>
                  </a:moveTo>
                  <a:cubicBezTo>
                    <a:pt x="1262" y="0"/>
                    <a:pt x="0" y="1596"/>
                    <a:pt x="524" y="3334"/>
                  </a:cubicBezTo>
                  <a:cubicBezTo>
                    <a:pt x="834" y="4382"/>
                    <a:pt x="1858" y="5073"/>
                    <a:pt x="2953" y="5073"/>
                  </a:cubicBezTo>
                  <a:cubicBezTo>
                    <a:pt x="4620" y="5073"/>
                    <a:pt x="5906" y="3477"/>
                    <a:pt x="5382" y="1739"/>
                  </a:cubicBezTo>
                  <a:cubicBezTo>
                    <a:pt x="5049" y="691"/>
                    <a:pt x="4025"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0"/>
            <p:cNvSpPr/>
            <p:nvPr/>
          </p:nvSpPr>
          <p:spPr>
            <a:xfrm>
              <a:off x="2494418" y="4419149"/>
              <a:ext cx="9510" cy="8168"/>
            </a:xfrm>
            <a:custGeom>
              <a:avLst/>
              <a:gdLst/>
              <a:ahLst/>
              <a:cxnLst/>
              <a:rect l="l" t="t" r="r" b="b"/>
              <a:pathLst>
                <a:path w="5907" h="5073" extrusionOk="0">
                  <a:moveTo>
                    <a:pt x="2929" y="0"/>
                  </a:moveTo>
                  <a:cubicBezTo>
                    <a:pt x="1286" y="0"/>
                    <a:pt x="0" y="1596"/>
                    <a:pt x="524" y="3334"/>
                  </a:cubicBezTo>
                  <a:cubicBezTo>
                    <a:pt x="858" y="4382"/>
                    <a:pt x="1882" y="5073"/>
                    <a:pt x="2977" y="5073"/>
                  </a:cubicBezTo>
                  <a:cubicBezTo>
                    <a:pt x="4620" y="5073"/>
                    <a:pt x="5906" y="3477"/>
                    <a:pt x="5382" y="1739"/>
                  </a:cubicBezTo>
                  <a:cubicBezTo>
                    <a:pt x="5073" y="691"/>
                    <a:pt x="4049" y="0"/>
                    <a:pt x="29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0"/>
            <p:cNvSpPr/>
            <p:nvPr/>
          </p:nvSpPr>
          <p:spPr>
            <a:xfrm>
              <a:off x="2489855" y="4431647"/>
              <a:ext cx="9549" cy="8131"/>
            </a:xfrm>
            <a:custGeom>
              <a:avLst/>
              <a:gdLst/>
              <a:ahLst/>
              <a:cxnLst/>
              <a:rect l="l" t="t" r="r" b="b"/>
              <a:pathLst>
                <a:path w="5931" h="5050" extrusionOk="0">
                  <a:moveTo>
                    <a:pt x="2953" y="1"/>
                  </a:moveTo>
                  <a:cubicBezTo>
                    <a:pt x="1310" y="1"/>
                    <a:pt x="0" y="1596"/>
                    <a:pt x="548" y="3335"/>
                  </a:cubicBezTo>
                  <a:cubicBezTo>
                    <a:pt x="882" y="4383"/>
                    <a:pt x="1882" y="5049"/>
                    <a:pt x="2953" y="5049"/>
                  </a:cubicBezTo>
                  <a:lnTo>
                    <a:pt x="2977" y="5049"/>
                  </a:lnTo>
                  <a:cubicBezTo>
                    <a:pt x="4644" y="5049"/>
                    <a:pt x="5930" y="3454"/>
                    <a:pt x="5406" y="1715"/>
                  </a:cubicBezTo>
                  <a:cubicBezTo>
                    <a:pt x="5073" y="667"/>
                    <a:pt x="4073" y="1"/>
                    <a:pt x="29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0"/>
            <p:cNvSpPr/>
            <p:nvPr/>
          </p:nvSpPr>
          <p:spPr>
            <a:xfrm>
              <a:off x="2468307" y="4345877"/>
              <a:ext cx="9549" cy="8131"/>
            </a:xfrm>
            <a:custGeom>
              <a:avLst/>
              <a:gdLst/>
              <a:ahLst/>
              <a:cxnLst/>
              <a:rect l="l" t="t" r="r" b="b"/>
              <a:pathLst>
                <a:path w="5931" h="5050" extrusionOk="0">
                  <a:moveTo>
                    <a:pt x="2930" y="1"/>
                  </a:moveTo>
                  <a:cubicBezTo>
                    <a:pt x="1287" y="1"/>
                    <a:pt x="1" y="1573"/>
                    <a:pt x="525" y="3335"/>
                  </a:cubicBezTo>
                  <a:cubicBezTo>
                    <a:pt x="858" y="4359"/>
                    <a:pt x="1858" y="5050"/>
                    <a:pt x="2954" y="5050"/>
                  </a:cubicBezTo>
                  <a:lnTo>
                    <a:pt x="2977" y="5050"/>
                  </a:lnTo>
                  <a:cubicBezTo>
                    <a:pt x="4621" y="5050"/>
                    <a:pt x="5930" y="3454"/>
                    <a:pt x="5383" y="1716"/>
                  </a:cubicBezTo>
                  <a:cubicBezTo>
                    <a:pt x="5049" y="668"/>
                    <a:pt x="4049" y="1"/>
                    <a:pt x="29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0"/>
            <p:cNvSpPr/>
            <p:nvPr/>
          </p:nvSpPr>
          <p:spPr>
            <a:xfrm>
              <a:off x="2642186" y="4350748"/>
              <a:ext cx="9510" cy="8129"/>
            </a:xfrm>
            <a:custGeom>
              <a:avLst/>
              <a:gdLst/>
              <a:ahLst/>
              <a:cxnLst/>
              <a:rect l="l" t="t" r="r" b="b"/>
              <a:pathLst>
                <a:path w="5907" h="5049" extrusionOk="0">
                  <a:moveTo>
                    <a:pt x="2929" y="0"/>
                  </a:moveTo>
                  <a:cubicBezTo>
                    <a:pt x="1286" y="0"/>
                    <a:pt x="0" y="1596"/>
                    <a:pt x="524" y="3334"/>
                  </a:cubicBezTo>
                  <a:cubicBezTo>
                    <a:pt x="834" y="4382"/>
                    <a:pt x="1858" y="5049"/>
                    <a:pt x="2953" y="5049"/>
                  </a:cubicBezTo>
                  <a:cubicBezTo>
                    <a:pt x="4620" y="5049"/>
                    <a:pt x="5906" y="3477"/>
                    <a:pt x="5382" y="1739"/>
                  </a:cubicBezTo>
                  <a:cubicBezTo>
                    <a:pt x="5049" y="691"/>
                    <a:pt x="4025"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0"/>
            <p:cNvSpPr/>
            <p:nvPr/>
          </p:nvSpPr>
          <p:spPr>
            <a:xfrm>
              <a:off x="2443653" y="4430151"/>
              <a:ext cx="71777" cy="71355"/>
            </a:xfrm>
            <a:custGeom>
              <a:avLst/>
              <a:gdLst/>
              <a:ahLst/>
              <a:cxnLst/>
              <a:rect l="l" t="t" r="r" b="b"/>
              <a:pathLst>
                <a:path w="44582" h="44320" extrusionOk="0">
                  <a:moveTo>
                    <a:pt x="17195" y="1"/>
                  </a:moveTo>
                  <a:cubicBezTo>
                    <a:pt x="15742" y="1"/>
                    <a:pt x="14575" y="1168"/>
                    <a:pt x="14671" y="2621"/>
                  </a:cubicBezTo>
                  <a:lnTo>
                    <a:pt x="14671" y="10908"/>
                  </a:lnTo>
                  <a:lnTo>
                    <a:pt x="8836" y="5145"/>
                  </a:lnTo>
                  <a:cubicBezTo>
                    <a:pt x="8324" y="4633"/>
                    <a:pt x="7657" y="4377"/>
                    <a:pt x="6990" y="4377"/>
                  </a:cubicBezTo>
                  <a:cubicBezTo>
                    <a:pt x="6324" y="4377"/>
                    <a:pt x="5657" y="4633"/>
                    <a:pt x="5145" y="5145"/>
                  </a:cubicBezTo>
                  <a:cubicBezTo>
                    <a:pt x="4121" y="6169"/>
                    <a:pt x="4121" y="7812"/>
                    <a:pt x="5145" y="8836"/>
                  </a:cubicBezTo>
                  <a:lnTo>
                    <a:pt x="10908" y="14742"/>
                  </a:lnTo>
                  <a:lnTo>
                    <a:pt x="2621" y="14742"/>
                  </a:lnTo>
                  <a:cubicBezTo>
                    <a:pt x="2527" y="14731"/>
                    <a:pt x="2435" y="14726"/>
                    <a:pt x="2345" y="14726"/>
                  </a:cubicBezTo>
                  <a:cubicBezTo>
                    <a:pt x="1023" y="14726"/>
                    <a:pt x="1" y="15835"/>
                    <a:pt x="1" y="17195"/>
                  </a:cubicBezTo>
                  <a:cubicBezTo>
                    <a:pt x="1" y="18624"/>
                    <a:pt x="1168" y="19791"/>
                    <a:pt x="2621" y="19814"/>
                  </a:cubicBezTo>
                  <a:lnTo>
                    <a:pt x="16100" y="19814"/>
                  </a:lnTo>
                  <a:lnTo>
                    <a:pt x="39890" y="43557"/>
                  </a:lnTo>
                  <a:cubicBezTo>
                    <a:pt x="40390" y="44081"/>
                    <a:pt x="41057" y="44319"/>
                    <a:pt x="41724" y="44319"/>
                  </a:cubicBezTo>
                  <a:cubicBezTo>
                    <a:pt x="42391" y="44319"/>
                    <a:pt x="43058" y="44081"/>
                    <a:pt x="43558" y="43557"/>
                  </a:cubicBezTo>
                  <a:cubicBezTo>
                    <a:pt x="44582" y="42557"/>
                    <a:pt x="44582" y="40890"/>
                    <a:pt x="43558" y="39890"/>
                  </a:cubicBezTo>
                  <a:lnTo>
                    <a:pt x="19719" y="16099"/>
                  </a:lnTo>
                  <a:lnTo>
                    <a:pt x="19719" y="2621"/>
                  </a:lnTo>
                  <a:cubicBezTo>
                    <a:pt x="19791" y="1168"/>
                    <a:pt x="18624" y="1"/>
                    <a:pt x="17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50"/>
            <p:cNvSpPr/>
            <p:nvPr/>
          </p:nvSpPr>
          <p:spPr>
            <a:xfrm>
              <a:off x="2607141" y="4430151"/>
              <a:ext cx="71777" cy="71355"/>
            </a:xfrm>
            <a:custGeom>
              <a:avLst/>
              <a:gdLst/>
              <a:ahLst/>
              <a:cxnLst/>
              <a:rect l="l" t="t" r="r" b="b"/>
              <a:pathLst>
                <a:path w="44582" h="44320" extrusionOk="0">
                  <a:moveTo>
                    <a:pt x="27388" y="1"/>
                  </a:moveTo>
                  <a:cubicBezTo>
                    <a:pt x="25959" y="1"/>
                    <a:pt x="24792" y="1168"/>
                    <a:pt x="24744" y="2621"/>
                  </a:cubicBezTo>
                  <a:lnTo>
                    <a:pt x="24744" y="16099"/>
                  </a:lnTo>
                  <a:lnTo>
                    <a:pt x="1025" y="39890"/>
                  </a:lnTo>
                  <a:cubicBezTo>
                    <a:pt x="1" y="40890"/>
                    <a:pt x="1" y="42557"/>
                    <a:pt x="1025" y="43557"/>
                  </a:cubicBezTo>
                  <a:cubicBezTo>
                    <a:pt x="1525" y="44081"/>
                    <a:pt x="2192" y="44319"/>
                    <a:pt x="2859" y="44319"/>
                  </a:cubicBezTo>
                  <a:cubicBezTo>
                    <a:pt x="3525" y="44319"/>
                    <a:pt x="4192" y="44081"/>
                    <a:pt x="4692" y="43557"/>
                  </a:cubicBezTo>
                  <a:lnTo>
                    <a:pt x="28483" y="19814"/>
                  </a:lnTo>
                  <a:lnTo>
                    <a:pt x="41962" y="19814"/>
                  </a:lnTo>
                  <a:cubicBezTo>
                    <a:pt x="43415" y="19791"/>
                    <a:pt x="44582" y="18624"/>
                    <a:pt x="44582" y="17195"/>
                  </a:cubicBezTo>
                  <a:cubicBezTo>
                    <a:pt x="44582" y="15835"/>
                    <a:pt x="43560" y="14726"/>
                    <a:pt x="42238" y="14726"/>
                  </a:cubicBezTo>
                  <a:cubicBezTo>
                    <a:pt x="42147" y="14726"/>
                    <a:pt x="42055" y="14731"/>
                    <a:pt x="41962" y="14742"/>
                  </a:cubicBezTo>
                  <a:lnTo>
                    <a:pt x="33698" y="14742"/>
                  </a:lnTo>
                  <a:lnTo>
                    <a:pt x="39438" y="8836"/>
                  </a:lnTo>
                  <a:cubicBezTo>
                    <a:pt x="40462" y="7812"/>
                    <a:pt x="40462" y="6169"/>
                    <a:pt x="39438" y="5145"/>
                  </a:cubicBezTo>
                  <a:cubicBezTo>
                    <a:pt x="38926" y="4633"/>
                    <a:pt x="38259" y="4377"/>
                    <a:pt x="37592" y="4377"/>
                  </a:cubicBezTo>
                  <a:cubicBezTo>
                    <a:pt x="36925" y="4377"/>
                    <a:pt x="36258" y="4633"/>
                    <a:pt x="35746" y="5145"/>
                  </a:cubicBezTo>
                  <a:lnTo>
                    <a:pt x="29793" y="10884"/>
                  </a:lnTo>
                  <a:lnTo>
                    <a:pt x="29793" y="2621"/>
                  </a:lnTo>
                  <a:cubicBezTo>
                    <a:pt x="30007" y="1168"/>
                    <a:pt x="28840" y="1"/>
                    <a:pt x="27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50"/>
            <p:cNvSpPr/>
            <p:nvPr/>
          </p:nvSpPr>
          <p:spPr>
            <a:xfrm>
              <a:off x="2552889" y="4427736"/>
              <a:ext cx="16794" cy="16796"/>
            </a:xfrm>
            <a:custGeom>
              <a:avLst/>
              <a:gdLst/>
              <a:ahLst/>
              <a:cxnLst/>
              <a:rect l="l" t="t" r="r" b="b"/>
              <a:pathLst>
                <a:path w="10431" h="10432" extrusionOk="0">
                  <a:moveTo>
                    <a:pt x="5216" y="1"/>
                  </a:moveTo>
                  <a:cubicBezTo>
                    <a:pt x="2334" y="1"/>
                    <a:pt x="0" y="2358"/>
                    <a:pt x="0" y="5216"/>
                  </a:cubicBezTo>
                  <a:cubicBezTo>
                    <a:pt x="0" y="8098"/>
                    <a:pt x="2334" y="10431"/>
                    <a:pt x="5216" y="10431"/>
                  </a:cubicBezTo>
                  <a:cubicBezTo>
                    <a:pt x="8097" y="10431"/>
                    <a:pt x="10431" y="8098"/>
                    <a:pt x="10431" y="5216"/>
                  </a:cubicBezTo>
                  <a:cubicBezTo>
                    <a:pt x="10431" y="2358"/>
                    <a:pt x="8097" y="24"/>
                    <a:pt x="52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0"/>
            <p:cNvSpPr/>
            <p:nvPr/>
          </p:nvSpPr>
          <p:spPr>
            <a:xfrm>
              <a:off x="2574052" y="4416426"/>
              <a:ext cx="9510" cy="8168"/>
            </a:xfrm>
            <a:custGeom>
              <a:avLst/>
              <a:gdLst/>
              <a:ahLst/>
              <a:cxnLst/>
              <a:rect l="l" t="t" r="r" b="b"/>
              <a:pathLst>
                <a:path w="5907" h="5073" extrusionOk="0">
                  <a:moveTo>
                    <a:pt x="2930" y="0"/>
                  </a:moveTo>
                  <a:cubicBezTo>
                    <a:pt x="1287" y="0"/>
                    <a:pt x="1" y="1596"/>
                    <a:pt x="525" y="3334"/>
                  </a:cubicBezTo>
                  <a:cubicBezTo>
                    <a:pt x="834" y="4382"/>
                    <a:pt x="1859" y="5073"/>
                    <a:pt x="2954" y="5073"/>
                  </a:cubicBezTo>
                  <a:lnTo>
                    <a:pt x="2978" y="5073"/>
                  </a:lnTo>
                  <a:cubicBezTo>
                    <a:pt x="4621" y="5073"/>
                    <a:pt x="5907" y="3477"/>
                    <a:pt x="5383" y="1739"/>
                  </a:cubicBezTo>
                  <a:cubicBezTo>
                    <a:pt x="5050" y="691"/>
                    <a:pt x="4026" y="0"/>
                    <a:pt x="2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0"/>
            <p:cNvSpPr/>
            <p:nvPr/>
          </p:nvSpPr>
          <p:spPr>
            <a:xfrm>
              <a:off x="2539009" y="4416426"/>
              <a:ext cx="9510" cy="8168"/>
            </a:xfrm>
            <a:custGeom>
              <a:avLst/>
              <a:gdLst/>
              <a:ahLst/>
              <a:cxnLst/>
              <a:rect l="l" t="t" r="r" b="b"/>
              <a:pathLst>
                <a:path w="5907" h="5073" extrusionOk="0">
                  <a:moveTo>
                    <a:pt x="2930" y="0"/>
                  </a:moveTo>
                  <a:cubicBezTo>
                    <a:pt x="1287" y="0"/>
                    <a:pt x="1" y="1596"/>
                    <a:pt x="524" y="3334"/>
                  </a:cubicBezTo>
                  <a:cubicBezTo>
                    <a:pt x="858" y="4382"/>
                    <a:pt x="1882" y="5073"/>
                    <a:pt x="2977" y="5073"/>
                  </a:cubicBezTo>
                  <a:cubicBezTo>
                    <a:pt x="4644" y="5073"/>
                    <a:pt x="5907" y="3477"/>
                    <a:pt x="5383" y="1739"/>
                  </a:cubicBezTo>
                  <a:cubicBezTo>
                    <a:pt x="5049" y="691"/>
                    <a:pt x="4049" y="0"/>
                    <a:pt x="2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50"/>
          <p:cNvGrpSpPr/>
          <p:nvPr/>
        </p:nvGrpSpPr>
        <p:grpSpPr>
          <a:xfrm>
            <a:off x="3346013" y="4231812"/>
            <a:ext cx="236056" cy="255208"/>
            <a:chOff x="3239620" y="4335833"/>
            <a:chExt cx="256582" cy="277400"/>
          </a:xfrm>
        </p:grpSpPr>
        <p:sp>
          <p:nvSpPr>
            <p:cNvPr id="7610" name="Google Shape;7610;p50"/>
            <p:cNvSpPr/>
            <p:nvPr/>
          </p:nvSpPr>
          <p:spPr>
            <a:xfrm>
              <a:off x="3239620" y="4335833"/>
              <a:ext cx="155821" cy="277400"/>
            </a:xfrm>
            <a:custGeom>
              <a:avLst/>
              <a:gdLst/>
              <a:ahLst/>
              <a:cxnLst/>
              <a:rect l="l" t="t" r="r" b="b"/>
              <a:pathLst>
                <a:path w="96783" h="172298" extrusionOk="0">
                  <a:moveTo>
                    <a:pt x="11527" y="1"/>
                  </a:moveTo>
                  <a:cubicBezTo>
                    <a:pt x="5168" y="1"/>
                    <a:pt x="1" y="5145"/>
                    <a:pt x="1" y="11503"/>
                  </a:cubicBezTo>
                  <a:lnTo>
                    <a:pt x="1" y="160795"/>
                  </a:lnTo>
                  <a:cubicBezTo>
                    <a:pt x="1" y="167154"/>
                    <a:pt x="5168" y="172298"/>
                    <a:pt x="11527" y="172298"/>
                  </a:cubicBezTo>
                  <a:lnTo>
                    <a:pt x="85256" y="172298"/>
                  </a:lnTo>
                  <a:cubicBezTo>
                    <a:pt x="91615" y="172298"/>
                    <a:pt x="96783" y="167154"/>
                    <a:pt x="96783" y="160795"/>
                  </a:cubicBezTo>
                  <a:lnTo>
                    <a:pt x="96783" y="11503"/>
                  </a:lnTo>
                  <a:cubicBezTo>
                    <a:pt x="96783" y="5145"/>
                    <a:pt x="91615" y="1"/>
                    <a:pt x="85256" y="1"/>
                  </a:cubicBezTo>
                  <a:close/>
                </a:path>
              </a:pathLst>
            </a:custGeom>
            <a:solidFill>
              <a:srgbClr val="828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0"/>
            <p:cNvSpPr/>
            <p:nvPr/>
          </p:nvSpPr>
          <p:spPr>
            <a:xfrm>
              <a:off x="3359014" y="4335833"/>
              <a:ext cx="35890" cy="277400"/>
            </a:xfrm>
            <a:custGeom>
              <a:avLst/>
              <a:gdLst/>
              <a:ahLst/>
              <a:cxnLst/>
              <a:rect l="l" t="t" r="r" b="b"/>
              <a:pathLst>
                <a:path w="22292" h="172298" extrusionOk="0">
                  <a:moveTo>
                    <a:pt x="1" y="1"/>
                  </a:moveTo>
                  <a:cubicBezTo>
                    <a:pt x="6336" y="1"/>
                    <a:pt x="11503" y="5145"/>
                    <a:pt x="11503" y="11503"/>
                  </a:cubicBezTo>
                  <a:lnTo>
                    <a:pt x="11503" y="160795"/>
                  </a:lnTo>
                  <a:cubicBezTo>
                    <a:pt x="11503" y="167154"/>
                    <a:pt x="6336" y="172298"/>
                    <a:pt x="1" y="172298"/>
                  </a:cubicBezTo>
                  <a:lnTo>
                    <a:pt x="10789" y="172298"/>
                  </a:lnTo>
                  <a:cubicBezTo>
                    <a:pt x="17147" y="172298"/>
                    <a:pt x="22291" y="167154"/>
                    <a:pt x="22291" y="160795"/>
                  </a:cubicBezTo>
                  <a:lnTo>
                    <a:pt x="22291" y="11503"/>
                  </a:lnTo>
                  <a:cubicBezTo>
                    <a:pt x="22291" y="5145"/>
                    <a:pt x="17147" y="1"/>
                    <a:pt x="1078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0"/>
            <p:cNvSpPr/>
            <p:nvPr/>
          </p:nvSpPr>
          <p:spPr>
            <a:xfrm>
              <a:off x="3239620" y="4365663"/>
              <a:ext cx="155821" cy="194928"/>
            </a:xfrm>
            <a:custGeom>
              <a:avLst/>
              <a:gdLst/>
              <a:ahLst/>
              <a:cxnLst/>
              <a:rect l="l" t="t" r="r" b="b"/>
              <a:pathLst>
                <a:path w="96783" h="121073" extrusionOk="0">
                  <a:moveTo>
                    <a:pt x="1" y="0"/>
                  </a:moveTo>
                  <a:lnTo>
                    <a:pt x="1" y="121072"/>
                  </a:lnTo>
                  <a:lnTo>
                    <a:pt x="96783" y="121072"/>
                  </a:lnTo>
                  <a:lnTo>
                    <a:pt x="967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0"/>
            <p:cNvSpPr/>
            <p:nvPr/>
          </p:nvSpPr>
          <p:spPr>
            <a:xfrm>
              <a:off x="3377534" y="4365663"/>
              <a:ext cx="17370" cy="194928"/>
            </a:xfrm>
            <a:custGeom>
              <a:avLst/>
              <a:gdLst/>
              <a:ahLst/>
              <a:cxnLst/>
              <a:rect l="l" t="t" r="r" b="b"/>
              <a:pathLst>
                <a:path w="10789" h="121073" extrusionOk="0">
                  <a:moveTo>
                    <a:pt x="0" y="0"/>
                  </a:moveTo>
                  <a:lnTo>
                    <a:pt x="0" y="121072"/>
                  </a:lnTo>
                  <a:lnTo>
                    <a:pt x="10788" y="121072"/>
                  </a:lnTo>
                  <a:lnTo>
                    <a:pt x="1078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50"/>
            <p:cNvSpPr/>
            <p:nvPr/>
          </p:nvSpPr>
          <p:spPr>
            <a:xfrm>
              <a:off x="3239620" y="4373523"/>
              <a:ext cx="155821" cy="181700"/>
            </a:xfrm>
            <a:custGeom>
              <a:avLst/>
              <a:gdLst/>
              <a:ahLst/>
              <a:cxnLst/>
              <a:rect l="l" t="t" r="r" b="b"/>
              <a:pathLst>
                <a:path w="96783" h="112857" extrusionOk="0">
                  <a:moveTo>
                    <a:pt x="96783" y="0"/>
                  </a:moveTo>
                  <a:lnTo>
                    <a:pt x="1" y="96782"/>
                  </a:lnTo>
                  <a:lnTo>
                    <a:pt x="1" y="112856"/>
                  </a:lnTo>
                  <a:lnTo>
                    <a:pt x="96783" y="16075"/>
                  </a:lnTo>
                  <a:lnTo>
                    <a:pt x="96783" y="0"/>
                  </a:lnTo>
                  <a:close/>
                </a:path>
              </a:pathLst>
            </a:custGeom>
            <a:solidFill>
              <a:srgbClr val="FFFFFF">
                <a:alpha val="37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50"/>
            <p:cNvSpPr/>
            <p:nvPr/>
          </p:nvSpPr>
          <p:spPr>
            <a:xfrm>
              <a:off x="3377534" y="4415046"/>
              <a:ext cx="17370" cy="65986"/>
            </a:xfrm>
            <a:custGeom>
              <a:avLst/>
              <a:gdLst/>
              <a:ahLst/>
              <a:cxnLst/>
              <a:rect l="l" t="t" r="r" b="b"/>
              <a:pathLst>
                <a:path w="10789" h="40985" extrusionOk="0">
                  <a:moveTo>
                    <a:pt x="10788" y="0"/>
                  </a:moveTo>
                  <a:lnTo>
                    <a:pt x="0" y="10788"/>
                  </a:lnTo>
                  <a:lnTo>
                    <a:pt x="0" y="40985"/>
                  </a:lnTo>
                  <a:lnTo>
                    <a:pt x="10788" y="30197"/>
                  </a:lnTo>
                  <a:lnTo>
                    <a:pt x="10788" y="0"/>
                  </a:lnTo>
                  <a:close/>
                </a:path>
              </a:pathLst>
            </a:custGeom>
            <a:solidFill>
              <a:srgbClr val="00F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0"/>
            <p:cNvSpPr/>
            <p:nvPr/>
          </p:nvSpPr>
          <p:spPr>
            <a:xfrm>
              <a:off x="3239620" y="4365663"/>
              <a:ext cx="155821" cy="21204"/>
            </a:xfrm>
            <a:custGeom>
              <a:avLst/>
              <a:gdLst/>
              <a:ahLst/>
              <a:cxnLst/>
              <a:rect l="l" t="t" r="r" b="b"/>
              <a:pathLst>
                <a:path w="96783" h="13170" extrusionOk="0">
                  <a:moveTo>
                    <a:pt x="1" y="0"/>
                  </a:moveTo>
                  <a:lnTo>
                    <a:pt x="1" y="13170"/>
                  </a:lnTo>
                  <a:lnTo>
                    <a:pt x="96783" y="13170"/>
                  </a:lnTo>
                  <a:lnTo>
                    <a:pt x="967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0"/>
            <p:cNvSpPr/>
            <p:nvPr/>
          </p:nvSpPr>
          <p:spPr>
            <a:xfrm>
              <a:off x="3377534" y="4365663"/>
              <a:ext cx="17370" cy="21204"/>
            </a:xfrm>
            <a:custGeom>
              <a:avLst/>
              <a:gdLst/>
              <a:ahLst/>
              <a:cxnLst/>
              <a:rect l="l" t="t" r="r" b="b"/>
              <a:pathLst>
                <a:path w="10789" h="13170" extrusionOk="0">
                  <a:moveTo>
                    <a:pt x="0" y="0"/>
                  </a:moveTo>
                  <a:lnTo>
                    <a:pt x="0" y="13170"/>
                  </a:lnTo>
                  <a:lnTo>
                    <a:pt x="10788" y="13170"/>
                  </a:lnTo>
                  <a:lnTo>
                    <a:pt x="1078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0"/>
            <p:cNvSpPr/>
            <p:nvPr/>
          </p:nvSpPr>
          <p:spPr>
            <a:xfrm>
              <a:off x="3249090" y="4414777"/>
              <a:ext cx="145814" cy="145813"/>
            </a:xfrm>
            <a:custGeom>
              <a:avLst/>
              <a:gdLst/>
              <a:ahLst/>
              <a:cxnLst/>
              <a:rect l="l" t="t" r="r" b="b"/>
              <a:pathLst>
                <a:path w="90568" h="90567" extrusionOk="0">
                  <a:moveTo>
                    <a:pt x="90567" y="0"/>
                  </a:moveTo>
                  <a:lnTo>
                    <a:pt x="79755" y="10812"/>
                  </a:lnTo>
                  <a:lnTo>
                    <a:pt x="1" y="90566"/>
                  </a:lnTo>
                  <a:lnTo>
                    <a:pt x="30221" y="90566"/>
                  </a:lnTo>
                  <a:lnTo>
                    <a:pt x="90567" y="30221"/>
                  </a:lnTo>
                  <a:lnTo>
                    <a:pt x="90567" y="0"/>
                  </a:lnTo>
                  <a:close/>
                </a:path>
              </a:pathLst>
            </a:custGeom>
            <a:solidFill>
              <a:srgbClr val="FFFFFF">
                <a:alpha val="37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0"/>
            <p:cNvSpPr/>
            <p:nvPr/>
          </p:nvSpPr>
          <p:spPr>
            <a:xfrm>
              <a:off x="3304148" y="4573164"/>
              <a:ext cx="26304" cy="26304"/>
            </a:xfrm>
            <a:custGeom>
              <a:avLst/>
              <a:gdLst/>
              <a:ahLst/>
              <a:cxnLst/>
              <a:rect l="l" t="t" r="r" b="b"/>
              <a:pathLst>
                <a:path w="16338" h="16338" extrusionOk="0">
                  <a:moveTo>
                    <a:pt x="8169" y="1"/>
                  </a:moveTo>
                  <a:cubicBezTo>
                    <a:pt x="3668" y="1"/>
                    <a:pt x="0" y="3644"/>
                    <a:pt x="0" y="8169"/>
                  </a:cubicBezTo>
                  <a:cubicBezTo>
                    <a:pt x="0" y="12670"/>
                    <a:pt x="3668" y="16337"/>
                    <a:pt x="8169" y="16337"/>
                  </a:cubicBezTo>
                  <a:cubicBezTo>
                    <a:pt x="12693" y="16337"/>
                    <a:pt x="16337" y="12670"/>
                    <a:pt x="16337" y="8169"/>
                  </a:cubicBezTo>
                  <a:cubicBezTo>
                    <a:pt x="16337" y="3644"/>
                    <a:pt x="12693" y="1"/>
                    <a:pt x="816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0"/>
            <p:cNvSpPr/>
            <p:nvPr/>
          </p:nvSpPr>
          <p:spPr>
            <a:xfrm>
              <a:off x="3296403" y="4421717"/>
              <a:ext cx="199799" cy="114411"/>
            </a:xfrm>
            <a:custGeom>
              <a:avLst/>
              <a:gdLst/>
              <a:ahLst/>
              <a:cxnLst/>
              <a:rect l="l" t="t" r="r" b="b"/>
              <a:pathLst>
                <a:path w="124099" h="71063" extrusionOk="0">
                  <a:moveTo>
                    <a:pt x="64562" y="1"/>
                  </a:moveTo>
                  <a:cubicBezTo>
                    <a:pt x="49321" y="1"/>
                    <a:pt x="36342" y="9598"/>
                    <a:pt x="31293" y="23053"/>
                  </a:cubicBezTo>
                  <a:cubicBezTo>
                    <a:pt x="13242" y="23267"/>
                    <a:pt x="1" y="43367"/>
                    <a:pt x="12432" y="62442"/>
                  </a:cubicBezTo>
                  <a:cubicBezTo>
                    <a:pt x="15957" y="67848"/>
                    <a:pt x="22005" y="71063"/>
                    <a:pt x="28459" y="71063"/>
                  </a:cubicBezTo>
                  <a:lnTo>
                    <a:pt x="101808" y="71063"/>
                  </a:lnTo>
                  <a:cubicBezTo>
                    <a:pt x="106285" y="71063"/>
                    <a:pt x="112000" y="68038"/>
                    <a:pt x="114453" y="64276"/>
                  </a:cubicBezTo>
                  <a:cubicBezTo>
                    <a:pt x="124098" y="49439"/>
                    <a:pt x="113977" y="33841"/>
                    <a:pt x="100045" y="33365"/>
                  </a:cubicBezTo>
                  <a:cubicBezTo>
                    <a:pt x="98926" y="14742"/>
                    <a:pt x="83471" y="1"/>
                    <a:pt x="64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0"/>
            <p:cNvSpPr/>
            <p:nvPr/>
          </p:nvSpPr>
          <p:spPr>
            <a:xfrm>
              <a:off x="3359130" y="4421717"/>
              <a:ext cx="128061" cy="114450"/>
            </a:xfrm>
            <a:custGeom>
              <a:avLst/>
              <a:gdLst/>
              <a:ahLst/>
              <a:cxnLst/>
              <a:rect l="l" t="t" r="r" b="b"/>
              <a:pathLst>
                <a:path w="79541" h="71087" extrusionOk="0">
                  <a:moveTo>
                    <a:pt x="25601" y="1"/>
                  </a:moveTo>
                  <a:cubicBezTo>
                    <a:pt x="15551" y="1"/>
                    <a:pt x="6454" y="4168"/>
                    <a:pt x="0" y="10908"/>
                  </a:cubicBezTo>
                  <a:cubicBezTo>
                    <a:pt x="2382" y="10384"/>
                    <a:pt x="4858" y="10122"/>
                    <a:pt x="7407" y="10122"/>
                  </a:cubicBezTo>
                  <a:cubicBezTo>
                    <a:pt x="26315" y="10122"/>
                    <a:pt x="41771" y="24863"/>
                    <a:pt x="42890" y="43486"/>
                  </a:cubicBezTo>
                  <a:cubicBezTo>
                    <a:pt x="53011" y="43843"/>
                    <a:pt x="61108" y="52130"/>
                    <a:pt x="61108" y="62347"/>
                  </a:cubicBezTo>
                  <a:cubicBezTo>
                    <a:pt x="61108" y="65490"/>
                    <a:pt x="60322" y="68467"/>
                    <a:pt x="58965" y="71087"/>
                  </a:cubicBezTo>
                  <a:lnTo>
                    <a:pt x="60132" y="71087"/>
                  </a:lnTo>
                  <a:cubicBezTo>
                    <a:pt x="70253" y="71087"/>
                    <a:pt x="79041" y="62799"/>
                    <a:pt x="79279" y="52678"/>
                  </a:cubicBezTo>
                  <a:cubicBezTo>
                    <a:pt x="79541" y="42271"/>
                    <a:pt x="71349" y="33698"/>
                    <a:pt x="61084" y="33365"/>
                  </a:cubicBezTo>
                  <a:cubicBezTo>
                    <a:pt x="59965" y="14742"/>
                    <a:pt x="44510" y="1"/>
                    <a:pt x="2560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0"/>
            <p:cNvSpPr/>
            <p:nvPr/>
          </p:nvSpPr>
          <p:spPr>
            <a:xfrm>
              <a:off x="3435238" y="4457677"/>
              <a:ext cx="11695" cy="15380"/>
            </a:xfrm>
            <a:custGeom>
              <a:avLst/>
              <a:gdLst/>
              <a:ahLst/>
              <a:cxnLst/>
              <a:rect l="l" t="t" r="r" b="b"/>
              <a:pathLst>
                <a:path w="7264" h="9553" extrusionOk="0">
                  <a:moveTo>
                    <a:pt x="2962" y="0"/>
                  </a:moveTo>
                  <a:cubicBezTo>
                    <a:pt x="2617" y="0"/>
                    <a:pt x="2266" y="70"/>
                    <a:pt x="1929" y="217"/>
                  </a:cubicBezTo>
                  <a:cubicBezTo>
                    <a:pt x="595" y="789"/>
                    <a:pt x="0" y="2313"/>
                    <a:pt x="572" y="3646"/>
                  </a:cubicBezTo>
                  <a:cubicBezTo>
                    <a:pt x="1119" y="4885"/>
                    <a:pt x="1548" y="6218"/>
                    <a:pt x="1881" y="7552"/>
                  </a:cubicBezTo>
                  <a:cubicBezTo>
                    <a:pt x="2167" y="8743"/>
                    <a:pt x="3215" y="9552"/>
                    <a:pt x="4406" y="9552"/>
                  </a:cubicBezTo>
                  <a:cubicBezTo>
                    <a:pt x="4596" y="9552"/>
                    <a:pt x="4811" y="9528"/>
                    <a:pt x="5025" y="9457"/>
                  </a:cubicBezTo>
                  <a:cubicBezTo>
                    <a:pt x="6406" y="9124"/>
                    <a:pt x="7263" y="7718"/>
                    <a:pt x="6930" y="6337"/>
                  </a:cubicBezTo>
                  <a:cubicBezTo>
                    <a:pt x="6549" y="4694"/>
                    <a:pt x="6001" y="3099"/>
                    <a:pt x="5335" y="1574"/>
                  </a:cubicBezTo>
                  <a:cubicBezTo>
                    <a:pt x="4910" y="584"/>
                    <a:pt x="3959" y="0"/>
                    <a:pt x="2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50"/>
            <p:cNvSpPr/>
            <p:nvPr/>
          </p:nvSpPr>
          <p:spPr>
            <a:xfrm>
              <a:off x="3396168" y="4431608"/>
              <a:ext cx="39952" cy="21703"/>
            </a:xfrm>
            <a:custGeom>
              <a:avLst/>
              <a:gdLst/>
              <a:ahLst/>
              <a:cxnLst/>
              <a:rect l="l" t="t" r="r" b="b"/>
              <a:pathLst>
                <a:path w="24815" h="13480" extrusionOk="0">
                  <a:moveTo>
                    <a:pt x="2596" y="1"/>
                  </a:moveTo>
                  <a:cubicBezTo>
                    <a:pt x="1167" y="1"/>
                    <a:pt x="0" y="1168"/>
                    <a:pt x="0" y="2620"/>
                  </a:cubicBezTo>
                  <a:cubicBezTo>
                    <a:pt x="0" y="4049"/>
                    <a:pt x="1167" y="5216"/>
                    <a:pt x="2596" y="5216"/>
                  </a:cubicBezTo>
                  <a:cubicBezTo>
                    <a:pt x="9240" y="5216"/>
                    <a:pt x="15456" y="7860"/>
                    <a:pt x="20076" y="12670"/>
                  </a:cubicBezTo>
                  <a:cubicBezTo>
                    <a:pt x="20576" y="13218"/>
                    <a:pt x="21266" y="13480"/>
                    <a:pt x="21957" y="13480"/>
                  </a:cubicBezTo>
                  <a:cubicBezTo>
                    <a:pt x="22600" y="13480"/>
                    <a:pt x="23243" y="13242"/>
                    <a:pt x="23767" y="12742"/>
                  </a:cubicBezTo>
                  <a:cubicBezTo>
                    <a:pt x="24791" y="11765"/>
                    <a:pt x="24815" y="10122"/>
                    <a:pt x="23838" y="9074"/>
                  </a:cubicBezTo>
                  <a:cubicBezTo>
                    <a:pt x="18218" y="3240"/>
                    <a:pt x="10693" y="1"/>
                    <a:pt x="2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50"/>
            <p:cNvSpPr/>
            <p:nvPr/>
          </p:nvSpPr>
          <p:spPr>
            <a:xfrm>
              <a:off x="3272594" y="4454345"/>
              <a:ext cx="142784" cy="81822"/>
            </a:xfrm>
            <a:custGeom>
              <a:avLst/>
              <a:gdLst/>
              <a:ahLst/>
              <a:cxnLst/>
              <a:rect l="l" t="t" r="r" b="b"/>
              <a:pathLst>
                <a:path w="88686" h="50821" extrusionOk="0">
                  <a:moveTo>
                    <a:pt x="42533" y="1"/>
                  </a:moveTo>
                  <a:cubicBezTo>
                    <a:pt x="29030" y="1"/>
                    <a:pt x="17980" y="10527"/>
                    <a:pt x="17194" y="23839"/>
                  </a:cubicBezTo>
                  <a:cubicBezTo>
                    <a:pt x="7216" y="24196"/>
                    <a:pt x="0" y="35341"/>
                    <a:pt x="6882" y="45939"/>
                  </a:cubicBezTo>
                  <a:cubicBezTo>
                    <a:pt x="8621" y="48630"/>
                    <a:pt x="12717" y="50821"/>
                    <a:pt x="15932" y="50821"/>
                  </a:cubicBezTo>
                  <a:lnTo>
                    <a:pt x="68348" y="50821"/>
                  </a:lnTo>
                  <a:cubicBezTo>
                    <a:pt x="72420" y="50821"/>
                    <a:pt x="77611" y="48034"/>
                    <a:pt x="79850" y="44605"/>
                  </a:cubicBezTo>
                  <a:cubicBezTo>
                    <a:pt x="88685" y="30959"/>
                    <a:pt x="79207" y="16647"/>
                    <a:pt x="66347" y="16480"/>
                  </a:cubicBezTo>
                  <a:cubicBezTo>
                    <a:pt x="62727" y="6859"/>
                    <a:pt x="53440" y="1"/>
                    <a:pt x="42533" y="1"/>
                  </a:cubicBezTo>
                  <a:close/>
                </a:path>
              </a:pathLst>
            </a:custGeom>
            <a:solidFill>
              <a:srgbClr val="F0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0"/>
            <p:cNvSpPr/>
            <p:nvPr/>
          </p:nvSpPr>
          <p:spPr>
            <a:xfrm>
              <a:off x="3314998" y="4454383"/>
              <a:ext cx="91715" cy="81822"/>
            </a:xfrm>
            <a:custGeom>
              <a:avLst/>
              <a:gdLst/>
              <a:ahLst/>
              <a:cxnLst/>
              <a:rect l="l" t="t" r="r" b="b"/>
              <a:pathLst>
                <a:path w="56966" h="50821" extrusionOk="0">
                  <a:moveTo>
                    <a:pt x="16195" y="1"/>
                  </a:moveTo>
                  <a:cubicBezTo>
                    <a:pt x="10051" y="1"/>
                    <a:pt x="4407" y="2192"/>
                    <a:pt x="1" y="5835"/>
                  </a:cubicBezTo>
                  <a:cubicBezTo>
                    <a:pt x="1239" y="5645"/>
                    <a:pt x="2525" y="5549"/>
                    <a:pt x="3811" y="5549"/>
                  </a:cubicBezTo>
                  <a:cubicBezTo>
                    <a:pt x="14694" y="5549"/>
                    <a:pt x="23982" y="12408"/>
                    <a:pt x="27602" y="22053"/>
                  </a:cubicBezTo>
                  <a:cubicBezTo>
                    <a:pt x="36985" y="22172"/>
                    <a:pt x="44558" y="29792"/>
                    <a:pt x="44558" y="39199"/>
                  </a:cubicBezTo>
                  <a:cubicBezTo>
                    <a:pt x="44558" y="43676"/>
                    <a:pt x="42843" y="47748"/>
                    <a:pt x="40033" y="50820"/>
                  </a:cubicBezTo>
                  <a:cubicBezTo>
                    <a:pt x="49392" y="50678"/>
                    <a:pt x="56965" y="43057"/>
                    <a:pt x="56965" y="33650"/>
                  </a:cubicBezTo>
                  <a:cubicBezTo>
                    <a:pt x="56965" y="24244"/>
                    <a:pt x="49392" y="16599"/>
                    <a:pt x="40009" y="16504"/>
                  </a:cubicBezTo>
                  <a:cubicBezTo>
                    <a:pt x="36389" y="6859"/>
                    <a:pt x="27102" y="1"/>
                    <a:pt x="16195" y="1"/>
                  </a:cubicBezTo>
                  <a:close/>
                </a:path>
              </a:pathLst>
            </a:custGeom>
            <a:solidFill>
              <a:srgbClr val="DD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0"/>
            <p:cNvSpPr/>
            <p:nvPr/>
          </p:nvSpPr>
          <p:spPr>
            <a:xfrm>
              <a:off x="3259250" y="4403121"/>
              <a:ext cx="17101" cy="8169"/>
            </a:xfrm>
            <a:custGeom>
              <a:avLst/>
              <a:gdLst/>
              <a:ahLst/>
              <a:cxnLst/>
              <a:rect l="l" t="t" r="r" b="b"/>
              <a:pathLst>
                <a:path w="10622" h="5074" extrusionOk="0">
                  <a:moveTo>
                    <a:pt x="2549" y="1"/>
                  </a:moveTo>
                  <a:cubicBezTo>
                    <a:pt x="1144" y="1"/>
                    <a:pt x="1" y="1192"/>
                    <a:pt x="24" y="2597"/>
                  </a:cubicBezTo>
                  <a:cubicBezTo>
                    <a:pt x="72" y="4002"/>
                    <a:pt x="1287" y="5073"/>
                    <a:pt x="2668" y="5073"/>
                  </a:cubicBezTo>
                  <a:lnTo>
                    <a:pt x="8050" y="5073"/>
                  </a:lnTo>
                  <a:cubicBezTo>
                    <a:pt x="9479" y="5073"/>
                    <a:pt x="10622" y="3906"/>
                    <a:pt x="10598" y="2477"/>
                  </a:cubicBezTo>
                  <a:cubicBezTo>
                    <a:pt x="10550" y="1072"/>
                    <a:pt x="9336" y="1"/>
                    <a:pt x="79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0"/>
            <p:cNvSpPr/>
            <p:nvPr/>
          </p:nvSpPr>
          <p:spPr>
            <a:xfrm>
              <a:off x="3259558" y="4417806"/>
              <a:ext cx="39914" cy="8131"/>
            </a:xfrm>
            <a:custGeom>
              <a:avLst/>
              <a:gdLst/>
              <a:ahLst/>
              <a:cxnLst/>
              <a:rect l="l" t="t" r="r" b="b"/>
              <a:pathLst>
                <a:path w="24791" h="5050" extrusionOk="0">
                  <a:moveTo>
                    <a:pt x="2572" y="1"/>
                  </a:moveTo>
                  <a:cubicBezTo>
                    <a:pt x="1143" y="1"/>
                    <a:pt x="0" y="1168"/>
                    <a:pt x="48" y="2596"/>
                  </a:cubicBezTo>
                  <a:cubicBezTo>
                    <a:pt x="72" y="3978"/>
                    <a:pt x="1286" y="5049"/>
                    <a:pt x="2691" y="5049"/>
                  </a:cubicBezTo>
                  <a:lnTo>
                    <a:pt x="22243" y="5049"/>
                  </a:lnTo>
                  <a:cubicBezTo>
                    <a:pt x="23648" y="5049"/>
                    <a:pt x="24791" y="3882"/>
                    <a:pt x="24767" y="2454"/>
                  </a:cubicBezTo>
                  <a:cubicBezTo>
                    <a:pt x="24720" y="1072"/>
                    <a:pt x="23505" y="1"/>
                    <a:pt x="22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0"/>
            <p:cNvSpPr/>
            <p:nvPr/>
          </p:nvSpPr>
          <p:spPr>
            <a:xfrm>
              <a:off x="3259558" y="4429729"/>
              <a:ext cx="39914" cy="8169"/>
            </a:xfrm>
            <a:custGeom>
              <a:avLst/>
              <a:gdLst/>
              <a:ahLst/>
              <a:cxnLst/>
              <a:rect l="l" t="t" r="r" b="b"/>
              <a:pathLst>
                <a:path w="24791" h="5074" extrusionOk="0">
                  <a:moveTo>
                    <a:pt x="2572" y="1"/>
                  </a:moveTo>
                  <a:cubicBezTo>
                    <a:pt x="1143" y="1"/>
                    <a:pt x="0" y="1168"/>
                    <a:pt x="48" y="2597"/>
                  </a:cubicBezTo>
                  <a:cubicBezTo>
                    <a:pt x="72" y="4002"/>
                    <a:pt x="1286" y="5073"/>
                    <a:pt x="2691" y="5073"/>
                  </a:cubicBezTo>
                  <a:lnTo>
                    <a:pt x="22243" y="5073"/>
                  </a:lnTo>
                  <a:cubicBezTo>
                    <a:pt x="23648" y="5073"/>
                    <a:pt x="24791" y="3907"/>
                    <a:pt x="24767" y="2478"/>
                  </a:cubicBezTo>
                  <a:cubicBezTo>
                    <a:pt x="24720" y="1073"/>
                    <a:pt x="23505" y="1"/>
                    <a:pt x="22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0"/>
            <p:cNvSpPr/>
            <p:nvPr/>
          </p:nvSpPr>
          <p:spPr>
            <a:xfrm>
              <a:off x="3258484" y="4449821"/>
              <a:ext cx="9510" cy="8169"/>
            </a:xfrm>
            <a:custGeom>
              <a:avLst/>
              <a:gdLst/>
              <a:ahLst/>
              <a:cxnLst/>
              <a:rect l="l" t="t" r="r" b="b"/>
              <a:pathLst>
                <a:path w="5907" h="5074" extrusionOk="0">
                  <a:moveTo>
                    <a:pt x="2929" y="1"/>
                  </a:moveTo>
                  <a:cubicBezTo>
                    <a:pt x="1286" y="1"/>
                    <a:pt x="0" y="1596"/>
                    <a:pt x="524" y="3335"/>
                  </a:cubicBezTo>
                  <a:cubicBezTo>
                    <a:pt x="858" y="4383"/>
                    <a:pt x="1882" y="5073"/>
                    <a:pt x="2977" y="5073"/>
                  </a:cubicBezTo>
                  <a:cubicBezTo>
                    <a:pt x="4620" y="5073"/>
                    <a:pt x="5906" y="3478"/>
                    <a:pt x="5382" y="1739"/>
                  </a:cubicBezTo>
                  <a:cubicBezTo>
                    <a:pt x="5073" y="691"/>
                    <a:pt x="4049" y="1"/>
                    <a:pt x="2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50"/>
            <p:cNvSpPr/>
            <p:nvPr/>
          </p:nvSpPr>
          <p:spPr>
            <a:xfrm>
              <a:off x="3269372" y="4449821"/>
              <a:ext cx="9510" cy="8169"/>
            </a:xfrm>
            <a:custGeom>
              <a:avLst/>
              <a:gdLst/>
              <a:ahLst/>
              <a:cxnLst/>
              <a:rect l="l" t="t" r="r" b="b"/>
              <a:pathLst>
                <a:path w="5907" h="5074" extrusionOk="0">
                  <a:moveTo>
                    <a:pt x="2930" y="1"/>
                  </a:moveTo>
                  <a:cubicBezTo>
                    <a:pt x="1287" y="1"/>
                    <a:pt x="1" y="1596"/>
                    <a:pt x="525" y="3335"/>
                  </a:cubicBezTo>
                  <a:cubicBezTo>
                    <a:pt x="858" y="4383"/>
                    <a:pt x="1858" y="5073"/>
                    <a:pt x="2977" y="5073"/>
                  </a:cubicBezTo>
                  <a:cubicBezTo>
                    <a:pt x="4621" y="5073"/>
                    <a:pt x="5907" y="3478"/>
                    <a:pt x="5383" y="1739"/>
                  </a:cubicBezTo>
                  <a:cubicBezTo>
                    <a:pt x="5049" y="691"/>
                    <a:pt x="4049" y="1"/>
                    <a:pt x="29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50"/>
          <p:cNvGrpSpPr/>
          <p:nvPr/>
        </p:nvGrpSpPr>
        <p:grpSpPr>
          <a:xfrm>
            <a:off x="4064862" y="4251212"/>
            <a:ext cx="271717" cy="216406"/>
            <a:chOff x="4020977" y="4356920"/>
            <a:chExt cx="295345" cy="235224"/>
          </a:xfrm>
        </p:grpSpPr>
        <p:sp>
          <p:nvSpPr>
            <p:cNvPr id="7632" name="Google Shape;7632;p50"/>
            <p:cNvSpPr/>
            <p:nvPr/>
          </p:nvSpPr>
          <p:spPr>
            <a:xfrm>
              <a:off x="4024757" y="4361176"/>
              <a:ext cx="141191" cy="139526"/>
            </a:xfrm>
            <a:custGeom>
              <a:avLst/>
              <a:gdLst/>
              <a:ahLst/>
              <a:cxnLst/>
              <a:rect l="l" t="t" r="r" b="b"/>
              <a:pathLst>
                <a:path w="87696" h="86662" extrusionOk="0">
                  <a:moveTo>
                    <a:pt x="63618" y="1"/>
                  </a:moveTo>
                  <a:cubicBezTo>
                    <a:pt x="61260" y="1"/>
                    <a:pt x="59193" y="2334"/>
                    <a:pt x="60071" y="4930"/>
                  </a:cubicBezTo>
                  <a:cubicBezTo>
                    <a:pt x="61500" y="9193"/>
                    <a:pt x="62262" y="13766"/>
                    <a:pt x="62262" y="18505"/>
                  </a:cubicBezTo>
                  <a:cubicBezTo>
                    <a:pt x="62262" y="42066"/>
                    <a:pt x="43091" y="61251"/>
                    <a:pt x="19535" y="61251"/>
                  </a:cubicBezTo>
                  <a:cubicBezTo>
                    <a:pt x="19520" y="61251"/>
                    <a:pt x="19505" y="61251"/>
                    <a:pt x="19491" y="61251"/>
                  </a:cubicBezTo>
                  <a:cubicBezTo>
                    <a:pt x="14776" y="61228"/>
                    <a:pt x="10227" y="60466"/>
                    <a:pt x="5964" y="59037"/>
                  </a:cubicBezTo>
                  <a:cubicBezTo>
                    <a:pt x="5552" y="58900"/>
                    <a:pt x="5147" y="58837"/>
                    <a:pt x="4757" y="58837"/>
                  </a:cubicBezTo>
                  <a:cubicBezTo>
                    <a:pt x="2010" y="58837"/>
                    <a:pt x="1" y="61955"/>
                    <a:pt x="1606" y="64562"/>
                  </a:cubicBezTo>
                  <a:cubicBezTo>
                    <a:pt x="9775" y="77826"/>
                    <a:pt x="24444" y="86661"/>
                    <a:pt x="41186" y="86661"/>
                  </a:cubicBezTo>
                  <a:cubicBezTo>
                    <a:pt x="66905" y="86661"/>
                    <a:pt x="87696" y="65871"/>
                    <a:pt x="87696" y="40152"/>
                  </a:cubicBezTo>
                  <a:cubicBezTo>
                    <a:pt x="87696" y="23434"/>
                    <a:pt x="78860" y="8765"/>
                    <a:pt x="65572" y="572"/>
                  </a:cubicBezTo>
                  <a:cubicBezTo>
                    <a:pt x="64935" y="177"/>
                    <a:pt x="64266" y="1"/>
                    <a:pt x="63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0"/>
            <p:cNvSpPr/>
            <p:nvPr/>
          </p:nvSpPr>
          <p:spPr>
            <a:xfrm>
              <a:off x="4029643" y="4364436"/>
              <a:ext cx="136304" cy="136266"/>
            </a:xfrm>
            <a:custGeom>
              <a:avLst/>
              <a:gdLst/>
              <a:ahLst/>
              <a:cxnLst/>
              <a:rect l="l" t="t" r="r" b="b"/>
              <a:pathLst>
                <a:path w="84661" h="84637" extrusionOk="0">
                  <a:moveTo>
                    <a:pt x="64752" y="0"/>
                  </a:moveTo>
                  <a:cubicBezTo>
                    <a:pt x="70015" y="7525"/>
                    <a:pt x="73087" y="16694"/>
                    <a:pt x="73087" y="26577"/>
                  </a:cubicBezTo>
                  <a:cubicBezTo>
                    <a:pt x="73087" y="52249"/>
                    <a:pt x="52273" y="73086"/>
                    <a:pt x="26601" y="73086"/>
                  </a:cubicBezTo>
                  <a:cubicBezTo>
                    <a:pt x="16718" y="73086"/>
                    <a:pt x="7549" y="69991"/>
                    <a:pt x="0" y="64728"/>
                  </a:cubicBezTo>
                  <a:lnTo>
                    <a:pt x="0" y="64728"/>
                  </a:lnTo>
                  <a:cubicBezTo>
                    <a:pt x="8407" y="76778"/>
                    <a:pt x="22362" y="84636"/>
                    <a:pt x="38151" y="84636"/>
                  </a:cubicBezTo>
                  <a:cubicBezTo>
                    <a:pt x="63847" y="84636"/>
                    <a:pt x="84661" y="63823"/>
                    <a:pt x="84661" y="38151"/>
                  </a:cubicBezTo>
                  <a:cubicBezTo>
                    <a:pt x="84661" y="22338"/>
                    <a:pt x="76778" y="8383"/>
                    <a:pt x="6475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0"/>
            <p:cNvSpPr/>
            <p:nvPr/>
          </p:nvSpPr>
          <p:spPr>
            <a:xfrm>
              <a:off x="4052417" y="4440887"/>
              <a:ext cx="263905" cy="151144"/>
            </a:xfrm>
            <a:custGeom>
              <a:avLst/>
              <a:gdLst/>
              <a:ahLst/>
              <a:cxnLst/>
              <a:rect l="l" t="t" r="r" b="b"/>
              <a:pathLst>
                <a:path w="163916" h="93878" extrusionOk="0">
                  <a:moveTo>
                    <a:pt x="85280" y="1"/>
                  </a:moveTo>
                  <a:cubicBezTo>
                    <a:pt x="65157" y="1"/>
                    <a:pt x="47987" y="12670"/>
                    <a:pt x="41319" y="30460"/>
                  </a:cubicBezTo>
                  <a:cubicBezTo>
                    <a:pt x="17504" y="30769"/>
                    <a:pt x="1" y="57298"/>
                    <a:pt x="16457" y="82518"/>
                  </a:cubicBezTo>
                  <a:cubicBezTo>
                    <a:pt x="21100" y="89638"/>
                    <a:pt x="29078" y="93877"/>
                    <a:pt x="37556" y="93877"/>
                  </a:cubicBezTo>
                  <a:lnTo>
                    <a:pt x="134481" y="93877"/>
                  </a:lnTo>
                  <a:cubicBezTo>
                    <a:pt x="140363" y="93877"/>
                    <a:pt x="147865" y="89876"/>
                    <a:pt x="151080" y="84971"/>
                  </a:cubicBezTo>
                  <a:cubicBezTo>
                    <a:pt x="163916" y="65348"/>
                    <a:pt x="150556" y="44701"/>
                    <a:pt x="132124" y="44058"/>
                  </a:cubicBezTo>
                  <a:cubicBezTo>
                    <a:pt x="130623" y="19481"/>
                    <a:pt x="110238" y="1"/>
                    <a:pt x="852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0"/>
            <p:cNvSpPr/>
            <p:nvPr/>
          </p:nvSpPr>
          <p:spPr>
            <a:xfrm>
              <a:off x="4135235" y="4440887"/>
              <a:ext cx="169010" cy="151105"/>
            </a:xfrm>
            <a:custGeom>
              <a:avLst/>
              <a:gdLst/>
              <a:ahLst/>
              <a:cxnLst/>
              <a:rect l="l" t="t" r="r" b="b"/>
              <a:pathLst>
                <a:path w="104975" h="93854" extrusionOk="0">
                  <a:moveTo>
                    <a:pt x="33840" y="1"/>
                  </a:moveTo>
                  <a:cubicBezTo>
                    <a:pt x="20552" y="1"/>
                    <a:pt x="8550" y="5526"/>
                    <a:pt x="0" y="14409"/>
                  </a:cubicBezTo>
                  <a:cubicBezTo>
                    <a:pt x="3167" y="13742"/>
                    <a:pt x="6454" y="13385"/>
                    <a:pt x="9812" y="13385"/>
                  </a:cubicBezTo>
                  <a:cubicBezTo>
                    <a:pt x="34769" y="13385"/>
                    <a:pt x="55178" y="32865"/>
                    <a:pt x="56655" y="57441"/>
                  </a:cubicBezTo>
                  <a:cubicBezTo>
                    <a:pt x="70015" y="57894"/>
                    <a:pt x="80707" y="68848"/>
                    <a:pt x="80707" y="82327"/>
                  </a:cubicBezTo>
                  <a:cubicBezTo>
                    <a:pt x="80707" y="86495"/>
                    <a:pt x="79683" y="90424"/>
                    <a:pt x="77873" y="93853"/>
                  </a:cubicBezTo>
                  <a:lnTo>
                    <a:pt x="79493" y="93853"/>
                  </a:lnTo>
                  <a:cubicBezTo>
                    <a:pt x="92924" y="93853"/>
                    <a:pt x="104450" y="82875"/>
                    <a:pt x="104712" y="69444"/>
                  </a:cubicBezTo>
                  <a:cubicBezTo>
                    <a:pt x="104974" y="55750"/>
                    <a:pt x="94186" y="44510"/>
                    <a:pt x="80684" y="44058"/>
                  </a:cubicBezTo>
                  <a:cubicBezTo>
                    <a:pt x="79183" y="19481"/>
                    <a:pt x="58774" y="1"/>
                    <a:pt x="338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50"/>
            <p:cNvSpPr/>
            <p:nvPr/>
          </p:nvSpPr>
          <p:spPr>
            <a:xfrm>
              <a:off x="4237300" y="4489807"/>
              <a:ext cx="12461" cy="17604"/>
            </a:xfrm>
            <a:custGeom>
              <a:avLst/>
              <a:gdLst/>
              <a:ahLst/>
              <a:cxnLst/>
              <a:rect l="l" t="t" r="r" b="b"/>
              <a:pathLst>
                <a:path w="7740" h="10934" extrusionOk="0">
                  <a:moveTo>
                    <a:pt x="2962" y="1"/>
                  </a:moveTo>
                  <a:cubicBezTo>
                    <a:pt x="2617" y="1"/>
                    <a:pt x="2266" y="70"/>
                    <a:pt x="1929" y="217"/>
                  </a:cubicBezTo>
                  <a:cubicBezTo>
                    <a:pt x="596" y="789"/>
                    <a:pt x="0" y="2313"/>
                    <a:pt x="572" y="3623"/>
                  </a:cubicBezTo>
                  <a:cubicBezTo>
                    <a:pt x="1310" y="5338"/>
                    <a:pt x="1905" y="7124"/>
                    <a:pt x="2334" y="8933"/>
                  </a:cubicBezTo>
                  <a:cubicBezTo>
                    <a:pt x="2620" y="10124"/>
                    <a:pt x="3692" y="10934"/>
                    <a:pt x="4858" y="10934"/>
                  </a:cubicBezTo>
                  <a:cubicBezTo>
                    <a:pt x="5049" y="10934"/>
                    <a:pt x="5263" y="10910"/>
                    <a:pt x="5478" y="10862"/>
                  </a:cubicBezTo>
                  <a:cubicBezTo>
                    <a:pt x="6859" y="10529"/>
                    <a:pt x="7740" y="9124"/>
                    <a:pt x="7383" y="7719"/>
                  </a:cubicBezTo>
                  <a:cubicBezTo>
                    <a:pt x="6883" y="5623"/>
                    <a:pt x="6192" y="3551"/>
                    <a:pt x="5335" y="1575"/>
                  </a:cubicBezTo>
                  <a:cubicBezTo>
                    <a:pt x="4910" y="584"/>
                    <a:pt x="3960" y="1"/>
                    <a:pt x="2962" y="1"/>
                  </a:cubicBezTo>
                  <a:close/>
                </a:path>
              </a:pathLst>
            </a:custGeom>
            <a:solidFill>
              <a:srgbClr val="1E6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50"/>
            <p:cNvSpPr/>
            <p:nvPr/>
          </p:nvSpPr>
          <p:spPr>
            <a:xfrm>
              <a:off x="4185538" y="4455380"/>
              <a:ext cx="49923" cy="25960"/>
            </a:xfrm>
            <a:custGeom>
              <a:avLst/>
              <a:gdLst/>
              <a:ahLst/>
              <a:cxnLst/>
              <a:rect l="l" t="t" r="r" b="b"/>
              <a:pathLst>
                <a:path w="31008" h="16124" extrusionOk="0">
                  <a:moveTo>
                    <a:pt x="2596" y="1"/>
                  </a:moveTo>
                  <a:cubicBezTo>
                    <a:pt x="1168" y="1"/>
                    <a:pt x="1" y="1168"/>
                    <a:pt x="1" y="2620"/>
                  </a:cubicBezTo>
                  <a:cubicBezTo>
                    <a:pt x="1" y="4049"/>
                    <a:pt x="1168" y="5216"/>
                    <a:pt x="2596" y="5216"/>
                  </a:cubicBezTo>
                  <a:cubicBezTo>
                    <a:pt x="11598" y="5216"/>
                    <a:pt x="20005" y="8812"/>
                    <a:pt x="26268" y="15313"/>
                  </a:cubicBezTo>
                  <a:cubicBezTo>
                    <a:pt x="26768" y="15861"/>
                    <a:pt x="27459" y="16123"/>
                    <a:pt x="28149" y="16123"/>
                  </a:cubicBezTo>
                  <a:cubicBezTo>
                    <a:pt x="28792" y="16123"/>
                    <a:pt x="29435" y="15885"/>
                    <a:pt x="29959" y="15409"/>
                  </a:cubicBezTo>
                  <a:cubicBezTo>
                    <a:pt x="30983" y="14408"/>
                    <a:pt x="31007" y="12765"/>
                    <a:pt x="30031" y="11717"/>
                  </a:cubicBezTo>
                  <a:cubicBezTo>
                    <a:pt x="22767" y="4168"/>
                    <a:pt x="13027" y="1"/>
                    <a:pt x="2596" y="1"/>
                  </a:cubicBezTo>
                  <a:close/>
                </a:path>
              </a:pathLst>
            </a:custGeom>
            <a:solidFill>
              <a:srgbClr val="1E6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0"/>
            <p:cNvSpPr/>
            <p:nvPr/>
          </p:nvSpPr>
          <p:spPr>
            <a:xfrm>
              <a:off x="4020977" y="4483983"/>
              <a:ext cx="188603" cy="108008"/>
            </a:xfrm>
            <a:custGeom>
              <a:avLst/>
              <a:gdLst/>
              <a:ahLst/>
              <a:cxnLst/>
              <a:rect l="l" t="t" r="r" b="b"/>
              <a:pathLst>
                <a:path w="117145" h="67086" extrusionOk="0">
                  <a:moveTo>
                    <a:pt x="56203" y="0"/>
                  </a:moveTo>
                  <a:cubicBezTo>
                    <a:pt x="38342" y="0"/>
                    <a:pt x="23768" y="13908"/>
                    <a:pt x="22696" y="31483"/>
                  </a:cubicBezTo>
                  <a:cubicBezTo>
                    <a:pt x="9527" y="31935"/>
                    <a:pt x="1" y="46676"/>
                    <a:pt x="9122" y="60679"/>
                  </a:cubicBezTo>
                  <a:cubicBezTo>
                    <a:pt x="11432" y="64228"/>
                    <a:pt x="16814" y="67085"/>
                    <a:pt x="21029" y="67085"/>
                  </a:cubicBezTo>
                  <a:lnTo>
                    <a:pt x="90282" y="67085"/>
                  </a:lnTo>
                  <a:cubicBezTo>
                    <a:pt x="95640" y="67085"/>
                    <a:pt x="102475" y="63442"/>
                    <a:pt x="105404" y="58941"/>
                  </a:cubicBezTo>
                  <a:cubicBezTo>
                    <a:pt x="117144" y="40937"/>
                    <a:pt x="104642" y="21981"/>
                    <a:pt x="87614" y="21767"/>
                  </a:cubicBezTo>
                  <a:cubicBezTo>
                    <a:pt x="82852" y="9050"/>
                    <a:pt x="70587" y="0"/>
                    <a:pt x="56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0"/>
            <p:cNvSpPr/>
            <p:nvPr/>
          </p:nvSpPr>
          <p:spPr>
            <a:xfrm>
              <a:off x="4076993" y="4484098"/>
              <a:ext cx="121085" cy="108047"/>
            </a:xfrm>
            <a:custGeom>
              <a:avLst/>
              <a:gdLst/>
              <a:ahLst/>
              <a:cxnLst/>
              <a:rect l="l" t="t" r="r" b="b"/>
              <a:pathLst>
                <a:path w="75208" h="67110" extrusionOk="0">
                  <a:moveTo>
                    <a:pt x="21386" y="1"/>
                  </a:moveTo>
                  <a:cubicBezTo>
                    <a:pt x="13266" y="1"/>
                    <a:pt x="5812" y="2906"/>
                    <a:pt x="1" y="7717"/>
                  </a:cubicBezTo>
                  <a:cubicBezTo>
                    <a:pt x="1644" y="7478"/>
                    <a:pt x="3311" y="7336"/>
                    <a:pt x="5002" y="7336"/>
                  </a:cubicBezTo>
                  <a:cubicBezTo>
                    <a:pt x="19410" y="7336"/>
                    <a:pt x="31674" y="16409"/>
                    <a:pt x="36437" y="29126"/>
                  </a:cubicBezTo>
                  <a:cubicBezTo>
                    <a:pt x="48821" y="29269"/>
                    <a:pt x="58823" y="39366"/>
                    <a:pt x="58823" y="51773"/>
                  </a:cubicBezTo>
                  <a:cubicBezTo>
                    <a:pt x="58823" y="57679"/>
                    <a:pt x="56560" y="63061"/>
                    <a:pt x="52845" y="67110"/>
                  </a:cubicBezTo>
                  <a:cubicBezTo>
                    <a:pt x="65229" y="66943"/>
                    <a:pt x="75207" y="56846"/>
                    <a:pt x="75207" y="44438"/>
                  </a:cubicBezTo>
                  <a:cubicBezTo>
                    <a:pt x="75207" y="32007"/>
                    <a:pt x="65205" y="21934"/>
                    <a:pt x="52821" y="21791"/>
                  </a:cubicBezTo>
                  <a:cubicBezTo>
                    <a:pt x="48059" y="9074"/>
                    <a:pt x="35794" y="1"/>
                    <a:pt x="2138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0"/>
            <p:cNvSpPr/>
            <p:nvPr/>
          </p:nvSpPr>
          <p:spPr>
            <a:xfrm>
              <a:off x="4269889" y="4439431"/>
              <a:ext cx="8169" cy="9778"/>
            </a:xfrm>
            <a:custGeom>
              <a:avLst/>
              <a:gdLst/>
              <a:ahLst/>
              <a:cxnLst/>
              <a:rect l="l" t="t" r="r" b="b"/>
              <a:pathLst>
                <a:path w="5074" h="6073" extrusionOk="0">
                  <a:moveTo>
                    <a:pt x="2549" y="0"/>
                  </a:moveTo>
                  <a:cubicBezTo>
                    <a:pt x="1167" y="0"/>
                    <a:pt x="24" y="1143"/>
                    <a:pt x="24" y="2524"/>
                  </a:cubicBezTo>
                  <a:lnTo>
                    <a:pt x="1" y="3548"/>
                  </a:lnTo>
                  <a:cubicBezTo>
                    <a:pt x="1" y="4953"/>
                    <a:pt x="1144" y="6073"/>
                    <a:pt x="2525" y="6073"/>
                  </a:cubicBezTo>
                  <a:cubicBezTo>
                    <a:pt x="3930" y="6073"/>
                    <a:pt x="5049" y="4953"/>
                    <a:pt x="5073" y="3572"/>
                  </a:cubicBezTo>
                  <a:lnTo>
                    <a:pt x="5073" y="2548"/>
                  </a:lnTo>
                  <a:cubicBezTo>
                    <a:pt x="5073" y="1143"/>
                    <a:pt x="3954" y="0"/>
                    <a:pt x="2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0"/>
            <p:cNvSpPr/>
            <p:nvPr/>
          </p:nvSpPr>
          <p:spPr>
            <a:xfrm>
              <a:off x="4269353" y="4456262"/>
              <a:ext cx="8168" cy="9779"/>
            </a:xfrm>
            <a:custGeom>
              <a:avLst/>
              <a:gdLst/>
              <a:ahLst/>
              <a:cxnLst/>
              <a:rect l="l" t="t" r="r" b="b"/>
              <a:pathLst>
                <a:path w="5073" h="6074" extrusionOk="0">
                  <a:moveTo>
                    <a:pt x="2548" y="1"/>
                  </a:moveTo>
                  <a:cubicBezTo>
                    <a:pt x="1143" y="1"/>
                    <a:pt x="24" y="1144"/>
                    <a:pt x="24" y="2549"/>
                  </a:cubicBezTo>
                  <a:lnTo>
                    <a:pt x="0" y="3549"/>
                  </a:lnTo>
                  <a:cubicBezTo>
                    <a:pt x="0" y="4954"/>
                    <a:pt x="1143" y="6073"/>
                    <a:pt x="2525" y="6073"/>
                  </a:cubicBezTo>
                  <a:lnTo>
                    <a:pt x="2548" y="6073"/>
                  </a:lnTo>
                  <a:cubicBezTo>
                    <a:pt x="3930" y="6073"/>
                    <a:pt x="5049" y="4954"/>
                    <a:pt x="5073" y="3573"/>
                  </a:cubicBezTo>
                  <a:lnTo>
                    <a:pt x="5073" y="2549"/>
                  </a:lnTo>
                  <a:cubicBezTo>
                    <a:pt x="5073" y="1144"/>
                    <a:pt x="3930" y="1"/>
                    <a:pt x="2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0"/>
            <p:cNvSpPr/>
            <p:nvPr/>
          </p:nvSpPr>
          <p:spPr>
            <a:xfrm>
              <a:off x="4277174" y="4448671"/>
              <a:ext cx="10468" cy="8168"/>
            </a:xfrm>
            <a:custGeom>
              <a:avLst/>
              <a:gdLst/>
              <a:ahLst/>
              <a:cxnLst/>
              <a:rect l="l" t="t" r="r" b="b"/>
              <a:pathLst>
                <a:path w="6502" h="5073" extrusionOk="0">
                  <a:moveTo>
                    <a:pt x="2572" y="0"/>
                  </a:moveTo>
                  <a:cubicBezTo>
                    <a:pt x="1143" y="0"/>
                    <a:pt x="0" y="1167"/>
                    <a:pt x="48" y="2596"/>
                  </a:cubicBezTo>
                  <a:cubicBezTo>
                    <a:pt x="72" y="3977"/>
                    <a:pt x="1286" y="5049"/>
                    <a:pt x="2668" y="5049"/>
                  </a:cubicBezTo>
                  <a:lnTo>
                    <a:pt x="3549" y="5073"/>
                  </a:lnTo>
                  <a:cubicBezTo>
                    <a:pt x="4620" y="5073"/>
                    <a:pt x="5621" y="4382"/>
                    <a:pt x="5954" y="3358"/>
                  </a:cubicBezTo>
                  <a:cubicBezTo>
                    <a:pt x="6502" y="1620"/>
                    <a:pt x="5216" y="24"/>
                    <a:pt x="3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0"/>
            <p:cNvSpPr/>
            <p:nvPr/>
          </p:nvSpPr>
          <p:spPr>
            <a:xfrm>
              <a:off x="4260458" y="4448671"/>
              <a:ext cx="10468" cy="8168"/>
            </a:xfrm>
            <a:custGeom>
              <a:avLst/>
              <a:gdLst/>
              <a:ahLst/>
              <a:cxnLst/>
              <a:rect l="l" t="t" r="r" b="b"/>
              <a:pathLst>
                <a:path w="6502" h="5073" extrusionOk="0">
                  <a:moveTo>
                    <a:pt x="2548" y="0"/>
                  </a:moveTo>
                  <a:cubicBezTo>
                    <a:pt x="1143" y="0"/>
                    <a:pt x="0" y="1167"/>
                    <a:pt x="24" y="2596"/>
                  </a:cubicBezTo>
                  <a:cubicBezTo>
                    <a:pt x="72" y="3977"/>
                    <a:pt x="1286" y="5049"/>
                    <a:pt x="2667" y="5049"/>
                  </a:cubicBezTo>
                  <a:lnTo>
                    <a:pt x="3525" y="5073"/>
                  </a:lnTo>
                  <a:cubicBezTo>
                    <a:pt x="4620" y="5073"/>
                    <a:pt x="5620" y="4382"/>
                    <a:pt x="5954" y="3358"/>
                  </a:cubicBezTo>
                  <a:cubicBezTo>
                    <a:pt x="6502" y="1620"/>
                    <a:pt x="5216" y="24"/>
                    <a:pt x="3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50"/>
            <p:cNvSpPr/>
            <p:nvPr/>
          </p:nvSpPr>
          <p:spPr>
            <a:xfrm>
              <a:off x="4247114" y="4410137"/>
              <a:ext cx="8131" cy="9779"/>
            </a:xfrm>
            <a:custGeom>
              <a:avLst/>
              <a:gdLst/>
              <a:ahLst/>
              <a:cxnLst/>
              <a:rect l="l" t="t" r="r" b="b"/>
              <a:pathLst>
                <a:path w="5050" h="6074" extrusionOk="0">
                  <a:moveTo>
                    <a:pt x="2525" y="1"/>
                  </a:moveTo>
                  <a:cubicBezTo>
                    <a:pt x="1144" y="1"/>
                    <a:pt x="1" y="1120"/>
                    <a:pt x="1" y="2525"/>
                  </a:cubicBezTo>
                  <a:lnTo>
                    <a:pt x="1" y="3525"/>
                  </a:lnTo>
                  <a:cubicBezTo>
                    <a:pt x="1" y="4907"/>
                    <a:pt x="1120" y="6050"/>
                    <a:pt x="2525" y="6073"/>
                  </a:cubicBezTo>
                  <a:cubicBezTo>
                    <a:pt x="3906" y="6073"/>
                    <a:pt x="5049" y="4930"/>
                    <a:pt x="5049" y="3549"/>
                  </a:cubicBezTo>
                  <a:lnTo>
                    <a:pt x="5049" y="2525"/>
                  </a:lnTo>
                  <a:cubicBezTo>
                    <a:pt x="5049" y="1144"/>
                    <a:pt x="3930" y="1"/>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50"/>
            <p:cNvSpPr/>
            <p:nvPr/>
          </p:nvSpPr>
          <p:spPr>
            <a:xfrm>
              <a:off x="4247075" y="4426701"/>
              <a:ext cx="8169" cy="10046"/>
            </a:xfrm>
            <a:custGeom>
              <a:avLst/>
              <a:gdLst/>
              <a:ahLst/>
              <a:cxnLst/>
              <a:rect l="l" t="t" r="r" b="b"/>
              <a:pathLst>
                <a:path w="5074" h="6240" extrusionOk="0">
                  <a:moveTo>
                    <a:pt x="2573" y="1"/>
                  </a:moveTo>
                  <a:cubicBezTo>
                    <a:pt x="1144" y="1"/>
                    <a:pt x="25" y="1168"/>
                    <a:pt x="25" y="2596"/>
                  </a:cubicBezTo>
                  <a:lnTo>
                    <a:pt x="25" y="3692"/>
                  </a:lnTo>
                  <a:cubicBezTo>
                    <a:pt x="1" y="5097"/>
                    <a:pt x="1144" y="6240"/>
                    <a:pt x="2549" y="6240"/>
                  </a:cubicBezTo>
                  <a:cubicBezTo>
                    <a:pt x="3930" y="6240"/>
                    <a:pt x="5073" y="5097"/>
                    <a:pt x="5073" y="3716"/>
                  </a:cubicBezTo>
                  <a:lnTo>
                    <a:pt x="5073" y="2620"/>
                  </a:lnTo>
                  <a:cubicBezTo>
                    <a:pt x="5073" y="1191"/>
                    <a:pt x="3954" y="24"/>
                    <a:pt x="2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0"/>
            <p:cNvSpPr/>
            <p:nvPr/>
          </p:nvSpPr>
          <p:spPr>
            <a:xfrm>
              <a:off x="4254477" y="4419340"/>
              <a:ext cx="10660" cy="8168"/>
            </a:xfrm>
            <a:custGeom>
              <a:avLst/>
              <a:gdLst/>
              <a:ahLst/>
              <a:cxnLst/>
              <a:rect l="l" t="t" r="r" b="b"/>
              <a:pathLst>
                <a:path w="6621" h="5073" extrusionOk="0">
                  <a:moveTo>
                    <a:pt x="2691" y="0"/>
                  </a:moveTo>
                  <a:cubicBezTo>
                    <a:pt x="1191" y="0"/>
                    <a:pt x="0" y="1310"/>
                    <a:pt x="167" y="2834"/>
                  </a:cubicBezTo>
                  <a:cubicBezTo>
                    <a:pt x="334" y="4120"/>
                    <a:pt x="1477" y="5049"/>
                    <a:pt x="2786" y="5073"/>
                  </a:cubicBezTo>
                  <a:lnTo>
                    <a:pt x="3668" y="5073"/>
                  </a:lnTo>
                  <a:cubicBezTo>
                    <a:pt x="4739" y="5073"/>
                    <a:pt x="5739" y="4406"/>
                    <a:pt x="6073" y="3382"/>
                  </a:cubicBezTo>
                  <a:cubicBezTo>
                    <a:pt x="6621" y="1643"/>
                    <a:pt x="5358" y="24"/>
                    <a:pt x="3691" y="24"/>
                  </a:cubicBezTo>
                  <a:lnTo>
                    <a:pt x="2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0"/>
            <p:cNvSpPr/>
            <p:nvPr/>
          </p:nvSpPr>
          <p:spPr>
            <a:xfrm>
              <a:off x="4237760" y="4419379"/>
              <a:ext cx="10660" cy="8129"/>
            </a:xfrm>
            <a:custGeom>
              <a:avLst/>
              <a:gdLst/>
              <a:ahLst/>
              <a:cxnLst/>
              <a:rect l="l" t="t" r="r" b="b"/>
              <a:pathLst>
                <a:path w="6621" h="5049" extrusionOk="0">
                  <a:moveTo>
                    <a:pt x="2691" y="0"/>
                  </a:moveTo>
                  <a:cubicBezTo>
                    <a:pt x="1191" y="0"/>
                    <a:pt x="0" y="1286"/>
                    <a:pt x="167" y="2810"/>
                  </a:cubicBezTo>
                  <a:cubicBezTo>
                    <a:pt x="310" y="4096"/>
                    <a:pt x="1477" y="5025"/>
                    <a:pt x="2763" y="5049"/>
                  </a:cubicBezTo>
                  <a:lnTo>
                    <a:pt x="3667" y="5049"/>
                  </a:lnTo>
                  <a:cubicBezTo>
                    <a:pt x="4739" y="5049"/>
                    <a:pt x="5739" y="4382"/>
                    <a:pt x="6073" y="3334"/>
                  </a:cubicBezTo>
                  <a:cubicBezTo>
                    <a:pt x="6620" y="1596"/>
                    <a:pt x="5334" y="0"/>
                    <a:pt x="3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0"/>
            <p:cNvSpPr/>
            <p:nvPr/>
          </p:nvSpPr>
          <p:spPr>
            <a:xfrm>
              <a:off x="4173806" y="4356920"/>
              <a:ext cx="8168" cy="9779"/>
            </a:xfrm>
            <a:custGeom>
              <a:avLst/>
              <a:gdLst/>
              <a:ahLst/>
              <a:cxnLst/>
              <a:rect l="l" t="t" r="r" b="b"/>
              <a:pathLst>
                <a:path w="5073" h="6074" extrusionOk="0">
                  <a:moveTo>
                    <a:pt x="2549" y="0"/>
                  </a:moveTo>
                  <a:cubicBezTo>
                    <a:pt x="1144" y="0"/>
                    <a:pt x="24" y="1120"/>
                    <a:pt x="0" y="2525"/>
                  </a:cubicBezTo>
                  <a:lnTo>
                    <a:pt x="0" y="3549"/>
                  </a:lnTo>
                  <a:cubicBezTo>
                    <a:pt x="0" y="4930"/>
                    <a:pt x="1120" y="6073"/>
                    <a:pt x="2525" y="6073"/>
                  </a:cubicBezTo>
                  <a:cubicBezTo>
                    <a:pt x="3930" y="6073"/>
                    <a:pt x="5049" y="4954"/>
                    <a:pt x="5049" y="3549"/>
                  </a:cubicBezTo>
                  <a:lnTo>
                    <a:pt x="5073" y="2525"/>
                  </a:lnTo>
                  <a:cubicBezTo>
                    <a:pt x="5073" y="1144"/>
                    <a:pt x="3930" y="0"/>
                    <a:pt x="2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0"/>
            <p:cNvSpPr/>
            <p:nvPr/>
          </p:nvSpPr>
          <p:spPr>
            <a:xfrm>
              <a:off x="4173806" y="4373753"/>
              <a:ext cx="8168" cy="9778"/>
            </a:xfrm>
            <a:custGeom>
              <a:avLst/>
              <a:gdLst/>
              <a:ahLst/>
              <a:cxnLst/>
              <a:rect l="l" t="t" r="r" b="b"/>
              <a:pathLst>
                <a:path w="5073" h="6073" extrusionOk="0">
                  <a:moveTo>
                    <a:pt x="2549" y="0"/>
                  </a:moveTo>
                  <a:cubicBezTo>
                    <a:pt x="1144" y="0"/>
                    <a:pt x="24" y="1143"/>
                    <a:pt x="0" y="2524"/>
                  </a:cubicBezTo>
                  <a:lnTo>
                    <a:pt x="0" y="3548"/>
                  </a:lnTo>
                  <a:cubicBezTo>
                    <a:pt x="0" y="4930"/>
                    <a:pt x="1120" y="6073"/>
                    <a:pt x="2525" y="6073"/>
                  </a:cubicBezTo>
                  <a:cubicBezTo>
                    <a:pt x="3930" y="6073"/>
                    <a:pt x="5049" y="4953"/>
                    <a:pt x="5073" y="3548"/>
                  </a:cubicBezTo>
                  <a:lnTo>
                    <a:pt x="5073" y="2548"/>
                  </a:lnTo>
                  <a:cubicBezTo>
                    <a:pt x="5073" y="1143"/>
                    <a:pt x="3954" y="0"/>
                    <a:pt x="2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0"/>
            <p:cNvSpPr/>
            <p:nvPr/>
          </p:nvSpPr>
          <p:spPr>
            <a:xfrm>
              <a:off x="4181552" y="4366160"/>
              <a:ext cx="10468" cy="8131"/>
            </a:xfrm>
            <a:custGeom>
              <a:avLst/>
              <a:gdLst/>
              <a:ahLst/>
              <a:cxnLst/>
              <a:rect l="l" t="t" r="r" b="b"/>
              <a:pathLst>
                <a:path w="6502" h="5050" extrusionOk="0">
                  <a:moveTo>
                    <a:pt x="2572" y="1"/>
                  </a:moveTo>
                  <a:cubicBezTo>
                    <a:pt x="1143" y="1"/>
                    <a:pt x="0" y="1144"/>
                    <a:pt x="24" y="2573"/>
                  </a:cubicBezTo>
                  <a:cubicBezTo>
                    <a:pt x="48" y="3954"/>
                    <a:pt x="1262" y="5049"/>
                    <a:pt x="2643" y="5049"/>
                  </a:cubicBezTo>
                  <a:lnTo>
                    <a:pt x="3525" y="5049"/>
                  </a:lnTo>
                  <a:cubicBezTo>
                    <a:pt x="4620" y="5049"/>
                    <a:pt x="5620" y="4383"/>
                    <a:pt x="5954" y="3359"/>
                  </a:cubicBezTo>
                  <a:cubicBezTo>
                    <a:pt x="6501" y="1620"/>
                    <a:pt x="5215" y="1"/>
                    <a:pt x="3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50"/>
            <p:cNvSpPr/>
            <p:nvPr/>
          </p:nvSpPr>
          <p:spPr>
            <a:xfrm>
              <a:off x="4164603" y="4366160"/>
              <a:ext cx="10661" cy="8131"/>
            </a:xfrm>
            <a:custGeom>
              <a:avLst/>
              <a:gdLst/>
              <a:ahLst/>
              <a:cxnLst/>
              <a:rect l="l" t="t" r="r" b="b"/>
              <a:pathLst>
                <a:path w="6622" h="5050" extrusionOk="0">
                  <a:moveTo>
                    <a:pt x="2692" y="1"/>
                  </a:moveTo>
                  <a:cubicBezTo>
                    <a:pt x="1192" y="1"/>
                    <a:pt x="1" y="1287"/>
                    <a:pt x="192" y="2811"/>
                  </a:cubicBezTo>
                  <a:cubicBezTo>
                    <a:pt x="334" y="4097"/>
                    <a:pt x="1477" y="5049"/>
                    <a:pt x="2787" y="5049"/>
                  </a:cubicBezTo>
                  <a:lnTo>
                    <a:pt x="3668" y="5049"/>
                  </a:lnTo>
                  <a:cubicBezTo>
                    <a:pt x="4764" y="5049"/>
                    <a:pt x="5740" y="4383"/>
                    <a:pt x="6074" y="3359"/>
                  </a:cubicBezTo>
                  <a:cubicBezTo>
                    <a:pt x="6621" y="1620"/>
                    <a:pt x="5359" y="1"/>
                    <a:pt x="36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50"/>
            <p:cNvSpPr/>
            <p:nvPr/>
          </p:nvSpPr>
          <p:spPr>
            <a:xfrm>
              <a:off x="4047854" y="4414470"/>
              <a:ext cx="8169" cy="9779"/>
            </a:xfrm>
            <a:custGeom>
              <a:avLst/>
              <a:gdLst/>
              <a:ahLst/>
              <a:cxnLst/>
              <a:rect l="l" t="t" r="r" b="b"/>
              <a:pathLst>
                <a:path w="5074" h="6074" extrusionOk="0">
                  <a:moveTo>
                    <a:pt x="2549" y="1"/>
                  </a:moveTo>
                  <a:cubicBezTo>
                    <a:pt x="1144" y="1"/>
                    <a:pt x="25" y="1120"/>
                    <a:pt x="1" y="2525"/>
                  </a:cubicBezTo>
                  <a:lnTo>
                    <a:pt x="1" y="3549"/>
                  </a:lnTo>
                  <a:cubicBezTo>
                    <a:pt x="1" y="4930"/>
                    <a:pt x="1120" y="6074"/>
                    <a:pt x="2525" y="6074"/>
                  </a:cubicBezTo>
                  <a:cubicBezTo>
                    <a:pt x="3930" y="6074"/>
                    <a:pt x="5050" y="4954"/>
                    <a:pt x="5050" y="3549"/>
                  </a:cubicBezTo>
                  <a:lnTo>
                    <a:pt x="5050" y="2525"/>
                  </a:lnTo>
                  <a:cubicBezTo>
                    <a:pt x="5073" y="1144"/>
                    <a:pt x="3930" y="1"/>
                    <a:pt x="25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0"/>
            <p:cNvSpPr/>
            <p:nvPr/>
          </p:nvSpPr>
          <p:spPr>
            <a:xfrm>
              <a:off x="4047854" y="4431302"/>
              <a:ext cx="8169" cy="9778"/>
            </a:xfrm>
            <a:custGeom>
              <a:avLst/>
              <a:gdLst/>
              <a:ahLst/>
              <a:cxnLst/>
              <a:rect l="l" t="t" r="r" b="b"/>
              <a:pathLst>
                <a:path w="5074" h="6073" extrusionOk="0">
                  <a:moveTo>
                    <a:pt x="2549" y="0"/>
                  </a:moveTo>
                  <a:cubicBezTo>
                    <a:pt x="1144" y="0"/>
                    <a:pt x="25" y="1120"/>
                    <a:pt x="1" y="2525"/>
                  </a:cubicBezTo>
                  <a:lnTo>
                    <a:pt x="1" y="3549"/>
                  </a:lnTo>
                  <a:cubicBezTo>
                    <a:pt x="1" y="4930"/>
                    <a:pt x="1120" y="6073"/>
                    <a:pt x="2525" y="6073"/>
                  </a:cubicBezTo>
                  <a:cubicBezTo>
                    <a:pt x="3906" y="6073"/>
                    <a:pt x="5050" y="4954"/>
                    <a:pt x="5050" y="3549"/>
                  </a:cubicBezTo>
                  <a:lnTo>
                    <a:pt x="5050" y="2548"/>
                  </a:lnTo>
                  <a:cubicBezTo>
                    <a:pt x="5073" y="1143"/>
                    <a:pt x="3930" y="0"/>
                    <a:pt x="2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0"/>
            <p:cNvSpPr/>
            <p:nvPr/>
          </p:nvSpPr>
          <p:spPr>
            <a:xfrm>
              <a:off x="4055408" y="4423711"/>
              <a:ext cx="10430" cy="8129"/>
            </a:xfrm>
            <a:custGeom>
              <a:avLst/>
              <a:gdLst/>
              <a:ahLst/>
              <a:cxnLst/>
              <a:rect l="l" t="t" r="r" b="b"/>
              <a:pathLst>
                <a:path w="6478" h="5049" extrusionOk="0">
                  <a:moveTo>
                    <a:pt x="2525" y="0"/>
                  </a:moveTo>
                  <a:cubicBezTo>
                    <a:pt x="1143" y="0"/>
                    <a:pt x="0" y="1119"/>
                    <a:pt x="0" y="2501"/>
                  </a:cubicBezTo>
                  <a:cubicBezTo>
                    <a:pt x="0" y="3906"/>
                    <a:pt x="1120" y="5049"/>
                    <a:pt x="2525" y="5049"/>
                  </a:cubicBezTo>
                  <a:lnTo>
                    <a:pt x="3501" y="5049"/>
                  </a:lnTo>
                  <a:cubicBezTo>
                    <a:pt x="4597" y="5049"/>
                    <a:pt x="5597" y="4382"/>
                    <a:pt x="5906" y="3358"/>
                  </a:cubicBezTo>
                  <a:cubicBezTo>
                    <a:pt x="6478" y="1619"/>
                    <a:pt x="5192" y="0"/>
                    <a:pt x="3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50"/>
            <p:cNvSpPr/>
            <p:nvPr/>
          </p:nvSpPr>
          <p:spPr>
            <a:xfrm>
              <a:off x="4038653" y="4423711"/>
              <a:ext cx="9779" cy="8129"/>
            </a:xfrm>
            <a:custGeom>
              <a:avLst/>
              <a:gdLst/>
              <a:ahLst/>
              <a:cxnLst/>
              <a:rect l="l" t="t" r="r" b="b"/>
              <a:pathLst>
                <a:path w="6074" h="5049" extrusionOk="0">
                  <a:moveTo>
                    <a:pt x="2549" y="0"/>
                  </a:moveTo>
                  <a:cubicBezTo>
                    <a:pt x="1144" y="0"/>
                    <a:pt x="0" y="1167"/>
                    <a:pt x="24" y="2572"/>
                  </a:cubicBezTo>
                  <a:cubicBezTo>
                    <a:pt x="48" y="3977"/>
                    <a:pt x="1263" y="5049"/>
                    <a:pt x="2668" y="5049"/>
                  </a:cubicBezTo>
                  <a:lnTo>
                    <a:pt x="3549" y="5049"/>
                  </a:lnTo>
                  <a:cubicBezTo>
                    <a:pt x="4930" y="5049"/>
                    <a:pt x="6049" y="3929"/>
                    <a:pt x="6073" y="2548"/>
                  </a:cubicBezTo>
                  <a:cubicBezTo>
                    <a:pt x="6073" y="1143"/>
                    <a:pt x="4954" y="0"/>
                    <a:pt x="3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50"/>
          <p:cNvGrpSpPr/>
          <p:nvPr/>
        </p:nvGrpSpPr>
        <p:grpSpPr>
          <a:xfrm>
            <a:off x="4807098" y="4247253"/>
            <a:ext cx="256302" cy="224316"/>
            <a:chOff x="4827756" y="4352617"/>
            <a:chExt cx="278590" cy="243822"/>
          </a:xfrm>
        </p:grpSpPr>
        <p:sp>
          <p:nvSpPr>
            <p:cNvPr id="7657" name="Google Shape;7657;p50"/>
            <p:cNvSpPr/>
            <p:nvPr/>
          </p:nvSpPr>
          <p:spPr>
            <a:xfrm>
              <a:off x="5021840" y="4424025"/>
              <a:ext cx="84506" cy="36954"/>
            </a:xfrm>
            <a:custGeom>
              <a:avLst/>
              <a:gdLst/>
              <a:ahLst/>
              <a:cxnLst/>
              <a:rect l="l" t="t" r="r" b="b"/>
              <a:pathLst>
                <a:path w="52488" h="22953" extrusionOk="0">
                  <a:moveTo>
                    <a:pt x="15896" y="0"/>
                  </a:moveTo>
                  <a:cubicBezTo>
                    <a:pt x="15265" y="0"/>
                    <a:pt x="14647" y="238"/>
                    <a:pt x="14170" y="686"/>
                  </a:cubicBezTo>
                  <a:lnTo>
                    <a:pt x="1048" y="13046"/>
                  </a:lnTo>
                  <a:cubicBezTo>
                    <a:pt x="48" y="13998"/>
                    <a:pt x="0" y="15594"/>
                    <a:pt x="953" y="16618"/>
                  </a:cubicBezTo>
                  <a:cubicBezTo>
                    <a:pt x="1447" y="17136"/>
                    <a:pt x="2113" y="17399"/>
                    <a:pt x="2783" y="17399"/>
                  </a:cubicBezTo>
                  <a:cubicBezTo>
                    <a:pt x="3406" y="17399"/>
                    <a:pt x="4032" y="17172"/>
                    <a:pt x="4525" y="16713"/>
                  </a:cubicBezTo>
                  <a:lnTo>
                    <a:pt x="16313" y="5616"/>
                  </a:lnTo>
                  <a:lnTo>
                    <a:pt x="48415" y="22667"/>
                  </a:lnTo>
                  <a:cubicBezTo>
                    <a:pt x="48796" y="22857"/>
                    <a:pt x="49201" y="22953"/>
                    <a:pt x="49606" y="22953"/>
                  </a:cubicBezTo>
                  <a:cubicBezTo>
                    <a:pt x="50511" y="22953"/>
                    <a:pt x="51368" y="22476"/>
                    <a:pt x="51821" y="21619"/>
                  </a:cubicBezTo>
                  <a:cubicBezTo>
                    <a:pt x="52487" y="20381"/>
                    <a:pt x="52011" y="18857"/>
                    <a:pt x="50797" y="18214"/>
                  </a:cubicBezTo>
                  <a:lnTo>
                    <a:pt x="17099" y="305"/>
                  </a:lnTo>
                  <a:cubicBezTo>
                    <a:pt x="16716" y="100"/>
                    <a:pt x="16303" y="0"/>
                    <a:pt x="15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0"/>
            <p:cNvSpPr/>
            <p:nvPr/>
          </p:nvSpPr>
          <p:spPr>
            <a:xfrm>
              <a:off x="4906931" y="4458460"/>
              <a:ext cx="108430" cy="47724"/>
            </a:xfrm>
            <a:custGeom>
              <a:avLst/>
              <a:gdLst/>
              <a:ahLst/>
              <a:cxnLst/>
              <a:rect l="l" t="t" r="r" b="b"/>
              <a:pathLst>
                <a:path w="67348" h="29642" extrusionOk="0">
                  <a:moveTo>
                    <a:pt x="64554" y="1"/>
                  </a:moveTo>
                  <a:cubicBezTo>
                    <a:pt x="63935" y="1"/>
                    <a:pt x="63313" y="227"/>
                    <a:pt x="62823" y="684"/>
                  </a:cubicBezTo>
                  <a:lnTo>
                    <a:pt x="44891" y="17592"/>
                  </a:lnTo>
                  <a:lnTo>
                    <a:pt x="21814" y="2851"/>
                  </a:lnTo>
                  <a:cubicBezTo>
                    <a:pt x="21395" y="2586"/>
                    <a:pt x="20926" y="2458"/>
                    <a:pt x="20462" y="2458"/>
                  </a:cubicBezTo>
                  <a:cubicBezTo>
                    <a:pt x="19715" y="2458"/>
                    <a:pt x="18980" y="2790"/>
                    <a:pt x="18480" y="3422"/>
                  </a:cubicBezTo>
                  <a:lnTo>
                    <a:pt x="881" y="25546"/>
                  </a:lnTo>
                  <a:cubicBezTo>
                    <a:pt x="0" y="26641"/>
                    <a:pt x="191" y="28237"/>
                    <a:pt x="1286" y="29094"/>
                  </a:cubicBezTo>
                  <a:cubicBezTo>
                    <a:pt x="1739" y="29475"/>
                    <a:pt x="2286" y="29642"/>
                    <a:pt x="2834" y="29642"/>
                  </a:cubicBezTo>
                  <a:cubicBezTo>
                    <a:pt x="3596" y="29642"/>
                    <a:pt x="4334" y="29308"/>
                    <a:pt x="4835" y="28689"/>
                  </a:cubicBezTo>
                  <a:lnTo>
                    <a:pt x="21005" y="8328"/>
                  </a:lnTo>
                  <a:lnTo>
                    <a:pt x="43843" y="22902"/>
                  </a:lnTo>
                  <a:cubicBezTo>
                    <a:pt x="44261" y="23167"/>
                    <a:pt x="44731" y="23297"/>
                    <a:pt x="45198" y="23297"/>
                  </a:cubicBezTo>
                  <a:cubicBezTo>
                    <a:pt x="45821" y="23297"/>
                    <a:pt x="46438" y="23066"/>
                    <a:pt x="46915" y="22617"/>
                  </a:cubicBezTo>
                  <a:lnTo>
                    <a:pt x="66300" y="4375"/>
                  </a:lnTo>
                  <a:cubicBezTo>
                    <a:pt x="67300" y="3422"/>
                    <a:pt x="67348" y="1803"/>
                    <a:pt x="66395" y="803"/>
                  </a:cubicBezTo>
                  <a:cubicBezTo>
                    <a:pt x="65899" y="269"/>
                    <a:pt x="65228" y="1"/>
                    <a:pt x="645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0"/>
            <p:cNvSpPr/>
            <p:nvPr/>
          </p:nvSpPr>
          <p:spPr>
            <a:xfrm>
              <a:off x="4827756" y="4508178"/>
              <a:ext cx="77373" cy="32857"/>
            </a:xfrm>
            <a:custGeom>
              <a:avLst/>
              <a:gdLst/>
              <a:ahLst/>
              <a:cxnLst/>
              <a:rect l="l" t="t" r="r" b="b"/>
              <a:pathLst>
                <a:path w="48058" h="20408" extrusionOk="0">
                  <a:moveTo>
                    <a:pt x="2866" y="1"/>
                  </a:moveTo>
                  <a:cubicBezTo>
                    <a:pt x="1933" y="1"/>
                    <a:pt x="1045" y="526"/>
                    <a:pt x="619" y="1428"/>
                  </a:cubicBezTo>
                  <a:cubicBezTo>
                    <a:pt x="0" y="2690"/>
                    <a:pt x="524" y="4191"/>
                    <a:pt x="1786" y="4810"/>
                  </a:cubicBezTo>
                  <a:lnTo>
                    <a:pt x="33722" y="20170"/>
                  </a:lnTo>
                  <a:cubicBezTo>
                    <a:pt x="34055" y="20337"/>
                    <a:pt x="34436" y="20408"/>
                    <a:pt x="34793" y="20408"/>
                  </a:cubicBezTo>
                  <a:cubicBezTo>
                    <a:pt x="35555" y="20408"/>
                    <a:pt x="36294" y="20075"/>
                    <a:pt x="36770" y="19456"/>
                  </a:cubicBezTo>
                  <a:lnTo>
                    <a:pt x="47201" y="6358"/>
                  </a:lnTo>
                  <a:cubicBezTo>
                    <a:pt x="48058" y="5262"/>
                    <a:pt x="47891" y="3667"/>
                    <a:pt x="46796" y="2809"/>
                  </a:cubicBezTo>
                  <a:cubicBezTo>
                    <a:pt x="46328" y="2443"/>
                    <a:pt x="45773" y="2264"/>
                    <a:pt x="45222" y="2264"/>
                  </a:cubicBezTo>
                  <a:cubicBezTo>
                    <a:pt x="44484" y="2264"/>
                    <a:pt x="43752" y="2587"/>
                    <a:pt x="43247" y="3214"/>
                  </a:cubicBezTo>
                  <a:lnTo>
                    <a:pt x="34079" y="14740"/>
                  </a:lnTo>
                  <a:lnTo>
                    <a:pt x="3977" y="261"/>
                  </a:lnTo>
                  <a:cubicBezTo>
                    <a:pt x="3617" y="85"/>
                    <a:pt x="3238" y="1"/>
                    <a:pt x="28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0"/>
            <p:cNvSpPr/>
            <p:nvPr/>
          </p:nvSpPr>
          <p:spPr>
            <a:xfrm>
              <a:off x="4865024" y="4441136"/>
              <a:ext cx="29139" cy="38861"/>
            </a:xfrm>
            <a:custGeom>
              <a:avLst/>
              <a:gdLst/>
              <a:ahLst/>
              <a:cxnLst/>
              <a:rect l="l" t="t" r="r" b="b"/>
              <a:pathLst>
                <a:path w="18099" h="24137" extrusionOk="0">
                  <a:moveTo>
                    <a:pt x="9041" y="1"/>
                  </a:moveTo>
                  <a:cubicBezTo>
                    <a:pt x="8097" y="1"/>
                    <a:pt x="7156" y="441"/>
                    <a:pt x="6573" y="1322"/>
                  </a:cubicBezTo>
                  <a:cubicBezTo>
                    <a:pt x="3882" y="5371"/>
                    <a:pt x="0" y="11801"/>
                    <a:pt x="0" y="15087"/>
                  </a:cubicBezTo>
                  <a:cubicBezTo>
                    <a:pt x="0" y="20088"/>
                    <a:pt x="4048" y="24137"/>
                    <a:pt x="9050" y="24137"/>
                  </a:cubicBezTo>
                  <a:cubicBezTo>
                    <a:pt x="14051" y="24137"/>
                    <a:pt x="18099" y="20088"/>
                    <a:pt x="18099" y="15087"/>
                  </a:cubicBezTo>
                  <a:cubicBezTo>
                    <a:pt x="18099" y="11801"/>
                    <a:pt x="14193" y="5371"/>
                    <a:pt x="11526" y="1322"/>
                  </a:cubicBezTo>
                  <a:cubicBezTo>
                    <a:pt x="10931" y="441"/>
                    <a:pt x="9984" y="1"/>
                    <a:pt x="9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0"/>
            <p:cNvSpPr/>
            <p:nvPr/>
          </p:nvSpPr>
          <p:spPr>
            <a:xfrm>
              <a:off x="4873881" y="4441122"/>
              <a:ext cx="20283" cy="38875"/>
            </a:xfrm>
            <a:custGeom>
              <a:avLst/>
              <a:gdLst/>
              <a:ahLst/>
              <a:cxnLst/>
              <a:rect l="l" t="t" r="r" b="b"/>
              <a:pathLst>
                <a:path w="12598" h="24146" extrusionOk="0">
                  <a:moveTo>
                    <a:pt x="3549" y="1"/>
                  </a:moveTo>
                  <a:cubicBezTo>
                    <a:pt x="2602" y="1"/>
                    <a:pt x="1657" y="447"/>
                    <a:pt x="1072" y="1331"/>
                  </a:cubicBezTo>
                  <a:cubicBezTo>
                    <a:pt x="738" y="1832"/>
                    <a:pt x="381" y="2379"/>
                    <a:pt x="24" y="2951"/>
                  </a:cubicBezTo>
                  <a:cubicBezTo>
                    <a:pt x="2548" y="6952"/>
                    <a:pt x="5525" y="12215"/>
                    <a:pt x="5525" y="15096"/>
                  </a:cubicBezTo>
                  <a:cubicBezTo>
                    <a:pt x="5525" y="18835"/>
                    <a:pt x="3263" y="22050"/>
                    <a:pt x="0" y="23431"/>
                  </a:cubicBezTo>
                  <a:cubicBezTo>
                    <a:pt x="1096" y="23907"/>
                    <a:pt x="2286" y="24146"/>
                    <a:pt x="3549" y="24146"/>
                  </a:cubicBezTo>
                  <a:cubicBezTo>
                    <a:pt x="8550" y="24146"/>
                    <a:pt x="12598" y="20097"/>
                    <a:pt x="12598" y="15096"/>
                  </a:cubicBezTo>
                  <a:cubicBezTo>
                    <a:pt x="12598" y="11810"/>
                    <a:pt x="8692" y="5380"/>
                    <a:pt x="6025" y="1331"/>
                  </a:cubicBezTo>
                  <a:cubicBezTo>
                    <a:pt x="5432" y="441"/>
                    <a:pt x="4490" y="1"/>
                    <a:pt x="354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0"/>
            <p:cNvSpPr/>
            <p:nvPr/>
          </p:nvSpPr>
          <p:spPr>
            <a:xfrm>
              <a:off x="4925296" y="4386050"/>
              <a:ext cx="29141" cy="38890"/>
            </a:xfrm>
            <a:custGeom>
              <a:avLst/>
              <a:gdLst/>
              <a:ahLst/>
              <a:cxnLst/>
              <a:rect l="l" t="t" r="r" b="b"/>
              <a:pathLst>
                <a:path w="18100" h="24155" extrusionOk="0">
                  <a:moveTo>
                    <a:pt x="9041" y="0"/>
                  </a:moveTo>
                  <a:cubicBezTo>
                    <a:pt x="8097" y="0"/>
                    <a:pt x="7157" y="447"/>
                    <a:pt x="6573" y="1340"/>
                  </a:cubicBezTo>
                  <a:cubicBezTo>
                    <a:pt x="3882" y="5365"/>
                    <a:pt x="0" y="11818"/>
                    <a:pt x="0" y="15105"/>
                  </a:cubicBezTo>
                  <a:cubicBezTo>
                    <a:pt x="0" y="20106"/>
                    <a:pt x="4049" y="24154"/>
                    <a:pt x="9050" y="24154"/>
                  </a:cubicBezTo>
                  <a:cubicBezTo>
                    <a:pt x="14051" y="24154"/>
                    <a:pt x="18099" y="20106"/>
                    <a:pt x="18099" y="15105"/>
                  </a:cubicBezTo>
                  <a:cubicBezTo>
                    <a:pt x="18099" y="11818"/>
                    <a:pt x="14194" y="5365"/>
                    <a:pt x="11527" y="1340"/>
                  </a:cubicBezTo>
                  <a:cubicBezTo>
                    <a:pt x="10931" y="447"/>
                    <a:pt x="9985" y="0"/>
                    <a:pt x="9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0"/>
            <p:cNvSpPr/>
            <p:nvPr/>
          </p:nvSpPr>
          <p:spPr>
            <a:xfrm>
              <a:off x="4934153" y="4386045"/>
              <a:ext cx="20284" cy="38894"/>
            </a:xfrm>
            <a:custGeom>
              <a:avLst/>
              <a:gdLst/>
              <a:ahLst/>
              <a:cxnLst/>
              <a:rect l="l" t="t" r="r" b="b"/>
              <a:pathLst>
                <a:path w="12599" h="24158" extrusionOk="0">
                  <a:moveTo>
                    <a:pt x="3549" y="0"/>
                  </a:moveTo>
                  <a:cubicBezTo>
                    <a:pt x="2603" y="0"/>
                    <a:pt x="1658" y="447"/>
                    <a:pt x="1072" y="1343"/>
                  </a:cubicBezTo>
                  <a:cubicBezTo>
                    <a:pt x="739" y="1843"/>
                    <a:pt x="382" y="2391"/>
                    <a:pt x="1" y="2962"/>
                  </a:cubicBezTo>
                  <a:cubicBezTo>
                    <a:pt x="2549" y="6939"/>
                    <a:pt x="5525" y="12226"/>
                    <a:pt x="5525" y="15108"/>
                  </a:cubicBezTo>
                  <a:cubicBezTo>
                    <a:pt x="5525" y="18847"/>
                    <a:pt x="3263" y="22062"/>
                    <a:pt x="1" y="23443"/>
                  </a:cubicBezTo>
                  <a:cubicBezTo>
                    <a:pt x="1096" y="23895"/>
                    <a:pt x="2287" y="24157"/>
                    <a:pt x="3549" y="24157"/>
                  </a:cubicBezTo>
                  <a:cubicBezTo>
                    <a:pt x="8550" y="24157"/>
                    <a:pt x="12598" y="20109"/>
                    <a:pt x="12598" y="15108"/>
                  </a:cubicBezTo>
                  <a:cubicBezTo>
                    <a:pt x="12598" y="11821"/>
                    <a:pt x="8693" y="5368"/>
                    <a:pt x="6026" y="1319"/>
                  </a:cubicBezTo>
                  <a:cubicBezTo>
                    <a:pt x="5432" y="441"/>
                    <a:pt x="4490" y="0"/>
                    <a:pt x="354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50"/>
            <p:cNvSpPr/>
            <p:nvPr/>
          </p:nvSpPr>
          <p:spPr>
            <a:xfrm>
              <a:off x="4965440" y="4409092"/>
              <a:ext cx="29178" cy="38890"/>
            </a:xfrm>
            <a:custGeom>
              <a:avLst/>
              <a:gdLst/>
              <a:ahLst/>
              <a:cxnLst/>
              <a:rect l="l" t="t" r="r" b="b"/>
              <a:pathLst>
                <a:path w="18123" h="24155" extrusionOk="0">
                  <a:moveTo>
                    <a:pt x="9059" y="1"/>
                  </a:moveTo>
                  <a:cubicBezTo>
                    <a:pt x="8115" y="1"/>
                    <a:pt x="7168" y="447"/>
                    <a:pt x="6573" y="1340"/>
                  </a:cubicBezTo>
                  <a:cubicBezTo>
                    <a:pt x="3906" y="5365"/>
                    <a:pt x="0" y="11819"/>
                    <a:pt x="0" y="15105"/>
                  </a:cubicBezTo>
                  <a:cubicBezTo>
                    <a:pt x="0" y="20106"/>
                    <a:pt x="4049" y="24155"/>
                    <a:pt x="9050" y="24155"/>
                  </a:cubicBezTo>
                  <a:cubicBezTo>
                    <a:pt x="14051" y="24155"/>
                    <a:pt x="18123" y="20106"/>
                    <a:pt x="18123" y="15105"/>
                  </a:cubicBezTo>
                  <a:cubicBezTo>
                    <a:pt x="18123" y="11819"/>
                    <a:pt x="14217" y="5365"/>
                    <a:pt x="11526" y="1340"/>
                  </a:cubicBezTo>
                  <a:cubicBezTo>
                    <a:pt x="10943" y="447"/>
                    <a:pt x="10002" y="1"/>
                    <a:pt x="9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50"/>
            <p:cNvSpPr/>
            <p:nvPr/>
          </p:nvSpPr>
          <p:spPr>
            <a:xfrm>
              <a:off x="4974335" y="4409092"/>
              <a:ext cx="20283" cy="38890"/>
            </a:xfrm>
            <a:custGeom>
              <a:avLst/>
              <a:gdLst/>
              <a:ahLst/>
              <a:cxnLst/>
              <a:rect l="l" t="t" r="r" b="b"/>
              <a:pathLst>
                <a:path w="12598" h="24155" extrusionOk="0">
                  <a:moveTo>
                    <a:pt x="3534" y="1"/>
                  </a:moveTo>
                  <a:cubicBezTo>
                    <a:pt x="2590" y="1"/>
                    <a:pt x="1643" y="447"/>
                    <a:pt x="1048" y="1340"/>
                  </a:cubicBezTo>
                  <a:cubicBezTo>
                    <a:pt x="715" y="1841"/>
                    <a:pt x="357" y="2388"/>
                    <a:pt x="0" y="2960"/>
                  </a:cubicBezTo>
                  <a:cubicBezTo>
                    <a:pt x="2548" y="6937"/>
                    <a:pt x="5525" y="12224"/>
                    <a:pt x="5525" y="15105"/>
                  </a:cubicBezTo>
                  <a:cubicBezTo>
                    <a:pt x="5525" y="18844"/>
                    <a:pt x="3239" y="22059"/>
                    <a:pt x="0" y="23440"/>
                  </a:cubicBezTo>
                  <a:cubicBezTo>
                    <a:pt x="1072" y="23893"/>
                    <a:pt x="2286" y="24155"/>
                    <a:pt x="3525" y="24155"/>
                  </a:cubicBezTo>
                  <a:cubicBezTo>
                    <a:pt x="8526" y="24155"/>
                    <a:pt x="12598" y="20106"/>
                    <a:pt x="12598" y="15105"/>
                  </a:cubicBezTo>
                  <a:cubicBezTo>
                    <a:pt x="12598" y="11819"/>
                    <a:pt x="8692" y="5365"/>
                    <a:pt x="6001" y="1340"/>
                  </a:cubicBezTo>
                  <a:cubicBezTo>
                    <a:pt x="5418" y="447"/>
                    <a:pt x="4477" y="1"/>
                    <a:pt x="353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0"/>
            <p:cNvSpPr/>
            <p:nvPr/>
          </p:nvSpPr>
          <p:spPr>
            <a:xfrm>
              <a:off x="5032459" y="4352617"/>
              <a:ext cx="29141" cy="38888"/>
            </a:xfrm>
            <a:custGeom>
              <a:avLst/>
              <a:gdLst/>
              <a:ahLst/>
              <a:cxnLst/>
              <a:rect l="l" t="t" r="r" b="b"/>
              <a:pathLst>
                <a:path w="18100" h="24154" extrusionOk="0">
                  <a:moveTo>
                    <a:pt x="9041" y="0"/>
                  </a:moveTo>
                  <a:cubicBezTo>
                    <a:pt x="8098" y="0"/>
                    <a:pt x="7157" y="447"/>
                    <a:pt x="6574" y="1340"/>
                  </a:cubicBezTo>
                  <a:cubicBezTo>
                    <a:pt x="3883" y="5388"/>
                    <a:pt x="1" y="11818"/>
                    <a:pt x="1" y="15105"/>
                  </a:cubicBezTo>
                  <a:cubicBezTo>
                    <a:pt x="1" y="20106"/>
                    <a:pt x="4049" y="24154"/>
                    <a:pt x="9050" y="24154"/>
                  </a:cubicBezTo>
                  <a:cubicBezTo>
                    <a:pt x="14051" y="24154"/>
                    <a:pt x="18100" y="20106"/>
                    <a:pt x="18100" y="15105"/>
                  </a:cubicBezTo>
                  <a:cubicBezTo>
                    <a:pt x="18100" y="11818"/>
                    <a:pt x="14218" y="5388"/>
                    <a:pt x="11527" y="1340"/>
                  </a:cubicBezTo>
                  <a:cubicBezTo>
                    <a:pt x="10932" y="447"/>
                    <a:pt x="9985" y="0"/>
                    <a:pt x="9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0"/>
            <p:cNvSpPr/>
            <p:nvPr/>
          </p:nvSpPr>
          <p:spPr>
            <a:xfrm>
              <a:off x="5041317" y="4352617"/>
              <a:ext cx="20283" cy="38888"/>
            </a:xfrm>
            <a:custGeom>
              <a:avLst/>
              <a:gdLst/>
              <a:ahLst/>
              <a:cxnLst/>
              <a:rect l="l" t="t" r="r" b="b"/>
              <a:pathLst>
                <a:path w="12598" h="24154" extrusionOk="0">
                  <a:moveTo>
                    <a:pt x="3539" y="0"/>
                  </a:moveTo>
                  <a:cubicBezTo>
                    <a:pt x="2596" y="0"/>
                    <a:pt x="1655" y="447"/>
                    <a:pt x="1072" y="1340"/>
                  </a:cubicBezTo>
                  <a:cubicBezTo>
                    <a:pt x="738" y="1840"/>
                    <a:pt x="381" y="2388"/>
                    <a:pt x="24" y="2959"/>
                  </a:cubicBezTo>
                  <a:cubicBezTo>
                    <a:pt x="2548" y="6936"/>
                    <a:pt x="5525" y="12223"/>
                    <a:pt x="5525" y="15105"/>
                  </a:cubicBezTo>
                  <a:cubicBezTo>
                    <a:pt x="5525" y="18843"/>
                    <a:pt x="3263" y="22058"/>
                    <a:pt x="0" y="23440"/>
                  </a:cubicBezTo>
                  <a:cubicBezTo>
                    <a:pt x="1095" y="23892"/>
                    <a:pt x="2286" y="24154"/>
                    <a:pt x="3548" y="24154"/>
                  </a:cubicBezTo>
                  <a:cubicBezTo>
                    <a:pt x="8549" y="24154"/>
                    <a:pt x="12598" y="20106"/>
                    <a:pt x="12598" y="15105"/>
                  </a:cubicBezTo>
                  <a:cubicBezTo>
                    <a:pt x="12598" y="11818"/>
                    <a:pt x="8716" y="5365"/>
                    <a:pt x="6025" y="1340"/>
                  </a:cubicBezTo>
                  <a:cubicBezTo>
                    <a:pt x="5430" y="447"/>
                    <a:pt x="4483" y="0"/>
                    <a:pt x="35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0"/>
            <p:cNvSpPr/>
            <p:nvPr/>
          </p:nvSpPr>
          <p:spPr>
            <a:xfrm>
              <a:off x="4870812" y="4524011"/>
              <a:ext cx="25960" cy="25958"/>
            </a:xfrm>
            <a:custGeom>
              <a:avLst/>
              <a:gdLst/>
              <a:ahLst/>
              <a:cxnLst/>
              <a:rect l="l" t="t" r="r" b="b"/>
              <a:pathLst>
                <a:path w="16124" h="16123" extrusionOk="0">
                  <a:moveTo>
                    <a:pt x="8074" y="1"/>
                  </a:moveTo>
                  <a:cubicBezTo>
                    <a:pt x="3621" y="1"/>
                    <a:pt x="1" y="3596"/>
                    <a:pt x="1" y="8050"/>
                  </a:cubicBezTo>
                  <a:cubicBezTo>
                    <a:pt x="1" y="12503"/>
                    <a:pt x="3621" y="16123"/>
                    <a:pt x="8074" y="16123"/>
                  </a:cubicBezTo>
                  <a:cubicBezTo>
                    <a:pt x="12504" y="16123"/>
                    <a:pt x="16123" y="12503"/>
                    <a:pt x="16123" y="8050"/>
                  </a:cubicBezTo>
                  <a:cubicBezTo>
                    <a:pt x="16123" y="3620"/>
                    <a:pt x="12504" y="1"/>
                    <a:pt x="8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0"/>
            <p:cNvSpPr/>
            <p:nvPr/>
          </p:nvSpPr>
          <p:spPr>
            <a:xfrm>
              <a:off x="4926906" y="4453501"/>
              <a:ext cx="25921" cy="25960"/>
            </a:xfrm>
            <a:custGeom>
              <a:avLst/>
              <a:gdLst/>
              <a:ahLst/>
              <a:cxnLst/>
              <a:rect l="l" t="t" r="r" b="b"/>
              <a:pathLst>
                <a:path w="16100" h="16124" extrusionOk="0">
                  <a:moveTo>
                    <a:pt x="8050" y="1"/>
                  </a:moveTo>
                  <a:cubicBezTo>
                    <a:pt x="3597" y="1"/>
                    <a:pt x="1" y="3621"/>
                    <a:pt x="1" y="8074"/>
                  </a:cubicBezTo>
                  <a:cubicBezTo>
                    <a:pt x="1" y="12527"/>
                    <a:pt x="3597" y="16123"/>
                    <a:pt x="8050" y="16123"/>
                  </a:cubicBezTo>
                  <a:cubicBezTo>
                    <a:pt x="12503" y="16123"/>
                    <a:pt x="16099" y="12527"/>
                    <a:pt x="16099" y="8074"/>
                  </a:cubicBezTo>
                  <a:cubicBezTo>
                    <a:pt x="16099" y="3621"/>
                    <a:pt x="12503" y="1"/>
                    <a:pt x="80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0"/>
            <p:cNvSpPr/>
            <p:nvPr/>
          </p:nvSpPr>
          <p:spPr>
            <a:xfrm>
              <a:off x="4967050" y="4479459"/>
              <a:ext cx="25958" cy="25958"/>
            </a:xfrm>
            <a:custGeom>
              <a:avLst/>
              <a:gdLst/>
              <a:ahLst/>
              <a:cxnLst/>
              <a:rect l="l" t="t" r="r" b="b"/>
              <a:pathLst>
                <a:path w="16123" h="16123" extrusionOk="0">
                  <a:moveTo>
                    <a:pt x="8050" y="0"/>
                  </a:moveTo>
                  <a:cubicBezTo>
                    <a:pt x="3620" y="0"/>
                    <a:pt x="0" y="3620"/>
                    <a:pt x="0" y="8049"/>
                  </a:cubicBezTo>
                  <a:cubicBezTo>
                    <a:pt x="0" y="12503"/>
                    <a:pt x="3620" y="16123"/>
                    <a:pt x="8050" y="16123"/>
                  </a:cubicBezTo>
                  <a:cubicBezTo>
                    <a:pt x="12503" y="16123"/>
                    <a:pt x="16123" y="12503"/>
                    <a:pt x="16123" y="8049"/>
                  </a:cubicBezTo>
                  <a:cubicBezTo>
                    <a:pt x="16123" y="3596"/>
                    <a:pt x="12503" y="0"/>
                    <a:pt x="80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0"/>
            <p:cNvSpPr/>
            <p:nvPr/>
          </p:nvSpPr>
          <p:spPr>
            <a:xfrm>
              <a:off x="5034071" y="4415582"/>
              <a:ext cx="25919" cy="25919"/>
            </a:xfrm>
            <a:custGeom>
              <a:avLst/>
              <a:gdLst/>
              <a:ahLst/>
              <a:cxnLst/>
              <a:rect l="l" t="t" r="r" b="b"/>
              <a:pathLst>
                <a:path w="16099" h="16099" extrusionOk="0">
                  <a:moveTo>
                    <a:pt x="8049" y="0"/>
                  </a:moveTo>
                  <a:cubicBezTo>
                    <a:pt x="3596" y="0"/>
                    <a:pt x="0" y="3596"/>
                    <a:pt x="0" y="8050"/>
                  </a:cubicBezTo>
                  <a:cubicBezTo>
                    <a:pt x="0" y="12503"/>
                    <a:pt x="3596" y="16099"/>
                    <a:pt x="8049" y="16099"/>
                  </a:cubicBezTo>
                  <a:cubicBezTo>
                    <a:pt x="12503" y="16099"/>
                    <a:pt x="16099" y="12503"/>
                    <a:pt x="16099" y="8050"/>
                  </a:cubicBezTo>
                  <a:cubicBezTo>
                    <a:pt x="16099" y="3596"/>
                    <a:pt x="12503" y="0"/>
                    <a:pt x="8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0"/>
            <p:cNvSpPr/>
            <p:nvPr/>
          </p:nvSpPr>
          <p:spPr>
            <a:xfrm>
              <a:off x="4873803" y="4562237"/>
              <a:ext cx="17945" cy="8129"/>
            </a:xfrm>
            <a:custGeom>
              <a:avLst/>
              <a:gdLst/>
              <a:ahLst/>
              <a:cxnLst/>
              <a:rect l="l" t="t" r="r" b="b"/>
              <a:pathLst>
                <a:path w="11146" h="5049" extrusionOk="0">
                  <a:moveTo>
                    <a:pt x="2834" y="0"/>
                  </a:moveTo>
                  <a:cubicBezTo>
                    <a:pt x="1263" y="0"/>
                    <a:pt x="1" y="1429"/>
                    <a:pt x="358" y="3072"/>
                  </a:cubicBezTo>
                  <a:cubicBezTo>
                    <a:pt x="596" y="4263"/>
                    <a:pt x="1715" y="5049"/>
                    <a:pt x="2906" y="5049"/>
                  </a:cubicBezTo>
                  <a:lnTo>
                    <a:pt x="8336" y="5049"/>
                  </a:lnTo>
                  <a:cubicBezTo>
                    <a:pt x="9907" y="5049"/>
                    <a:pt x="11146" y="3620"/>
                    <a:pt x="10788" y="1977"/>
                  </a:cubicBezTo>
                  <a:cubicBezTo>
                    <a:pt x="10550" y="786"/>
                    <a:pt x="9455" y="0"/>
                    <a:pt x="8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0"/>
            <p:cNvSpPr/>
            <p:nvPr/>
          </p:nvSpPr>
          <p:spPr>
            <a:xfrm>
              <a:off x="4873803" y="4576347"/>
              <a:ext cx="40720" cy="8129"/>
            </a:xfrm>
            <a:custGeom>
              <a:avLst/>
              <a:gdLst/>
              <a:ahLst/>
              <a:cxnLst/>
              <a:rect l="l" t="t" r="r" b="b"/>
              <a:pathLst>
                <a:path w="25292" h="5049" extrusionOk="0">
                  <a:moveTo>
                    <a:pt x="2811" y="0"/>
                  </a:moveTo>
                  <a:cubicBezTo>
                    <a:pt x="1239" y="0"/>
                    <a:pt x="1" y="1429"/>
                    <a:pt x="334" y="3072"/>
                  </a:cubicBezTo>
                  <a:cubicBezTo>
                    <a:pt x="596" y="4263"/>
                    <a:pt x="1691" y="5049"/>
                    <a:pt x="2906" y="5049"/>
                  </a:cubicBezTo>
                  <a:lnTo>
                    <a:pt x="22481" y="5049"/>
                  </a:lnTo>
                  <a:cubicBezTo>
                    <a:pt x="24053" y="5049"/>
                    <a:pt x="25292" y="3620"/>
                    <a:pt x="24958" y="1977"/>
                  </a:cubicBezTo>
                  <a:cubicBezTo>
                    <a:pt x="24696" y="810"/>
                    <a:pt x="23601" y="0"/>
                    <a:pt x="22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0"/>
            <p:cNvSpPr/>
            <p:nvPr/>
          </p:nvSpPr>
          <p:spPr>
            <a:xfrm>
              <a:off x="4873803" y="4588310"/>
              <a:ext cx="40720" cy="8129"/>
            </a:xfrm>
            <a:custGeom>
              <a:avLst/>
              <a:gdLst/>
              <a:ahLst/>
              <a:cxnLst/>
              <a:rect l="l" t="t" r="r" b="b"/>
              <a:pathLst>
                <a:path w="25292" h="5049" extrusionOk="0">
                  <a:moveTo>
                    <a:pt x="2811" y="0"/>
                  </a:moveTo>
                  <a:cubicBezTo>
                    <a:pt x="1239" y="0"/>
                    <a:pt x="1" y="1429"/>
                    <a:pt x="334" y="3072"/>
                  </a:cubicBezTo>
                  <a:cubicBezTo>
                    <a:pt x="596" y="4239"/>
                    <a:pt x="1691" y="5049"/>
                    <a:pt x="2906" y="5049"/>
                  </a:cubicBezTo>
                  <a:lnTo>
                    <a:pt x="22481" y="5049"/>
                  </a:lnTo>
                  <a:cubicBezTo>
                    <a:pt x="24053" y="5049"/>
                    <a:pt x="25292" y="3596"/>
                    <a:pt x="24958" y="1977"/>
                  </a:cubicBezTo>
                  <a:cubicBezTo>
                    <a:pt x="24696" y="786"/>
                    <a:pt x="23601" y="0"/>
                    <a:pt x="22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0"/>
            <p:cNvSpPr/>
            <p:nvPr/>
          </p:nvSpPr>
          <p:spPr>
            <a:xfrm>
              <a:off x="4972648" y="4519870"/>
              <a:ext cx="17945" cy="8168"/>
            </a:xfrm>
            <a:custGeom>
              <a:avLst/>
              <a:gdLst/>
              <a:ahLst/>
              <a:cxnLst/>
              <a:rect l="l" t="t" r="r" b="b"/>
              <a:pathLst>
                <a:path w="11146" h="5073" extrusionOk="0">
                  <a:moveTo>
                    <a:pt x="2810" y="1"/>
                  </a:moveTo>
                  <a:cubicBezTo>
                    <a:pt x="1239" y="1"/>
                    <a:pt x="0" y="1453"/>
                    <a:pt x="334" y="3096"/>
                  </a:cubicBezTo>
                  <a:cubicBezTo>
                    <a:pt x="596" y="4263"/>
                    <a:pt x="1691" y="5073"/>
                    <a:pt x="2906" y="5073"/>
                  </a:cubicBezTo>
                  <a:lnTo>
                    <a:pt x="8312" y="5073"/>
                  </a:lnTo>
                  <a:cubicBezTo>
                    <a:pt x="9907" y="5073"/>
                    <a:pt x="11145" y="3620"/>
                    <a:pt x="10788" y="1977"/>
                  </a:cubicBezTo>
                  <a:cubicBezTo>
                    <a:pt x="10550" y="810"/>
                    <a:pt x="9431" y="1"/>
                    <a:pt x="82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50"/>
            <p:cNvSpPr/>
            <p:nvPr/>
          </p:nvSpPr>
          <p:spPr>
            <a:xfrm>
              <a:off x="4972609" y="4534555"/>
              <a:ext cx="40759" cy="8129"/>
            </a:xfrm>
            <a:custGeom>
              <a:avLst/>
              <a:gdLst/>
              <a:ahLst/>
              <a:cxnLst/>
              <a:rect l="l" t="t" r="r" b="b"/>
              <a:pathLst>
                <a:path w="25316" h="5049" extrusionOk="0">
                  <a:moveTo>
                    <a:pt x="2834" y="0"/>
                  </a:moveTo>
                  <a:cubicBezTo>
                    <a:pt x="1239" y="0"/>
                    <a:pt x="0" y="1429"/>
                    <a:pt x="358" y="3073"/>
                  </a:cubicBezTo>
                  <a:cubicBezTo>
                    <a:pt x="596" y="4239"/>
                    <a:pt x="1715" y="5049"/>
                    <a:pt x="2906" y="5049"/>
                  </a:cubicBezTo>
                  <a:lnTo>
                    <a:pt x="22481" y="5049"/>
                  </a:lnTo>
                  <a:cubicBezTo>
                    <a:pt x="24077" y="5049"/>
                    <a:pt x="25315" y="3620"/>
                    <a:pt x="24958" y="1977"/>
                  </a:cubicBezTo>
                  <a:cubicBezTo>
                    <a:pt x="24720" y="786"/>
                    <a:pt x="23624" y="0"/>
                    <a:pt x="22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50"/>
            <p:cNvSpPr/>
            <p:nvPr/>
          </p:nvSpPr>
          <p:spPr>
            <a:xfrm>
              <a:off x="4972609" y="4545942"/>
              <a:ext cx="40759" cy="8129"/>
            </a:xfrm>
            <a:custGeom>
              <a:avLst/>
              <a:gdLst/>
              <a:ahLst/>
              <a:cxnLst/>
              <a:rect l="l" t="t" r="r" b="b"/>
              <a:pathLst>
                <a:path w="25316" h="5049" extrusionOk="0">
                  <a:moveTo>
                    <a:pt x="2834" y="0"/>
                  </a:moveTo>
                  <a:cubicBezTo>
                    <a:pt x="1239" y="0"/>
                    <a:pt x="0" y="1453"/>
                    <a:pt x="358" y="3072"/>
                  </a:cubicBezTo>
                  <a:cubicBezTo>
                    <a:pt x="596" y="4263"/>
                    <a:pt x="1715" y="5049"/>
                    <a:pt x="2906" y="5049"/>
                  </a:cubicBezTo>
                  <a:lnTo>
                    <a:pt x="22481" y="5049"/>
                  </a:lnTo>
                  <a:cubicBezTo>
                    <a:pt x="24077" y="5049"/>
                    <a:pt x="25315" y="3620"/>
                    <a:pt x="24958" y="1977"/>
                  </a:cubicBezTo>
                  <a:cubicBezTo>
                    <a:pt x="24720" y="810"/>
                    <a:pt x="23624" y="0"/>
                    <a:pt x="22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50"/>
          <p:cNvGrpSpPr/>
          <p:nvPr/>
        </p:nvGrpSpPr>
        <p:grpSpPr>
          <a:xfrm>
            <a:off x="5544960" y="4264123"/>
            <a:ext cx="265755" cy="190582"/>
            <a:chOff x="5629779" y="4370953"/>
            <a:chExt cx="288865" cy="207154"/>
          </a:xfrm>
        </p:grpSpPr>
        <p:sp>
          <p:nvSpPr>
            <p:cNvPr id="7679" name="Google Shape;7679;p50"/>
            <p:cNvSpPr/>
            <p:nvPr/>
          </p:nvSpPr>
          <p:spPr>
            <a:xfrm>
              <a:off x="5690358" y="4370953"/>
              <a:ext cx="228285" cy="130745"/>
            </a:xfrm>
            <a:custGeom>
              <a:avLst/>
              <a:gdLst/>
              <a:ahLst/>
              <a:cxnLst/>
              <a:rect l="l" t="t" r="r" b="b"/>
              <a:pathLst>
                <a:path w="141792" h="81208" extrusionOk="0">
                  <a:moveTo>
                    <a:pt x="73778" y="1"/>
                  </a:moveTo>
                  <a:cubicBezTo>
                    <a:pt x="56370" y="1"/>
                    <a:pt x="41509" y="10955"/>
                    <a:pt x="35746" y="26363"/>
                  </a:cubicBezTo>
                  <a:cubicBezTo>
                    <a:pt x="15147" y="26601"/>
                    <a:pt x="1" y="49558"/>
                    <a:pt x="14218" y="71372"/>
                  </a:cubicBezTo>
                  <a:cubicBezTo>
                    <a:pt x="18243" y="77540"/>
                    <a:pt x="25149" y="81208"/>
                    <a:pt x="32507" y="81208"/>
                  </a:cubicBezTo>
                  <a:lnTo>
                    <a:pt x="116334" y="81208"/>
                  </a:lnTo>
                  <a:cubicBezTo>
                    <a:pt x="121431" y="81208"/>
                    <a:pt x="127932" y="77754"/>
                    <a:pt x="130718" y="73492"/>
                  </a:cubicBezTo>
                  <a:cubicBezTo>
                    <a:pt x="141792" y="56512"/>
                    <a:pt x="130242" y="38651"/>
                    <a:pt x="114286" y="38104"/>
                  </a:cubicBezTo>
                  <a:cubicBezTo>
                    <a:pt x="113000" y="16861"/>
                    <a:pt x="95354" y="1"/>
                    <a:pt x="737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0"/>
            <p:cNvSpPr/>
            <p:nvPr/>
          </p:nvSpPr>
          <p:spPr>
            <a:xfrm>
              <a:off x="5762018" y="4370953"/>
              <a:ext cx="146312" cy="130745"/>
            </a:xfrm>
            <a:custGeom>
              <a:avLst/>
              <a:gdLst/>
              <a:ahLst/>
              <a:cxnLst/>
              <a:rect l="l" t="t" r="r" b="b"/>
              <a:pathLst>
                <a:path w="90877" h="81208" extrusionOk="0">
                  <a:moveTo>
                    <a:pt x="29269" y="1"/>
                  </a:moveTo>
                  <a:cubicBezTo>
                    <a:pt x="17766" y="1"/>
                    <a:pt x="7383" y="4787"/>
                    <a:pt x="1" y="12455"/>
                  </a:cubicBezTo>
                  <a:cubicBezTo>
                    <a:pt x="2740" y="11884"/>
                    <a:pt x="5573" y="11574"/>
                    <a:pt x="8479" y="11574"/>
                  </a:cubicBezTo>
                  <a:cubicBezTo>
                    <a:pt x="30079" y="11574"/>
                    <a:pt x="47725" y="28411"/>
                    <a:pt x="49011" y="49677"/>
                  </a:cubicBezTo>
                  <a:cubicBezTo>
                    <a:pt x="60561" y="50082"/>
                    <a:pt x="69801" y="59560"/>
                    <a:pt x="69801" y="71229"/>
                  </a:cubicBezTo>
                  <a:cubicBezTo>
                    <a:pt x="69801" y="74825"/>
                    <a:pt x="68920" y="78207"/>
                    <a:pt x="67372" y="81208"/>
                  </a:cubicBezTo>
                  <a:lnTo>
                    <a:pt x="68706" y="81208"/>
                  </a:lnTo>
                  <a:cubicBezTo>
                    <a:pt x="80280" y="81208"/>
                    <a:pt x="90305" y="71753"/>
                    <a:pt x="90591" y="60179"/>
                  </a:cubicBezTo>
                  <a:cubicBezTo>
                    <a:pt x="90877" y="48296"/>
                    <a:pt x="81518" y="38508"/>
                    <a:pt x="69777" y="38104"/>
                  </a:cubicBezTo>
                  <a:cubicBezTo>
                    <a:pt x="68491" y="16837"/>
                    <a:pt x="50845" y="1"/>
                    <a:pt x="2926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0"/>
            <p:cNvSpPr/>
            <p:nvPr/>
          </p:nvSpPr>
          <p:spPr>
            <a:xfrm>
              <a:off x="5851967" y="4420412"/>
              <a:ext cx="10240" cy="16948"/>
            </a:xfrm>
            <a:custGeom>
              <a:avLst/>
              <a:gdLst/>
              <a:ahLst/>
              <a:cxnLst/>
              <a:rect l="l" t="t" r="r" b="b"/>
              <a:pathLst>
                <a:path w="6360" h="10527" extrusionOk="0">
                  <a:moveTo>
                    <a:pt x="2866" y="1"/>
                  </a:moveTo>
                  <a:cubicBezTo>
                    <a:pt x="2667" y="1"/>
                    <a:pt x="2464" y="24"/>
                    <a:pt x="2263" y="73"/>
                  </a:cubicBezTo>
                  <a:cubicBezTo>
                    <a:pt x="858" y="406"/>
                    <a:pt x="1" y="1835"/>
                    <a:pt x="334" y="3216"/>
                  </a:cubicBezTo>
                  <a:cubicBezTo>
                    <a:pt x="715" y="4812"/>
                    <a:pt x="977" y="6431"/>
                    <a:pt x="1072" y="8074"/>
                  </a:cubicBezTo>
                  <a:cubicBezTo>
                    <a:pt x="1144" y="9455"/>
                    <a:pt x="2311" y="10527"/>
                    <a:pt x="3668" y="10527"/>
                  </a:cubicBezTo>
                  <a:lnTo>
                    <a:pt x="3835" y="10527"/>
                  </a:lnTo>
                  <a:cubicBezTo>
                    <a:pt x="5264" y="10432"/>
                    <a:pt x="6359" y="9193"/>
                    <a:pt x="6264" y="7765"/>
                  </a:cubicBezTo>
                  <a:cubicBezTo>
                    <a:pt x="6145" y="5812"/>
                    <a:pt x="5859" y="3883"/>
                    <a:pt x="5407" y="2001"/>
                  </a:cubicBezTo>
                  <a:cubicBezTo>
                    <a:pt x="5122" y="801"/>
                    <a:pt x="4037" y="1"/>
                    <a:pt x="2866" y="1"/>
                  </a:cubicBezTo>
                  <a:close/>
                </a:path>
              </a:pathLst>
            </a:custGeom>
            <a:solidFill>
              <a:srgbClr val="A0E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0"/>
            <p:cNvSpPr/>
            <p:nvPr/>
          </p:nvSpPr>
          <p:spPr>
            <a:xfrm>
              <a:off x="5816577" y="4384661"/>
              <a:ext cx="40068" cy="32036"/>
            </a:xfrm>
            <a:custGeom>
              <a:avLst/>
              <a:gdLst/>
              <a:ahLst/>
              <a:cxnLst/>
              <a:rect l="l" t="t" r="r" b="b"/>
              <a:pathLst>
                <a:path w="24887" h="19898" extrusionOk="0">
                  <a:moveTo>
                    <a:pt x="2870" y="1"/>
                  </a:moveTo>
                  <a:cubicBezTo>
                    <a:pt x="1707" y="1"/>
                    <a:pt x="659" y="780"/>
                    <a:pt x="358" y="1965"/>
                  </a:cubicBezTo>
                  <a:cubicBezTo>
                    <a:pt x="1" y="3346"/>
                    <a:pt x="834" y="4775"/>
                    <a:pt x="2239" y="5132"/>
                  </a:cubicBezTo>
                  <a:cubicBezTo>
                    <a:pt x="9574" y="7014"/>
                    <a:pt x="15933" y="11895"/>
                    <a:pt x="19624" y="18563"/>
                  </a:cubicBezTo>
                  <a:cubicBezTo>
                    <a:pt x="20100" y="19421"/>
                    <a:pt x="20981" y="19897"/>
                    <a:pt x="21910" y="19897"/>
                  </a:cubicBezTo>
                  <a:cubicBezTo>
                    <a:pt x="22339" y="19897"/>
                    <a:pt x="22768" y="19778"/>
                    <a:pt x="23172" y="19564"/>
                  </a:cubicBezTo>
                  <a:cubicBezTo>
                    <a:pt x="24435" y="18873"/>
                    <a:pt x="24887" y="17278"/>
                    <a:pt x="24173" y="16015"/>
                  </a:cubicBezTo>
                  <a:cubicBezTo>
                    <a:pt x="19791" y="8109"/>
                    <a:pt x="12265" y="2298"/>
                    <a:pt x="3525" y="84"/>
                  </a:cubicBezTo>
                  <a:cubicBezTo>
                    <a:pt x="3306" y="28"/>
                    <a:pt x="3086" y="1"/>
                    <a:pt x="2870" y="1"/>
                  </a:cubicBezTo>
                  <a:close/>
                </a:path>
              </a:pathLst>
            </a:custGeom>
            <a:solidFill>
              <a:srgbClr val="A0E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50"/>
            <p:cNvSpPr/>
            <p:nvPr/>
          </p:nvSpPr>
          <p:spPr>
            <a:xfrm>
              <a:off x="5659878" y="4408221"/>
              <a:ext cx="163104" cy="93477"/>
            </a:xfrm>
            <a:custGeom>
              <a:avLst/>
              <a:gdLst/>
              <a:ahLst/>
              <a:cxnLst/>
              <a:rect l="l" t="t" r="r" b="b"/>
              <a:pathLst>
                <a:path w="101307" h="58060" extrusionOk="0">
                  <a:moveTo>
                    <a:pt x="48605" y="0"/>
                  </a:moveTo>
                  <a:cubicBezTo>
                    <a:pt x="33174" y="0"/>
                    <a:pt x="20552" y="12050"/>
                    <a:pt x="19623" y="27244"/>
                  </a:cubicBezTo>
                  <a:cubicBezTo>
                    <a:pt x="8240" y="27649"/>
                    <a:pt x="0" y="40365"/>
                    <a:pt x="7859" y="52487"/>
                  </a:cubicBezTo>
                  <a:cubicBezTo>
                    <a:pt x="9859" y="55559"/>
                    <a:pt x="14527" y="58060"/>
                    <a:pt x="18194" y="58060"/>
                  </a:cubicBezTo>
                  <a:lnTo>
                    <a:pt x="78064" y="58060"/>
                  </a:lnTo>
                  <a:cubicBezTo>
                    <a:pt x="82732" y="58060"/>
                    <a:pt x="88661" y="54868"/>
                    <a:pt x="91210" y="50963"/>
                  </a:cubicBezTo>
                  <a:cubicBezTo>
                    <a:pt x="101307" y="35388"/>
                    <a:pt x="90495" y="19028"/>
                    <a:pt x="75778" y="18837"/>
                  </a:cubicBezTo>
                  <a:cubicBezTo>
                    <a:pt x="71658" y="7835"/>
                    <a:pt x="61037" y="0"/>
                    <a:pt x="486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50"/>
            <p:cNvSpPr/>
            <p:nvPr/>
          </p:nvSpPr>
          <p:spPr>
            <a:xfrm>
              <a:off x="5708302" y="4408067"/>
              <a:ext cx="104750" cy="93478"/>
            </a:xfrm>
            <a:custGeom>
              <a:avLst/>
              <a:gdLst/>
              <a:ahLst/>
              <a:cxnLst/>
              <a:rect l="l" t="t" r="r" b="b"/>
              <a:pathLst>
                <a:path w="65062" h="58061" extrusionOk="0">
                  <a:moveTo>
                    <a:pt x="18505" y="1"/>
                  </a:moveTo>
                  <a:cubicBezTo>
                    <a:pt x="11479" y="1"/>
                    <a:pt x="5026" y="2501"/>
                    <a:pt x="1" y="6669"/>
                  </a:cubicBezTo>
                  <a:cubicBezTo>
                    <a:pt x="1430" y="6455"/>
                    <a:pt x="2859" y="6359"/>
                    <a:pt x="4335" y="6359"/>
                  </a:cubicBezTo>
                  <a:cubicBezTo>
                    <a:pt x="16790" y="6359"/>
                    <a:pt x="27411" y="14194"/>
                    <a:pt x="31531" y="25196"/>
                  </a:cubicBezTo>
                  <a:cubicBezTo>
                    <a:pt x="42248" y="25316"/>
                    <a:pt x="50892" y="34055"/>
                    <a:pt x="50892" y="44796"/>
                  </a:cubicBezTo>
                  <a:cubicBezTo>
                    <a:pt x="50892" y="49916"/>
                    <a:pt x="48940" y="54560"/>
                    <a:pt x="45725" y="58060"/>
                  </a:cubicBezTo>
                  <a:cubicBezTo>
                    <a:pt x="56441" y="57917"/>
                    <a:pt x="65062" y="49178"/>
                    <a:pt x="65062" y="38461"/>
                  </a:cubicBezTo>
                  <a:cubicBezTo>
                    <a:pt x="65062" y="27697"/>
                    <a:pt x="56417" y="18981"/>
                    <a:pt x="45701" y="18838"/>
                  </a:cubicBezTo>
                  <a:cubicBezTo>
                    <a:pt x="41581" y="7836"/>
                    <a:pt x="30960" y="1"/>
                    <a:pt x="185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0"/>
            <p:cNvSpPr/>
            <p:nvPr/>
          </p:nvSpPr>
          <p:spPr>
            <a:xfrm>
              <a:off x="5629779" y="4419306"/>
              <a:ext cx="170161" cy="59578"/>
            </a:xfrm>
            <a:custGeom>
              <a:avLst/>
              <a:gdLst/>
              <a:ahLst/>
              <a:cxnLst/>
              <a:rect l="l" t="t" r="r" b="b"/>
              <a:pathLst>
                <a:path w="105690" h="37005" extrusionOk="0">
                  <a:moveTo>
                    <a:pt x="86700" y="0"/>
                  </a:moveTo>
                  <a:cubicBezTo>
                    <a:pt x="76505" y="0"/>
                    <a:pt x="68205" y="8295"/>
                    <a:pt x="68205" y="18501"/>
                  </a:cubicBezTo>
                  <a:cubicBezTo>
                    <a:pt x="68205" y="20727"/>
                    <a:pt x="70014" y="22549"/>
                    <a:pt x="72248" y="22549"/>
                  </a:cubicBezTo>
                  <a:cubicBezTo>
                    <a:pt x="72499" y="22549"/>
                    <a:pt x="72756" y="22526"/>
                    <a:pt x="73016" y="22478"/>
                  </a:cubicBezTo>
                  <a:cubicBezTo>
                    <a:pt x="74969" y="22121"/>
                    <a:pt x="76279" y="20335"/>
                    <a:pt x="76302" y="18358"/>
                  </a:cubicBezTo>
                  <a:cubicBezTo>
                    <a:pt x="76374" y="12691"/>
                    <a:pt x="81018" y="8094"/>
                    <a:pt x="86709" y="8094"/>
                  </a:cubicBezTo>
                  <a:cubicBezTo>
                    <a:pt x="92544" y="8094"/>
                    <a:pt x="97283" y="12929"/>
                    <a:pt x="97116" y="18811"/>
                  </a:cubicBezTo>
                  <a:cubicBezTo>
                    <a:pt x="96973" y="24479"/>
                    <a:pt x="92163" y="28908"/>
                    <a:pt x="86471" y="28908"/>
                  </a:cubicBezTo>
                  <a:lnTo>
                    <a:pt x="4240" y="28908"/>
                  </a:lnTo>
                  <a:cubicBezTo>
                    <a:pt x="1882" y="28908"/>
                    <a:pt x="1" y="30932"/>
                    <a:pt x="191" y="33314"/>
                  </a:cubicBezTo>
                  <a:cubicBezTo>
                    <a:pt x="382" y="35433"/>
                    <a:pt x="2239" y="37005"/>
                    <a:pt x="4359" y="37005"/>
                  </a:cubicBezTo>
                  <a:lnTo>
                    <a:pt x="86709" y="37005"/>
                  </a:lnTo>
                  <a:cubicBezTo>
                    <a:pt x="97211" y="37005"/>
                    <a:pt x="105689" y="28217"/>
                    <a:pt x="105189" y="17620"/>
                  </a:cubicBezTo>
                  <a:cubicBezTo>
                    <a:pt x="104761" y="8142"/>
                    <a:pt x="97069" y="474"/>
                    <a:pt x="87590" y="21"/>
                  </a:cubicBezTo>
                  <a:cubicBezTo>
                    <a:pt x="87292" y="7"/>
                    <a:pt x="86995" y="0"/>
                    <a:pt x="867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0"/>
            <p:cNvSpPr/>
            <p:nvPr/>
          </p:nvSpPr>
          <p:spPr>
            <a:xfrm>
              <a:off x="5668005" y="4518529"/>
              <a:ext cx="113800" cy="59578"/>
            </a:xfrm>
            <a:custGeom>
              <a:avLst/>
              <a:gdLst/>
              <a:ahLst/>
              <a:cxnLst/>
              <a:rect l="l" t="t" r="r" b="b"/>
              <a:pathLst>
                <a:path w="70683" h="37005" extrusionOk="0">
                  <a:moveTo>
                    <a:pt x="4359" y="0"/>
                  </a:moveTo>
                  <a:cubicBezTo>
                    <a:pt x="2263" y="0"/>
                    <a:pt x="382" y="1572"/>
                    <a:pt x="215" y="3667"/>
                  </a:cubicBezTo>
                  <a:cubicBezTo>
                    <a:pt x="1" y="6073"/>
                    <a:pt x="1882" y="8097"/>
                    <a:pt x="4240" y="8097"/>
                  </a:cubicBezTo>
                  <a:lnTo>
                    <a:pt x="51464" y="8097"/>
                  </a:lnTo>
                  <a:cubicBezTo>
                    <a:pt x="57132" y="8097"/>
                    <a:pt x="61942" y="12526"/>
                    <a:pt x="62085" y="18194"/>
                  </a:cubicBezTo>
                  <a:cubicBezTo>
                    <a:pt x="62252" y="24076"/>
                    <a:pt x="57537" y="28911"/>
                    <a:pt x="51678" y="28911"/>
                  </a:cubicBezTo>
                  <a:cubicBezTo>
                    <a:pt x="45987" y="28911"/>
                    <a:pt x="41343" y="24315"/>
                    <a:pt x="41271" y="18623"/>
                  </a:cubicBezTo>
                  <a:cubicBezTo>
                    <a:pt x="41247" y="16670"/>
                    <a:pt x="39938" y="14884"/>
                    <a:pt x="38009" y="14527"/>
                  </a:cubicBezTo>
                  <a:cubicBezTo>
                    <a:pt x="37746" y="14478"/>
                    <a:pt x="37487" y="14455"/>
                    <a:pt x="37233" y="14455"/>
                  </a:cubicBezTo>
                  <a:cubicBezTo>
                    <a:pt x="34998" y="14455"/>
                    <a:pt x="33174" y="16259"/>
                    <a:pt x="33174" y="18504"/>
                  </a:cubicBezTo>
                  <a:cubicBezTo>
                    <a:pt x="33174" y="28688"/>
                    <a:pt x="41475" y="37005"/>
                    <a:pt x="51693" y="37005"/>
                  </a:cubicBezTo>
                  <a:cubicBezTo>
                    <a:pt x="51988" y="37005"/>
                    <a:pt x="52285" y="36998"/>
                    <a:pt x="52583" y="36984"/>
                  </a:cubicBezTo>
                  <a:cubicBezTo>
                    <a:pt x="62038" y="36531"/>
                    <a:pt x="69730" y="28839"/>
                    <a:pt x="70182" y="19385"/>
                  </a:cubicBezTo>
                  <a:cubicBezTo>
                    <a:pt x="70682" y="8788"/>
                    <a:pt x="62180" y="0"/>
                    <a:pt x="51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0"/>
            <p:cNvSpPr/>
            <p:nvPr/>
          </p:nvSpPr>
          <p:spPr>
            <a:xfrm>
              <a:off x="5649793" y="4492993"/>
              <a:ext cx="201485" cy="59580"/>
            </a:xfrm>
            <a:custGeom>
              <a:avLst/>
              <a:gdLst/>
              <a:ahLst/>
              <a:cxnLst/>
              <a:rect l="l" t="t" r="r" b="b"/>
              <a:pathLst>
                <a:path w="125146" h="37006" extrusionOk="0">
                  <a:moveTo>
                    <a:pt x="4383" y="1"/>
                  </a:moveTo>
                  <a:cubicBezTo>
                    <a:pt x="2263" y="1"/>
                    <a:pt x="406" y="1572"/>
                    <a:pt x="215" y="3692"/>
                  </a:cubicBezTo>
                  <a:cubicBezTo>
                    <a:pt x="1" y="6097"/>
                    <a:pt x="1906" y="8098"/>
                    <a:pt x="4240" y="8098"/>
                  </a:cubicBezTo>
                  <a:lnTo>
                    <a:pt x="105928" y="8098"/>
                  </a:lnTo>
                  <a:cubicBezTo>
                    <a:pt x="111596" y="8098"/>
                    <a:pt x="116406" y="12551"/>
                    <a:pt x="116573" y="18219"/>
                  </a:cubicBezTo>
                  <a:cubicBezTo>
                    <a:pt x="116739" y="24077"/>
                    <a:pt x="112000" y="28935"/>
                    <a:pt x="106166" y="28935"/>
                  </a:cubicBezTo>
                  <a:cubicBezTo>
                    <a:pt x="100474" y="28935"/>
                    <a:pt x="95830" y="24339"/>
                    <a:pt x="95759" y="18647"/>
                  </a:cubicBezTo>
                  <a:cubicBezTo>
                    <a:pt x="95711" y="16671"/>
                    <a:pt x="94402" y="14885"/>
                    <a:pt x="92473" y="14527"/>
                  </a:cubicBezTo>
                  <a:cubicBezTo>
                    <a:pt x="92221" y="14483"/>
                    <a:pt x="91973" y="14462"/>
                    <a:pt x="91729" y="14462"/>
                  </a:cubicBezTo>
                  <a:cubicBezTo>
                    <a:pt x="89484" y="14462"/>
                    <a:pt x="87662" y="16270"/>
                    <a:pt x="87662" y="18504"/>
                  </a:cubicBezTo>
                  <a:cubicBezTo>
                    <a:pt x="87662" y="28711"/>
                    <a:pt x="95939" y="37005"/>
                    <a:pt x="106154" y="37005"/>
                  </a:cubicBezTo>
                  <a:cubicBezTo>
                    <a:pt x="106450" y="37005"/>
                    <a:pt x="106748" y="36998"/>
                    <a:pt x="107047" y="36984"/>
                  </a:cubicBezTo>
                  <a:cubicBezTo>
                    <a:pt x="116501" y="36556"/>
                    <a:pt x="124193" y="28864"/>
                    <a:pt x="124646" y="19409"/>
                  </a:cubicBezTo>
                  <a:cubicBezTo>
                    <a:pt x="125146" y="8788"/>
                    <a:pt x="116668" y="1"/>
                    <a:pt x="1061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0"/>
            <p:cNvSpPr/>
            <p:nvPr/>
          </p:nvSpPr>
          <p:spPr>
            <a:xfrm>
              <a:off x="5859444" y="4518260"/>
              <a:ext cx="9166" cy="8398"/>
            </a:xfrm>
            <a:custGeom>
              <a:avLst/>
              <a:gdLst/>
              <a:ahLst/>
              <a:cxnLst/>
              <a:rect l="l" t="t" r="r" b="b"/>
              <a:pathLst>
                <a:path w="5693" h="5216" extrusionOk="0">
                  <a:moveTo>
                    <a:pt x="3049" y="0"/>
                  </a:moveTo>
                  <a:cubicBezTo>
                    <a:pt x="1334" y="0"/>
                    <a:pt x="0" y="1644"/>
                    <a:pt x="572" y="3453"/>
                  </a:cubicBezTo>
                  <a:cubicBezTo>
                    <a:pt x="905" y="4525"/>
                    <a:pt x="1929" y="5216"/>
                    <a:pt x="3025" y="5216"/>
                  </a:cubicBezTo>
                  <a:lnTo>
                    <a:pt x="3073" y="5216"/>
                  </a:lnTo>
                  <a:cubicBezTo>
                    <a:pt x="4501" y="5216"/>
                    <a:pt x="5668" y="4073"/>
                    <a:pt x="5692" y="2620"/>
                  </a:cubicBezTo>
                  <a:cubicBezTo>
                    <a:pt x="5692" y="1191"/>
                    <a:pt x="4525" y="24"/>
                    <a:pt x="30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50"/>
            <p:cNvSpPr/>
            <p:nvPr/>
          </p:nvSpPr>
          <p:spPr>
            <a:xfrm>
              <a:off x="5865195" y="4532637"/>
              <a:ext cx="8897" cy="8131"/>
            </a:xfrm>
            <a:custGeom>
              <a:avLst/>
              <a:gdLst/>
              <a:ahLst/>
              <a:cxnLst/>
              <a:rect l="l" t="t" r="r" b="b"/>
              <a:pathLst>
                <a:path w="5526" h="5050" extrusionOk="0">
                  <a:moveTo>
                    <a:pt x="2549" y="1"/>
                  </a:moveTo>
                  <a:cubicBezTo>
                    <a:pt x="1144" y="1"/>
                    <a:pt x="24" y="1120"/>
                    <a:pt x="24" y="2525"/>
                  </a:cubicBezTo>
                  <a:cubicBezTo>
                    <a:pt x="1" y="3906"/>
                    <a:pt x="1144" y="5049"/>
                    <a:pt x="2525" y="5049"/>
                  </a:cubicBezTo>
                  <a:lnTo>
                    <a:pt x="2573" y="5049"/>
                  </a:lnTo>
                  <a:cubicBezTo>
                    <a:pt x="3644" y="5049"/>
                    <a:pt x="4644" y="4383"/>
                    <a:pt x="4978" y="3359"/>
                  </a:cubicBezTo>
                  <a:cubicBezTo>
                    <a:pt x="5526" y="1620"/>
                    <a:pt x="4263" y="1"/>
                    <a:pt x="25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50"/>
            <p:cNvSpPr/>
            <p:nvPr/>
          </p:nvSpPr>
          <p:spPr>
            <a:xfrm>
              <a:off x="5689898" y="4544600"/>
              <a:ext cx="9549" cy="8131"/>
            </a:xfrm>
            <a:custGeom>
              <a:avLst/>
              <a:gdLst/>
              <a:ahLst/>
              <a:cxnLst/>
              <a:rect l="l" t="t" r="r" b="b"/>
              <a:pathLst>
                <a:path w="5931" h="5050" extrusionOk="0">
                  <a:moveTo>
                    <a:pt x="2954" y="1"/>
                  </a:moveTo>
                  <a:cubicBezTo>
                    <a:pt x="1287" y="1"/>
                    <a:pt x="1" y="1573"/>
                    <a:pt x="525" y="3311"/>
                  </a:cubicBezTo>
                  <a:cubicBezTo>
                    <a:pt x="858" y="4359"/>
                    <a:pt x="1858" y="5049"/>
                    <a:pt x="2954" y="5049"/>
                  </a:cubicBezTo>
                  <a:cubicBezTo>
                    <a:pt x="4049" y="5049"/>
                    <a:pt x="5050" y="4359"/>
                    <a:pt x="5383" y="3335"/>
                  </a:cubicBezTo>
                  <a:cubicBezTo>
                    <a:pt x="5931" y="1596"/>
                    <a:pt x="4645" y="1"/>
                    <a:pt x="3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0"/>
            <p:cNvSpPr/>
            <p:nvPr/>
          </p:nvSpPr>
          <p:spPr>
            <a:xfrm>
              <a:off x="5659686" y="4438702"/>
              <a:ext cx="8895" cy="8168"/>
            </a:xfrm>
            <a:custGeom>
              <a:avLst/>
              <a:gdLst/>
              <a:ahLst/>
              <a:cxnLst/>
              <a:rect l="l" t="t" r="r" b="b"/>
              <a:pathLst>
                <a:path w="5525" h="5073" extrusionOk="0">
                  <a:moveTo>
                    <a:pt x="2548" y="1"/>
                  </a:moveTo>
                  <a:cubicBezTo>
                    <a:pt x="1167" y="1"/>
                    <a:pt x="24" y="1120"/>
                    <a:pt x="24" y="2525"/>
                  </a:cubicBezTo>
                  <a:cubicBezTo>
                    <a:pt x="0" y="3930"/>
                    <a:pt x="1143" y="5049"/>
                    <a:pt x="2524" y="5073"/>
                  </a:cubicBezTo>
                  <a:lnTo>
                    <a:pt x="2572" y="5073"/>
                  </a:lnTo>
                  <a:cubicBezTo>
                    <a:pt x="3644" y="5073"/>
                    <a:pt x="4644" y="4382"/>
                    <a:pt x="4977" y="3358"/>
                  </a:cubicBezTo>
                  <a:cubicBezTo>
                    <a:pt x="5525" y="1620"/>
                    <a:pt x="4239" y="24"/>
                    <a:pt x="25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50"/>
          <p:cNvGrpSpPr/>
          <p:nvPr/>
        </p:nvGrpSpPr>
        <p:grpSpPr>
          <a:xfrm>
            <a:off x="6274639" y="4236786"/>
            <a:ext cx="275632" cy="245270"/>
            <a:chOff x="6422908" y="4341239"/>
            <a:chExt cx="299600" cy="266598"/>
          </a:xfrm>
        </p:grpSpPr>
        <p:sp>
          <p:nvSpPr>
            <p:cNvPr id="7693" name="Google Shape;7693;p50"/>
            <p:cNvSpPr/>
            <p:nvPr/>
          </p:nvSpPr>
          <p:spPr>
            <a:xfrm>
              <a:off x="6491961" y="4500584"/>
              <a:ext cx="125070" cy="106891"/>
            </a:xfrm>
            <a:custGeom>
              <a:avLst/>
              <a:gdLst/>
              <a:ahLst/>
              <a:cxnLst/>
              <a:rect l="l" t="t" r="r" b="b"/>
              <a:pathLst>
                <a:path w="77683" h="66392" extrusionOk="0">
                  <a:moveTo>
                    <a:pt x="29983" y="1"/>
                  </a:moveTo>
                  <a:lnTo>
                    <a:pt x="10169" y="19814"/>
                  </a:lnTo>
                  <a:cubicBezTo>
                    <a:pt x="7764" y="22196"/>
                    <a:pt x="9454" y="26292"/>
                    <a:pt x="12860" y="26292"/>
                  </a:cubicBezTo>
                  <a:lnTo>
                    <a:pt x="35174" y="26292"/>
                  </a:lnTo>
                  <a:lnTo>
                    <a:pt x="1596" y="59846"/>
                  </a:lnTo>
                  <a:cubicBezTo>
                    <a:pt x="0" y="61466"/>
                    <a:pt x="214" y="63538"/>
                    <a:pt x="1310" y="64919"/>
                  </a:cubicBezTo>
                  <a:cubicBezTo>
                    <a:pt x="2012" y="65801"/>
                    <a:pt x="3081" y="66392"/>
                    <a:pt x="4256" y="66392"/>
                  </a:cubicBezTo>
                  <a:cubicBezTo>
                    <a:pt x="4953" y="66392"/>
                    <a:pt x="5688" y="66184"/>
                    <a:pt x="6406" y="65705"/>
                  </a:cubicBezTo>
                  <a:lnTo>
                    <a:pt x="74539" y="20100"/>
                  </a:lnTo>
                  <a:cubicBezTo>
                    <a:pt x="77683" y="18005"/>
                    <a:pt x="76183" y="13146"/>
                    <a:pt x="72444" y="13146"/>
                  </a:cubicBezTo>
                  <a:lnTo>
                    <a:pt x="48915" y="13146"/>
                  </a:lnTo>
                  <a:lnTo>
                    <a:pt x="620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0"/>
            <p:cNvSpPr/>
            <p:nvPr/>
          </p:nvSpPr>
          <p:spPr>
            <a:xfrm>
              <a:off x="6493801" y="4500584"/>
              <a:ext cx="123460" cy="107253"/>
            </a:xfrm>
            <a:custGeom>
              <a:avLst/>
              <a:gdLst/>
              <a:ahLst/>
              <a:cxnLst/>
              <a:rect l="l" t="t" r="r" b="b"/>
              <a:pathLst>
                <a:path w="76683" h="66617" extrusionOk="0">
                  <a:moveTo>
                    <a:pt x="44890" y="1"/>
                  </a:moveTo>
                  <a:lnTo>
                    <a:pt x="31483" y="13408"/>
                  </a:lnTo>
                  <a:cubicBezTo>
                    <a:pt x="29101" y="15790"/>
                    <a:pt x="30792" y="19886"/>
                    <a:pt x="34174" y="19886"/>
                  </a:cubicBezTo>
                  <a:lnTo>
                    <a:pt x="56607" y="19886"/>
                  </a:lnTo>
                  <a:lnTo>
                    <a:pt x="0" y="65133"/>
                  </a:lnTo>
                  <a:cubicBezTo>
                    <a:pt x="718" y="66016"/>
                    <a:pt x="1793" y="66617"/>
                    <a:pt x="2972" y="66617"/>
                  </a:cubicBezTo>
                  <a:cubicBezTo>
                    <a:pt x="3669" y="66617"/>
                    <a:pt x="4403" y="66406"/>
                    <a:pt x="5120" y="65919"/>
                  </a:cubicBezTo>
                  <a:lnTo>
                    <a:pt x="73563" y="20124"/>
                  </a:lnTo>
                  <a:cubicBezTo>
                    <a:pt x="76683" y="18028"/>
                    <a:pt x="75206" y="13146"/>
                    <a:pt x="71420" y="13146"/>
                  </a:cubicBezTo>
                  <a:lnTo>
                    <a:pt x="47772" y="13146"/>
                  </a:lnTo>
                  <a:lnTo>
                    <a:pt x="6091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0"/>
            <p:cNvSpPr/>
            <p:nvPr/>
          </p:nvSpPr>
          <p:spPr>
            <a:xfrm>
              <a:off x="6468611" y="4341239"/>
              <a:ext cx="109466" cy="109466"/>
            </a:xfrm>
            <a:custGeom>
              <a:avLst/>
              <a:gdLst/>
              <a:ahLst/>
              <a:cxnLst/>
              <a:rect l="l" t="t" r="r" b="b"/>
              <a:pathLst>
                <a:path w="67991" h="67991" extrusionOk="0">
                  <a:moveTo>
                    <a:pt x="33983" y="0"/>
                  </a:moveTo>
                  <a:cubicBezTo>
                    <a:pt x="15218" y="0"/>
                    <a:pt x="0" y="15218"/>
                    <a:pt x="0" y="33984"/>
                  </a:cubicBezTo>
                  <a:cubicBezTo>
                    <a:pt x="0" y="52773"/>
                    <a:pt x="15218" y="67990"/>
                    <a:pt x="33983" y="67990"/>
                  </a:cubicBezTo>
                  <a:cubicBezTo>
                    <a:pt x="52773" y="67990"/>
                    <a:pt x="67990" y="52773"/>
                    <a:pt x="67990" y="33984"/>
                  </a:cubicBezTo>
                  <a:cubicBezTo>
                    <a:pt x="67990" y="15218"/>
                    <a:pt x="52773" y="0"/>
                    <a:pt x="339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0"/>
            <p:cNvSpPr/>
            <p:nvPr/>
          </p:nvSpPr>
          <p:spPr>
            <a:xfrm>
              <a:off x="6470758" y="4341584"/>
              <a:ext cx="109620" cy="109111"/>
            </a:xfrm>
            <a:custGeom>
              <a:avLst/>
              <a:gdLst/>
              <a:ahLst/>
              <a:cxnLst/>
              <a:rect l="l" t="t" r="r" b="b"/>
              <a:pathLst>
                <a:path w="68087" h="67771" extrusionOk="0">
                  <a:moveTo>
                    <a:pt x="36651" y="1"/>
                  </a:moveTo>
                  <a:cubicBezTo>
                    <a:pt x="37270" y="2144"/>
                    <a:pt x="37675" y="4359"/>
                    <a:pt x="37866" y="6669"/>
                  </a:cubicBezTo>
                  <a:cubicBezTo>
                    <a:pt x="39390" y="25387"/>
                    <a:pt x="25482" y="41795"/>
                    <a:pt x="6764" y="43319"/>
                  </a:cubicBezTo>
                  <a:cubicBezTo>
                    <a:pt x="5800" y="43399"/>
                    <a:pt x="4844" y="43437"/>
                    <a:pt x="3898" y="43437"/>
                  </a:cubicBezTo>
                  <a:cubicBezTo>
                    <a:pt x="2578" y="43437"/>
                    <a:pt x="1277" y="43363"/>
                    <a:pt x="1" y="43224"/>
                  </a:cubicBezTo>
                  <a:lnTo>
                    <a:pt x="1" y="43224"/>
                  </a:lnTo>
                  <a:cubicBezTo>
                    <a:pt x="4132" y="57572"/>
                    <a:pt x="17389" y="67771"/>
                    <a:pt x="32645" y="67771"/>
                  </a:cubicBezTo>
                  <a:cubicBezTo>
                    <a:pt x="33568" y="67771"/>
                    <a:pt x="34500" y="67734"/>
                    <a:pt x="35437" y="67657"/>
                  </a:cubicBezTo>
                  <a:cubicBezTo>
                    <a:pt x="54155" y="66109"/>
                    <a:pt x="68086" y="49701"/>
                    <a:pt x="66538" y="30983"/>
                  </a:cubicBezTo>
                  <a:cubicBezTo>
                    <a:pt x="65205" y="14575"/>
                    <a:pt x="52393" y="1858"/>
                    <a:pt x="3665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0"/>
            <p:cNvSpPr/>
            <p:nvPr/>
          </p:nvSpPr>
          <p:spPr>
            <a:xfrm>
              <a:off x="6454770" y="4348333"/>
              <a:ext cx="267738" cy="153327"/>
            </a:xfrm>
            <a:custGeom>
              <a:avLst/>
              <a:gdLst/>
              <a:ahLst/>
              <a:cxnLst/>
              <a:rect l="l" t="t" r="r" b="b"/>
              <a:pathLst>
                <a:path w="166297" h="95234" extrusionOk="0">
                  <a:moveTo>
                    <a:pt x="86542" y="0"/>
                  </a:moveTo>
                  <a:cubicBezTo>
                    <a:pt x="66109" y="0"/>
                    <a:pt x="48701" y="12860"/>
                    <a:pt x="41937" y="30911"/>
                  </a:cubicBezTo>
                  <a:cubicBezTo>
                    <a:pt x="17766" y="31197"/>
                    <a:pt x="0" y="58131"/>
                    <a:pt x="16718" y="83731"/>
                  </a:cubicBezTo>
                  <a:cubicBezTo>
                    <a:pt x="21433" y="90947"/>
                    <a:pt x="29506" y="95234"/>
                    <a:pt x="38127" y="95234"/>
                  </a:cubicBezTo>
                  <a:lnTo>
                    <a:pt x="136457" y="95234"/>
                  </a:lnTo>
                  <a:cubicBezTo>
                    <a:pt x="142434" y="95234"/>
                    <a:pt x="150031" y="91185"/>
                    <a:pt x="153294" y="86184"/>
                  </a:cubicBezTo>
                  <a:cubicBezTo>
                    <a:pt x="166297" y="66299"/>
                    <a:pt x="152746" y="45343"/>
                    <a:pt x="134052" y="44700"/>
                  </a:cubicBezTo>
                  <a:cubicBezTo>
                    <a:pt x="132551" y="19766"/>
                    <a:pt x="111857" y="0"/>
                    <a:pt x="865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50"/>
            <p:cNvSpPr/>
            <p:nvPr/>
          </p:nvSpPr>
          <p:spPr>
            <a:xfrm>
              <a:off x="6538814" y="4348333"/>
              <a:ext cx="171502" cy="153327"/>
            </a:xfrm>
            <a:custGeom>
              <a:avLst/>
              <a:gdLst/>
              <a:ahLst/>
              <a:cxnLst/>
              <a:rect l="l" t="t" r="r" b="b"/>
              <a:pathLst>
                <a:path w="106523" h="95234" extrusionOk="0">
                  <a:moveTo>
                    <a:pt x="34317" y="0"/>
                  </a:moveTo>
                  <a:cubicBezTo>
                    <a:pt x="20838" y="0"/>
                    <a:pt x="8669" y="5596"/>
                    <a:pt x="0" y="14622"/>
                  </a:cubicBezTo>
                  <a:cubicBezTo>
                    <a:pt x="3215" y="13931"/>
                    <a:pt x="6549" y="13574"/>
                    <a:pt x="9955" y="13574"/>
                  </a:cubicBezTo>
                  <a:cubicBezTo>
                    <a:pt x="35270" y="13574"/>
                    <a:pt x="55964" y="33340"/>
                    <a:pt x="57489" y="58274"/>
                  </a:cubicBezTo>
                  <a:cubicBezTo>
                    <a:pt x="71039" y="58726"/>
                    <a:pt x="81875" y="69848"/>
                    <a:pt x="81875" y="83517"/>
                  </a:cubicBezTo>
                  <a:cubicBezTo>
                    <a:pt x="81875" y="87756"/>
                    <a:pt x="80851" y="91733"/>
                    <a:pt x="79017" y="95234"/>
                  </a:cubicBezTo>
                  <a:lnTo>
                    <a:pt x="80660" y="95234"/>
                  </a:lnTo>
                  <a:cubicBezTo>
                    <a:pt x="94282" y="95234"/>
                    <a:pt x="105975" y="84089"/>
                    <a:pt x="106237" y="70443"/>
                  </a:cubicBezTo>
                  <a:cubicBezTo>
                    <a:pt x="106523" y="56559"/>
                    <a:pt x="95568" y="45152"/>
                    <a:pt x="81851" y="44700"/>
                  </a:cubicBezTo>
                  <a:cubicBezTo>
                    <a:pt x="80327" y="19766"/>
                    <a:pt x="59632" y="0"/>
                    <a:pt x="3431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50"/>
            <p:cNvSpPr/>
            <p:nvPr/>
          </p:nvSpPr>
          <p:spPr>
            <a:xfrm>
              <a:off x="6642413" y="4397641"/>
              <a:ext cx="12500" cy="17752"/>
            </a:xfrm>
            <a:custGeom>
              <a:avLst/>
              <a:gdLst/>
              <a:ahLst/>
              <a:cxnLst/>
              <a:rect l="l" t="t" r="r" b="b"/>
              <a:pathLst>
                <a:path w="7764" h="11026" extrusionOk="0">
                  <a:moveTo>
                    <a:pt x="2961" y="0"/>
                  </a:moveTo>
                  <a:cubicBezTo>
                    <a:pt x="2617" y="0"/>
                    <a:pt x="2267" y="69"/>
                    <a:pt x="1929" y="214"/>
                  </a:cubicBezTo>
                  <a:cubicBezTo>
                    <a:pt x="619" y="785"/>
                    <a:pt x="0" y="2333"/>
                    <a:pt x="572" y="3643"/>
                  </a:cubicBezTo>
                  <a:cubicBezTo>
                    <a:pt x="1334" y="5381"/>
                    <a:pt x="1929" y="7191"/>
                    <a:pt x="2382" y="9025"/>
                  </a:cubicBezTo>
                  <a:cubicBezTo>
                    <a:pt x="2667" y="10240"/>
                    <a:pt x="3715" y="11025"/>
                    <a:pt x="4906" y="11025"/>
                  </a:cubicBezTo>
                  <a:cubicBezTo>
                    <a:pt x="5096" y="11025"/>
                    <a:pt x="5311" y="11002"/>
                    <a:pt x="5501" y="10954"/>
                  </a:cubicBezTo>
                  <a:cubicBezTo>
                    <a:pt x="6906" y="10621"/>
                    <a:pt x="7764" y="9216"/>
                    <a:pt x="7430" y="7810"/>
                  </a:cubicBezTo>
                  <a:cubicBezTo>
                    <a:pt x="6930" y="5691"/>
                    <a:pt x="6216" y="3595"/>
                    <a:pt x="5358" y="1571"/>
                  </a:cubicBezTo>
                  <a:cubicBezTo>
                    <a:pt x="4932" y="593"/>
                    <a:pt x="3974" y="0"/>
                    <a:pt x="2961" y="0"/>
                  </a:cubicBezTo>
                  <a:close/>
                </a:path>
              </a:pathLst>
            </a:custGeom>
            <a:solidFill>
              <a:srgbClr val="A0E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0"/>
            <p:cNvSpPr/>
            <p:nvPr/>
          </p:nvSpPr>
          <p:spPr>
            <a:xfrm>
              <a:off x="6589885" y="4362749"/>
              <a:ext cx="50573" cy="26227"/>
            </a:xfrm>
            <a:custGeom>
              <a:avLst/>
              <a:gdLst/>
              <a:ahLst/>
              <a:cxnLst/>
              <a:rect l="l" t="t" r="r" b="b"/>
              <a:pathLst>
                <a:path w="31412" h="16290" extrusionOk="0">
                  <a:moveTo>
                    <a:pt x="2620" y="0"/>
                  </a:moveTo>
                  <a:cubicBezTo>
                    <a:pt x="1167" y="0"/>
                    <a:pt x="0" y="1167"/>
                    <a:pt x="0" y="2620"/>
                  </a:cubicBezTo>
                  <a:cubicBezTo>
                    <a:pt x="0" y="4049"/>
                    <a:pt x="1167" y="5216"/>
                    <a:pt x="2620" y="5216"/>
                  </a:cubicBezTo>
                  <a:cubicBezTo>
                    <a:pt x="11765" y="5216"/>
                    <a:pt x="20290" y="8859"/>
                    <a:pt x="26649" y="15480"/>
                  </a:cubicBezTo>
                  <a:cubicBezTo>
                    <a:pt x="27173" y="16027"/>
                    <a:pt x="27839" y="16289"/>
                    <a:pt x="28530" y="16289"/>
                  </a:cubicBezTo>
                  <a:cubicBezTo>
                    <a:pt x="29173" y="16289"/>
                    <a:pt x="29840" y="16051"/>
                    <a:pt x="30340" y="15551"/>
                  </a:cubicBezTo>
                  <a:cubicBezTo>
                    <a:pt x="31364" y="14575"/>
                    <a:pt x="31412" y="12908"/>
                    <a:pt x="30411" y="11884"/>
                  </a:cubicBezTo>
                  <a:cubicBezTo>
                    <a:pt x="23053" y="4215"/>
                    <a:pt x="13193" y="0"/>
                    <a:pt x="2620" y="0"/>
                  </a:cubicBezTo>
                  <a:close/>
                </a:path>
              </a:pathLst>
            </a:custGeom>
            <a:solidFill>
              <a:srgbClr val="A0E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0"/>
            <p:cNvSpPr/>
            <p:nvPr/>
          </p:nvSpPr>
          <p:spPr>
            <a:xfrm>
              <a:off x="6422908" y="4392041"/>
              <a:ext cx="191324" cy="109618"/>
            </a:xfrm>
            <a:custGeom>
              <a:avLst/>
              <a:gdLst/>
              <a:ahLst/>
              <a:cxnLst/>
              <a:rect l="l" t="t" r="r" b="b"/>
              <a:pathLst>
                <a:path w="118835" h="68086" extrusionOk="0">
                  <a:moveTo>
                    <a:pt x="57012" y="0"/>
                  </a:moveTo>
                  <a:cubicBezTo>
                    <a:pt x="38913" y="0"/>
                    <a:pt x="24100" y="14122"/>
                    <a:pt x="23029" y="31959"/>
                  </a:cubicBezTo>
                  <a:cubicBezTo>
                    <a:pt x="9669" y="32412"/>
                    <a:pt x="0" y="47367"/>
                    <a:pt x="9240" y="61584"/>
                  </a:cubicBezTo>
                  <a:cubicBezTo>
                    <a:pt x="11574" y="65157"/>
                    <a:pt x="17051" y="68086"/>
                    <a:pt x="21338" y="68086"/>
                  </a:cubicBezTo>
                  <a:lnTo>
                    <a:pt x="91591" y="68086"/>
                  </a:lnTo>
                  <a:cubicBezTo>
                    <a:pt x="97020" y="68086"/>
                    <a:pt x="103974" y="64371"/>
                    <a:pt x="106927" y="59822"/>
                  </a:cubicBezTo>
                  <a:cubicBezTo>
                    <a:pt x="118834" y="41533"/>
                    <a:pt x="106141" y="22315"/>
                    <a:pt x="88876" y="22100"/>
                  </a:cubicBezTo>
                  <a:cubicBezTo>
                    <a:pt x="84042" y="9193"/>
                    <a:pt x="71587" y="0"/>
                    <a:pt x="570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0"/>
            <p:cNvSpPr/>
            <p:nvPr/>
          </p:nvSpPr>
          <p:spPr>
            <a:xfrm>
              <a:off x="6479730" y="4391811"/>
              <a:ext cx="122846" cy="109618"/>
            </a:xfrm>
            <a:custGeom>
              <a:avLst/>
              <a:gdLst/>
              <a:ahLst/>
              <a:cxnLst/>
              <a:rect l="l" t="t" r="r" b="b"/>
              <a:pathLst>
                <a:path w="76302" h="68086" extrusionOk="0">
                  <a:moveTo>
                    <a:pt x="21695" y="1"/>
                  </a:moveTo>
                  <a:cubicBezTo>
                    <a:pt x="13455" y="1"/>
                    <a:pt x="5906" y="2930"/>
                    <a:pt x="0" y="7812"/>
                  </a:cubicBezTo>
                  <a:cubicBezTo>
                    <a:pt x="1667" y="7574"/>
                    <a:pt x="3358" y="7454"/>
                    <a:pt x="5073" y="7454"/>
                  </a:cubicBezTo>
                  <a:cubicBezTo>
                    <a:pt x="19671" y="7454"/>
                    <a:pt x="32126" y="16623"/>
                    <a:pt x="36960" y="29530"/>
                  </a:cubicBezTo>
                  <a:cubicBezTo>
                    <a:pt x="49534" y="29697"/>
                    <a:pt x="59679" y="39913"/>
                    <a:pt x="59679" y="52535"/>
                  </a:cubicBezTo>
                  <a:cubicBezTo>
                    <a:pt x="59679" y="58512"/>
                    <a:pt x="57393" y="63990"/>
                    <a:pt x="53630" y="68086"/>
                  </a:cubicBezTo>
                  <a:cubicBezTo>
                    <a:pt x="66181" y="67919"/>
                    <a:pt x="76302" y="57679"/>
                    <a:pt x="76302" y="45081"/>
                  </a:cubicBezTo>
                  <a:cubicBezTo>
                    <a:pt x="76302" y="32483"/>
                    <a:pt x="66157" y="22267"/>
                    <a:pt x="53583" y="22100"/>
                  </a:cubicBezTo>
                  <a:cubicBezTo>
                    <a:pt x="48749" y="9193"/>
                    <a:pt x="36294" y="1"/>
                    <a:pt x="2169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50"/>
          <p:cNvGrpSpPr/>
          <p:nvPr/>
        </p:nvGrpSpPr>
        <p:grpSpPr>
          <a:xfrm>
            <a:off x="7012395" y="4234069"/>
            <a:ext cx="275668" cy="250703"/>
            <a:chOff x="7224817" y="4338286"/>
            <a:chExt cx="299639" cy="272504"/>
          </a:xfrm>
        </p:grpSpPr>
        <p:sp>
          <p:nvSpPr>
            <p:cNvPr id="7704" name="Google Shape;7704;p50"/>
            <p:cNvSpPr/>
            <p:nvPr/>
          </p:nvSpPr>
          <p:spPr>
            <a:xfrm>
              <a:off x="7266877" y="4477464"/>
              <a:ext cx="125876" cy="132980"/>
            </a:xfrm>
            <a:custGeom>
              <a:avLst/>
              <a:gdLst/>
              <a:ahLst/>
              <a:cxnLst/>
              <a:rect l="l" t="t" r="r" b="b"/>
              <a:pathLst>
                <a:path w="78184" h="82596" extrusionOk="0">
                  <a:moveTo>
                    <a:pt x="46105" y="1"/>
                  </a:moveTo>
                  <a:lnTo>
                    <a:pt x="10122" y="35984"/>
                  </a:lnTo>
                  <a:cubicBezTo>
                    <a:pt x="7717" y="38390"/>
                    <a:pt x="9431" y="42486"/>
                    <a:pt x="12813" y="42486"/>
                  </a:cubicBezTo>
                  <a:lnTo>
                    <a:pt x="35151" y="42486"/>
                  </a:lnTo>
                  <a:lnTo>
                    <a:pt x="1596" y="76064"/>
                  </a:lnTo>
                  <a:cubicBezTo>
                    <a:pt x="1" y="77660"/>
                    <a:pt x="215" y="79731"/>
                    <a:pt x="1310" y="81113"/>
                  </a:cubicBezTo>
                  <a:cubicBezTo>
                    <a:pt x="2014" y="81995"/>
                    <a:pt x="3083" y="82596"/>
                    <a:pt x="4260" y="82596"/>
                  </a:cubicBezTo>
                  <a:cubicBezTo>
                    <a:pt x="4956" y="82596"/>
                    <a:pt x="5689" y="82385"/>
                    <a:pt x="6407" y="81898"/>
                  </a:cubicBezTo>
                  <a:lnTo>
                    <a:pt x="74540" y="36294"/>
                  </a:lnTo>
                  <a:cubicBezTo>
                    <a:pt x="77660" y="34222"/>
                    <a:pt x="76183" y="29340"/>
                    <a:pt x="72444" y="29340"/>
                  </a:cubicBezTo>
                  <a:lnTo>
                    <a:pt x="48844" y="29340"/>
                  </a:lnTo>
                  <a:lnTo>
                    <a:pt x="781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0"/>
            <p:cNvSpPr/>
            <p:nvPr/>
          </p:nvSpPr>
          <p:spPr>
            <a:xfrm>
              <a:off x="7268717" y="4477464"/>
              <a:ext cx="124036" cy="133326"/>
            </a:xfrm>
            <a:custGeom>
              <a:avLst/>
              <a:gdLst/>
              <a:ahLst/>
              <a:cxnLst/>
              <a:rect l="l" t="t" r="r" b="b"/>
              <a:pathLst>
                <a:path w="77041" h="82811" extrusionOk="0">
                  <a:moveTo>
                    <a:pt x="61013" y="1"/>
                  </a:moveTo>
                  <a:lnTo>
                    <a:pt x="31436" y="29578"/>
                  </a:lnTo>
                  <a:cubicBezTo>
                    <a:pt x="29031" y="31984"/>
                    <a:pt x="30745" y="36080"/>
                    <a:pt x="34151" y="36080"/>
                  </a:cubicBezTo>
                  <a:lnTo>
                    <a:pt x="56608" y="36080"/>
                  </a:lnTo>
                  <a:lnTo>
                    <a:pt x="1" y="81327"/>
                  </a:lnTo>
                  <a:cubicBezTo>
                    <a:pt x="719" y="82210"/>
                    <a:pt x="1785" y="82810"/>
                    <a:pt x="2962" y="82810"/>
                  </a:cubicBezTo>
                  <a:cubicBezTo>
                    <a:pt x="3659" y="82810"/>
                    <a:pt x="4395" y="82600"/>
                    <a:pt x="5121" y="82113"/>
                  </a:cubicBezTo>
                  <a:lnTo>
                    <a:pt x="73540" y="36342"/>
                  </a:lnTo>
                  <a:cubicBezTo>
                    <a:pt x="76683" y="34246"/>
                    <a:pt x="75183" y="29340"/>
                    <a:pt x="71420" y="29340"/>
                  </a:cubicBezTo>
                  <a:lnTo>
                    <a:pt x="47701" y="29340"/>
                  </a:lnTo>
                  <a:lnTo>
                    <a:pt x="77041" y="1"/>
                  </a:lnTo>
                  <a:close/>
                </a:path>
              </a:pathLst>
            </a:custGeom>
            <a:solidFill>
              <a:srgbClr val="FAB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50"/>
            <p:cNvSpPr/>
            <p:nvPr/>
          </p:nvSpPr>
          <p:spPr>
            <a:xfrm>
              <a:off x="7409199" y="4485249"/>
              <a:ext cx="80059" cy="81513"/>
            </a:xfrm>
            <a:custGeom>
              <a:avLst/>
              <a:gdLst/>
              <a:ahLst/>
              <a:cxnLst/>
              <a:rect l="l" t="t" r="r" b="b"/>
              <a:pathLst>
                <a:path w="49726" h="50629" extrusionOk="0">
                  <a:moveTo>
                    <a:pt x="19934" y="0"/>
                  </a:moveTo>
                  <a:lnTo>
                    <a:pt x="1" y="500"/>
                  </a:lnTo>
                  <a:lnTo>
                    <a:pt x="18624" y="18218"/>
                  </a:lnTo>
                  <a:lnTo>
                    <a:pt x="4002" y="18575"/>
                  </a:lnTo>
                  <a:cubicBezTo>
                    <a:pt x="1668" y="18623"/>
                    <a:pt x="811" y="21671"/>
                    <a:pt x="2787" y="22933"/>
                  </a:cubicBezTo>
                  <a:lnTo>
                    <a:pt x="45796" y="50225"/>
                  </a:lnTo>
                  <a:cubicBezTo>
                    <a:pt x="46240" y="50506"/>
                    <a:pt x="46683" y="50629"/>
                    <a:pt x="47101" y="50629"/>
                  </a:cubicBezTo>
                  <a:cubicBezTo>
                    <a:pt x="47851" y="50629"/>
                    <a:pt x="48520" y="50234"/>
                    <a:pt x="48964" y="49653"/>
                  </a:cubicBezTo>
                  <a:cubicBezTo>
                    <a:pt x="49607" y="48796"/>
                    <a:pt x="49726" y="47486"/>
                    <a:pt x="48702" y="46510"/>
                  </a:cubicBezTo>
                  <a:lnTo>
                    <a:pt x="27340" y="26172"/>
                  </a:lnTo>
                  <a:lnTo>
                    <a:pt x="41200" y="25839"/>
                  </a:lnTo>
                  <a:cubicBezTo>
                    <a:pt x="43296" y="25791"/>
                    <a:pt x="44296" y="23219"/>
                    <a:pt x="42772" y="21767"/>
                  </a:cubicBezTo>
                  <a:lnTo>
                    <a:pt x="199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50"/>
            <p:cNvSpPr/>
            <p:nvPr/>
          </p:nvSpPr>
          <p:spPr>
            <a:xfrm>
              <a:off x="7408549" y="4540156"/>
              <a:ext cx="25383" cy="35694"/>
            </a:xfrm>
            <a:custGeom>
              <a:avLst/>
              <a:gdLst/>
              <a:ahLst/>
              <a:cxnLst/>
              <a:rect l="l" t="t" r="r" b="b"/>
              <a:pathLst>
                <a:path w="15766" h="22170" extrusionOk="0">
                  <a:moveTo>
                    <a:pt x="5999" y="0"/>
                  </a:moveTo>
                  <a:cubicBezTo>
                    <a:pt x="5461" y="0"/>
                    <a:pt x="4926" y="168"/>
                    <a:pt x="4477" y="522"/>
                  </a:cubicBezTo>
                  <a:cubicBezTo>
                    <a:pt x="3263" y="1475"/>
                    <a:pt x="3191" y="3237"/>
                    <a:pt x="4239" y="4285"/>
                  </a:cubicBezTo>
                  <a:lnTo>
                    <a:pt x="6883" y="6928"/>
                  </a:lnTo>
                  <a:lnTo>
                    <a:pt x="2882" y="6928"/>
                  </a:lnTo>
                  <a:cubicBezTo>
                    <a:pt x="2048" y="6928"/>
                    <a:pt x="1238" y="7286"/>
                    <a:pt x="738" y="7976"/>
                  </a:cubicBezTo>
                  <a:cubicBezTo>
                    <a:pt x="0" y="9000"/>
                    <a:pt x="143" y="10381"/>
                    <a:pt x="1000" y="11239"/>
                  </a:cubicBezTo>
                  <a:lnTo>
                    <a:pt x="11193" y="21431"/>
                  </a:lnTo>
                  <a:cubicBezTo>
                    <a:pt x="11693" y="21931"/>
                    <a:pt x="12336" y="22170"/>
                    <a:pt x="12979" y="22170"/>
                  </a:cubicBezTo>
                  <a:cubicBezTo>
                    <a:pt x="13622" y="22170"/>
                    <a:pt x="14289" y="21931"/>
                    <a:pt x="14789" y="21431"/>
                  </a:cubicBezTo>
                  <a:cubicBezTo>
                    <a:pt x="15765" y="20455"/>
                    <a:pt x="15765" y="18859"/>
                    <a:pt x="14789" y="17859"/>
                  </a:cubicBezTo>
                  <a:lnTo>
                    <a:pt x="8907" y="11977"/>
                  </a:lnTo>
                  <a:lnTo>
                    <a:pt x="12979" y="11977"/>
                  </a:lnTo>
                  <a:cubicBezTo>
                    <a:pt x="14217" y="11977"/>
                    <a:pt x="15289" y="11120"/>
                    <a:pt x="15480" y="9858"/>
                  </a:cubicBezTo>
                  <a:cubicBezTo>
                    <a:pt x="15622" y="9024"/>
                    <a:pt x="15313" y="8190"/>
                    <a:pt x="14717" y="7595"/>
                  </a:cubicBezTo>
                  <a:lnTo>
                    <a:pt x="7907" y="784"/>
                  </a:lnTo>
                  <a:cubicBezTo>
                    <a:pt x="7385" y="276"/>
                    <a:pt x="6690" y="0"/>
                    <a:pt x="59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0"/>
            <p:cNvSpPr/>
            <p:nvPr/>
          </p:nvSpPr>
          <p:spPr>
            <a:xfrm>
              <a:off x="7252538" y="4500479"/>
              <a:ext cx="25306" cy="35765"/>
            </a:xfrm>
            <a:custGeom>
              <a:avLst/>
              <a:gdLst/>
              <a:ahLst/>
              <a:cxnLst/>
              <a:rect l="l" t="t" r="r" b="b"/>
              <a:pathLst>
                <a:path w="15718" h="22214" extrusionOk="0">
                  <a:moveTo>
                    <a:pt x="9731" y="0"/>
                  </a:moveTo>
                  <a:cubicBezTo>
                    <a:pt x="9085" y="0"/>
                    <a:pt x="8442" y="245"/>
                    <a:pt x="7954" y="733"/>
                  </a:cubicBezTo>
                  <a:lnTo>
                    <a:pt x="1000" y="7687"/>
                  </a:lnTo>
                  <a:cubicBezTo>
                    <a:pt x="262" y="8425"/>
                    <a:pt x="48" y="9496"/>
                    <a:pt x="452" y="10449"/>
                  </a:cubicBezTo>
                  <a:cubicBezTo>
                    <a:pt x="834" y="11402"/>
                    <a:pt x="1762" y="12021"/>
                    <a:pt x="2786" y="12021"/>
                  </a:cubicBezTo>
                  <a:lnTo>
                    <a:pt x="6859" y="12021"/>
                  </a:lnTo>
                  <a:lnTo>
                    <a:pt x="1000" y="17879"/>
                  </a:lnTo>
                  <a:cubicBezTo>
                    <a:pt x="0" y="18879"/>
                    <a:pt x="0" y="20475"/>
                    <a:pt x="1000" y="21451"/>
                  </a:cubicBezTo>
                  <a:cubicBezTo>
                    <a:pt x="1500" y="21951"/>
                    <a:pt x="2143" y="22213"/>
                    <a:pt x="2786" y="22213"/>
                  </a:cubicBezTo>
                  <a:cubicBezTo>
                    <a:pt x="3429" y="22213"/>
                    <a:pt x="4072" y="21951"/>
                    <a:pt x="4572" y="21451"/>
                  </a:cubicBezTo>
                  <a:lnTo>
                    <a:pt x="14765" y="11259"/>
                  </a:lnTo>
                  <a:cubicBezTo>
                    <a:pt x="15479" y="10544"/>
                    <a:pt x="15718" y="9449"/>
                    <a:pt x="15313" y="8520"/>
                  </a:cubicBezTo>
                  <a:cubicBezTo>
                    <a:pt x="14908" y="7567"/>
                    <a:pt x="14003" y="6948"/>
                    <a:pt x="12979" y="6948"/>
                  </a:cubicBezTo>
                  <a:lnTo>
                    <a:pt x="8883" y="6948"/>
                  </a:lnTo>
                  <a:lnTo>
                    <a:pt x="11526" y="4329"/>
                  </a:lnTo>
                  <a:cubicBezTo>
                    <a:pt x="12503" y="3329"/>
                    <a:pt x="12503" y="1733"/>
                    <a:pt x="11526" y="733"/>
                  </a:cubicBezTo>
                  <a:cubicBezTo>
                    <a:pt x="11026" y="245"/>
                    <a:pt x="10377" y="0"/>
                    <a:pt x="97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0"/>
            <p:cNvSpPr/>
            <p:nvPr/>
          </p:nvSpPr>
          <p:spPr>
            <a:xfrm>
              <a:off x="7256677" y="4338286"/>
              <a:ext cx="267778" cy="153290"/>
            </a:xfrm>
            <a:custGeom>
              <a:avLst/>
              <a:gdLst/>
              <a:ahLst/>
              <a:cxnLst/>
              <a:rect l="l" t="t" r="r" b="b"/>
              <a:pathLst>
                <a:path w="166322" h="95211" extrusionOk="0">
                  <a:moveTo>
                    <a:pt x="86543" y="1"/>
                  </a:moveTo>
                  <a:cubicBezTo>
                    <a:pt x="66134" y="1"/>
                    <a:pt x="48702" y="12837"/>
                    <a:pt x="41938" y="30888"/>
                  </a:cubicBezTo>
                  <a:cubicBezTo>
                    <a:pt x="17767" y="31198"/>
                    <a:pt x="1" y="58132"/>
                    <a:pt x="16719" y="83708"/>
                  </a:cubicBezTo>
                  <a:cubicBezTo>
                    <a:pt x="21434" y="90924"/>
                    <a:pt x="29531" y="95211"/>
                    <a:pt x="38128" y="95211"/>
                  </a:cubicBezTo>
                  <a:lnTo>
                    <a:pt x="136482" y="95211"/>
                  </a:lnTo>
                  <a:cubicBezTo>
                    <a:pt x="142435" y="95211"/>
                    <a:pt x="150032" y="91162"/>
                    <a:pt x="153295" y="86185"/>
                  </a:cubicBezTo>
                  <a:cubicBezTo>
                    <a:pt x="166321" y="66276"/>
                    <a:pt x="152771" y="45319"/>
                    <a:pt x="134053" y="44676"/>
                  </a:cubicBezTo>
                  <a:cubicBezTo>
                    <a:pt x="132552" y="19743"/>
                    <a:pt x="111858" y="1"/>
                    <a:pt x="865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0"/>
            <p:cNvSpPr/>
            <p:nvPr/>
          </p:nvSpPr>
          <p:spPr>
            <a:xfrm>
              <a:off x="7340761" y="4338286"/>
              <a:ext cx="171463" cy="153290"/>
            </a:xfrm>
            <a:custGeom>
              <a:avLst/>
              <a:gdLst/>
              <a:ahLst/>
              <a:cxnLst/>
              <a:rect l="l" t="t" r="r" b="b"/>
              <a:pathLst>
                <a:path w="106499" h="95211" extrusionOk="0">
                  <a:moveTo>
                    <a:pt x="34317" y="1"/>
                  </a:moveTo>
                  <a:cubicBezTo>
                    <a:pt x="20838" y="1"/>
                    <a:pt x="8645" y="5597"/>
                    <a:pt x="0" y="14599"/>
                  </a:cubicBezTo>
                  <a:cubicBezTo>
                    <a:pt x="3191" y="13932"/>
                    <a:pt x="6525" y="13575"/>
                    <a:pt x="9931" y="13575"/>
                  </a:cubicBezTo>
                  <a:cubicBezTo>
                    <a:pt x="35246" y="13575"/>
                    <a:pt x="55964" y="33317"/>
                    <a:pt x="57464" y="58251"/>
                  </a:cubicBezTo>
                  <a:cubicBezTo>
                    <a:pt x="71015" y="58727"/>
                    <a:pt x="81851" y="69848"/>
                    <a:pt x="81851" y="83518"/>
                  </a:cubicBezTo>
                  <a:cubicBezTo>
                    <a:pt x="81851" y="87733"/>
                    <a:pt x="80826" y="91710"/>
                    <a:pt x="78993" y="95211"/>
                  </a:cubicBezTo>
                  <a:lnTo>
                    <a:pt x="80636" y="95211"/>
                  </a:lnTo>
                  <a:cubicBezTo>
                    <a:pt x="94258" y="95211"/>
                    <a:pt x="105951" y="84065"/>
                    <a:pt x="106213" y="70444"/>
                  </a:cubicBezTo>
                  <a:cubicBezTo>
                    <a:pt x="106499" y="56560"/>
                    <a:pt x="95544" y="45153"/>
                    <a:pt x="81827" y="44676"/>
                  </a:cubicBezTo>
                  <a:cubicBezTo>
                    <a:pt x="80326" y="19743"/>
                    <a:pt x="59632" y="1"/>
                    <a:pt x="3431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0"/>
            <p:cNvSpPr/>
            <p:nvPr/>
          </p:nvSpPr>
          <p:spPr>
            <a:xfrm>
              <a:off x="7444321" y="4388018"/>
              <a:ext cx="12539" cy="17750"/>
            </a:xfrm>
            <a:custGeom>
              <a:avLst/>
              <a:gdLst/>
              <a:ahLst/>
              <a:cxnLst/>
              <a:rect l="l" t="t" r="r" b="b"/>
              <a:pathLst>
                <a:path w="7788" h="11025" extrusionOk="0">
                  <a:moveTo>
                    <a:pt x="2961" y="0"/>
                  </a:moveTo>
                  <a:cubicBezTo>
                    <a:pt x="2617" y="0"/>
                    <a:pt x="2267" y="68"/>
                    <a:pt x="1929" y="213"/>
                  </a:cubicBezTo>
                  <a:cubicBezTo>
                    <a:pt x="619" y="785"/>
                    <a:pt x="0" y="2333"/>
                    <a:pt x="572" y="3643"/>
                  </a:cubicBezTo>
                  <a:cubicBezTo>
                    <a:pt x="1334" y="5381"/>
                    <a:pt x="1929" y="7191"/>
                    <a:pt x="2382" y="9025"/>
                  </a:cubicBezTo>
                  <a:cubicBezTo>
                    <a:pt x="2667" y="10215"/>
                    <a:pt x="3739" y="11025"/>
                    <a:pt x="4906" y="11025"/>
                  </a:cubicBezTo>
                  <a:cubicBezTo>
                    <a:pt x="5120" y="11025"/>
                    <a:pt x="5311" y="11001"/>
                    <a:pt x="5525" y="10954"/>
                  </a:cubicBezTo>
                  <a:cubicBezTo>
                    <a:pt x="6906" y="10620"/>
                    <a:pt x="7787" y="9215"/>
                    <a:pt x="7454" y="7810"/>
                  </a:cubicBezTo>
                  <a:cubicBezTo>
                    <a:pt x="6930" y="5691"/>
                    <a:pt x="6239" y="3595"/>
                    <a:pt x="5358" y="1571"/>
                  </a:cubicBezTo>
                  <a:cubicBezTo>
                    <a:pt x="4932" y="593"/>
                    <a:pt x="3974" y="0"/>
                    <a:pt x="29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0"/>
            <p:cNvSpPr/>
            <p:nvPr/>
          </p:nvSpPr>
          <p:spPr>
            <a:xfrm>
              <a:off x="7391832" y="4353124"/>
              <a:ext cx="50535" cy="26227"/>
            </a:xfrm>
            <a:custGeom>
              <a:avLst/>
              <a:gdLst/>
              <a:ahLst/>
              <a:cxnLst/>
              <a:rect l="l" t="t" r="r" b="b"/>
              <a:pathLst>
                <a:path w="31388" h="16290" extrusionOk="0">
                  <a:moveTo>
                    <a:pt x="2596" y="1"/>
                  </a:moveTo>
                  <a:cubicBezTo>
                    <a:pt x="1167" y="1"/>
                    <a:pt x="0" y="1168"/>
                    <a:pt x="0" y="2597"/>
                  </a:cubicBezTo>
                  <a:cubicBezTo>
                    <a:pt x="0" y="4049"/>
                    <a:pt x="1167" y="5216"/>
                    <a:pt x="2596" y="5216"/>
                  </a:cubicBezTo>
                  <a:cubicBezTo>
                    <a:pt x="11741" y="5216"/>
                    <a:pt x="20290" y="8860"/>
                    <a:pt x="26648" y="15480"/>
                  </a:cubicBezTo>
                  <a:cubicBezTo>
                    <a:pt x="27149" y="16004"/>
                    <a:pt x="27839" y="16290"/>
                    <a:pt x="28506" y="16290"/>
                  </a:cubicBezTo>
                  <a:cubicBezTo>
                    <a:pt x="29173" y="16290"/>
                    <a:pt x="29816" y="16052"/>
                    <a:pt x="30316" y="15552"/>
                  </a:cubicBezTo>
                  <a:cubicBezTo>
                    <a:pt x="31364" y="14551"/>
                    <a:pt x="31388" y="12908"/>
                    <a:pt x="30387" y="11884"/>
                  </a:cubicBezTo>
                  <a:cubicBezTo>
                    <a:pt x="23052" y="4216"/>
                    <a:pt x="13169" y="1"/>
                    <a:pt x="2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0"/>
            <p:cNvSpPr/>
            <p:nvPr/>
          </p:nvSpPr>
          <p:spPr>
            <a:xfrm>
              <a:off x="7224817" y="4381996"/>
              <a:ext cx="191363" cy="109580"/>
            </a:xfrm>
            <a:custGeom>
              <a:avLst/>
              <a:gdLst/>
              <a:ahLst/>
              <a:cxnLst/>
              <a:rect l="l" t="t" r="r" b="b"/>
              <a:pathLst>
                <a:path w="118859" h="68062" extrusionOk="0">
                  <a:moveTo>
                    <a:pt x="57012" y="0"/>
                  </a:moveTo>
                  <a:cubicBezTo>
                    <a:pt x="38913" y="0"/>
                    <a:pt x="24124" y="14122"/>
                    <a:pt x="23029" y="31935"/>
                  </a:cubicBezTo>
                  <a:cubicBezTo>
                    <a:pt x="9669" y="32411"/>
                    <a:pt x="0" y="47343"/>
                    <a:pt x="9240" y="61560"/>
                  </a:cubicBezTo>
                  <a:cubicBezTo>
                    <a:pt x="11574" y="65156"/>
                    <a:pt x="17051" y="68062"/>
                    <a:pt x="21338" y="68062"/>
                  </a:cubicBezTo>
                  <a:lnTo>
                    <a:pt x="91591" y="68062"/>
                  </a:lnTo>
                  <a:cubicBezTo>
                    <a:pt x="97044" y="68062"/>
                    <a:pt x="103974" y="64370"/>
                    <a:pt x="106951" y="59798"/>
                  </a:cubicBezTo>
                  <a:cubicBezTo>
                    <a:pt x="118858" y="41532"/>
                    <a:pt x="106165" y="22290"/>
                    <a:pt x="88900" y="22076"/>
                  </a:cubicBezTo>
                  <a:cubicBezTo>
                    <a:pt x="84041" y="9169"/>
                    <a:pt x="71610" y="0"/>
                    <a:pt x="570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50"/>
            <p:cNvSpPr/>
            <p:nvPr/>
          </p:nvSpPr>
          <p:spPr>
            <a:xfrm>
              <a:off x="7281677" y="4382188"/>
              <a:ext cx="122808" cy="109618"/>
            </a:xfrm>
            <a:custGeom>
              <a:avLst/>
              <a:gdLst/>
              <a:ahLst/>
              <a:cxnLst/>
              <a:rect l="l" t="t" r="r" b="b"/>
              <a:pathLst>
                <a:path w="76278" h="68086" extrusionOk="0">
                  <a:moveTo>
                    <a:pt x="21695" y="0"/>
                  </a:moveTo>
                  <a:cubicBezTo>
                    <a:pt x="13431" y="0"/>
                    <a:pt x="5882" y="2953"/>
                    <a:pt x="0" y="7835"/>
                  </a:cubicBezTo>
                  <a:cubicBezTo>
                    <a:pt x="1643" y="7573"/>
                    <a:pt x="3334" y="7454"/>
                    <a:pt x="5073" y="7454"/>
                  </a:cubicBezTo>
                  <a:cubicBezTo>
                    <a:pt x="19671" y="7454"/>
                    <a:pt x="32102" y="16646"/>
                    <a:pt x="36960" y="29530"/>
                  </a:cubicBezTo>
                  <a:cubicBezTo>
                    <a:pt x="49534" y="29697"/>
                    <a:pt x="59655" y="39937"/>
                    <a:pt x="59655" y="52535"/>
                  </a:cubicBezTo>
                  <a:cubicBezTo>
                    <a:pt x="59655" y="58536"/>
                    <a:pt x="57369" y="63989"/>
                    <a:pt x="53606" y="68085"/>
                  </a:cubicBezTo>
                  <a:cubicBezTo>
                    <a:pt x="66157" y="67919"/>
                    <a:pt x="76278" y="57679"/>
                    <a:pt x="76278" y="45081"/>
                  </a:cubicBezTo>
                  <a:cubicBezTo>
                    <a:pt x="76278" y="32483"/>
                    <a:pt x="66157" y="22243"/>
                    <a:pt x="53583" y="22100"/>
                  </a:cubicBezTo>
                  <a:cubicBezTo>
                    <a:pt x="48724" y="9193"/>
                    <a:pt x="36293" y="0"/>
                    <a:pt x="2169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50"/>
          <p:cNvGrpSpPr/>
          <p:nvPr/>
        </p:nvGrpSpPr>
        <p:grpSpPr>
          <a:xfrm>
            <a:off x="7746799" y="4244334"/>
            <a:ext cx="275668" cy="230164"/>
            <a:chOff x="8023082" y="4349444"/>
            <a:chExt cx="299639" cy="250178"/>
          </a:xfrm>
        </p:grpSpPr>
        <p:sp>
          <p:nvSpPr>
            <p:cNvPr id="7716" name="Google Shape;7716;p50"/>
            <p:cNvSpPr/>
            <p:nvPr/>
          </p:nvSpPr>
          <p:spPr>
            <a:xfrm>
              <a:off x="8167553" y="4349444"/>
              <a:ext cx="109466" cy="109466"/>
            </a:xfrm>
            <a:custGeom>
              <a:avLst/>
              <a:gdLst/>
              <a:ahLst/>
              <a:cxnLst/>
              <a:rect l="l" t="t" r="r" b="b"/>
              <a:pathLst>
                <a:path w="67991" h="67991" extrusionOk="0">
                  <a:moveTo>
                    <a:pt x="33984" y="1"/>
                  </a:moveTo>
                  <a:cubicBezTo>
                    <a:pt x="15218" y="1"/>
                    <a:pt x="1" y="15218"/>
                    <a:pt x="1" y="34008"/>
                  </a:cubicBezTo>
                  <a:cubicBezTo>
                    <a:pt x="1" y="52773"/>
                    <a:pt x="15218" y="67991"/>
                    <a:pt x="33984" y="67991"/>
                  </a:cubicBezTo>
                  <a:cubicBezTo>
                    <a:pt x="52774" y="67991"/>
                    <a:pt x="67991" y="52773"/>
                    <a:pt x="67991" y="34008"/>
                  </a:cubicBezTo>
                  <a:cubicBezTo>
                    <a:pt x="67991" y="15218"/>
                    <a:pt x="52774" y="1"/>
                    <a:pt x="33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0"/>
            <p:cNvSpPr/>
            <p:nvPr/>
          </p:nvSpPr>
          <p:spPr>
            <a:xfrm>
              <a:off x="8165252" y="4349827"/>
              <a:ext cx="109620" cy="109111"/>
            </a:xfrm>
            <a:custGeom>
              <a:avLst/>
              <a:gdLst/>
              <a:ahLst/>
              <a:cxnLst/>
              <a:rect l="l" t="t" r="r" b="b"/>
              <a:pathLst>
                <a:path w="68087" h="67771" extrusionOk="0">
                  <a:moveTo>
                    <a:pt x="31436" y="1"/>
                  </a:moveTo>
                  <a:lnTo>
                    <a:pt x="31436" y="1"/>
                  </a:lnTo>
                  <a:cubicBezTo>
                    <a:pt x="15671" y="1835"/>
                    <a:pt x="2882" y="14575"/>
                    <a:pt x="1549" y="30983"/>
                  </a:cubicBezTo>
                  <a:cubicBezTo>
                    <a:pt x="1" y="49701"/>
                    <a:pt x="13932" y="66110"/>
                    <a:pt x="32651" y="67657"/>
                  </a:cubicBezTo>
                  <a:cubicBezTo>
                    <a:pt x="33587" y="67734"/>
                    <a:pt x="34519" y="67771"/>
                    <a:pt x="35442" y="67771"/>
                  </a:cubicBezTo>
                  <a:cubicBezTo>
                    <a:pt x="50698" y="67771"/>
                    <a:pt x="63955" y="57571"/>
                    <a:pt x="68086" y="43200"/>
                  </a:cubicBezTo>
                  <a:lnTo>
                    <a:pt x="68086" y="43200"/>
                  </a:lnTo>
                  <a:cubicBezTo>
                    <a:pt x="66776" y="43355"/>
                    <a:pt x="65449" y="43435"/>
                    <a:pt x="64110" y="43435"/>
                  </a:cubicBezTo>
                  <a:cubicBezTo>
                    <a:pt x="63186" y="43435"/>
                    <a:pt x="62257" y="43397"/>
                    <a:pt x="61323" y="43319"/>
                  </a:cubicBezTo>
                  <a:cubicBezTo>
                    <a:pt x="42605" y="41795"/>
                    <a:pt x="28674" y="25363"/>
                    <a:pt x="30221" y="6669"/>
                  </a:cubicBezTo>
                  <a:cubicBezTo>
                    <a:pt x="30412" y="4359"/>
                    <a:pt x="30817" y="2120"/>
                    <a:pt x="314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0"/>
            <p:cNvSpPr/>
            <p:nvPr/>
          </p:nvSpPr>
          <p:spPr>
            <a:xfrm>
              <a:off x="8023082" y="4356307"/>
              <a:ext cx="267740" cy="153290"/>
            </a:xfrm>
            <a:custGeom>
              <a:avLst/>
              <a:gdLst/>
              <a:ahLst/>
              <a:cxnLst/>
              <a:rect l="l" t="t" r="r" b="b"/>
              <a:pathLst>
                <a:path w="166298" h="95211" extrusionOk="0">
                  <a:moveTo>
                    <a:pt x="79779" y="0"/>
                  </a:moveTo>
                  <a:cubicBezTo>
                    <a:pt x="54464" y="0"/>
                    <a:pt x="33770" y="19743"/>
                    <a:pt x="32269" y="44676"/>
                  </a:cubicBezTo>
                  <a:cubicBezTo>
                    <a:pt x="13551" y="45319"/>
                    <a:pt x="1" y="66276"/>
                    <a:pt x="13003" y="86185"/>
                  </a:cubicBezTo>
                  <a:cubicBezTo>
                    <a:pt x="16266" y="91162"/>
                    <a:pt x="23887" y="95210"/>
                    <a:pt x="29840" y="95210"/>
                  </a:cubicBezTo>
                  <a:lnTo>
                    <a:pt x="128170" y="95210"/>
                  </a:lnTo>
                  <a:cubicBezTo>
                    <a:pt x="136791" y="95210"/>
                    <a:pt x="144888" y="90924"/>
                    <a:pt x="149603" y="83708"/>
                  </a:cubicBezTo>
                  <a:cubicBezTo>
                    <a:pt x="166297" y="58131"/>
                    <a:pt x="148556" y="31197"/>
                    <a:pt x="124384" y="30888"/>
                  </a:cubicBezTo>
                  <a:cubicBezTo>
                    <a:pt x="117621" y="12836"/>
                    <a:pt x="100188" y="0"/>
                    <a:pt x="79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0"/>
            <p:cNvSpPr/>
            <p:nvPr/>
          </p:nvSpPr>
          <p:spPr>
            <a:xfrm>
              <a:off x="8097695" y="4356346"/>
              <a:ext cx="176794" cy="153174"/>
            </a:xfrm>
            <a:custGeom>
              <a:avLst/>
              <a:gdLst/>
              <a:ahLst/>
              <a:cxnLst/>
              <a:rect l="l" t="t" r="r" b="b"/>
              <a:pathLst>
                <a:path w="109810" h="95139" extrusionOk="0">
                  <a:moveTo>
                    <a:pt x="33436" y="0"/>
                  </a:moveTo>
                  <a:cubicBezTo>
                    <a:pt x="20410" y="0"/>
                    <a:pt x="8598" y="5239"/>
                    <a:pt x="1" y="13717"/>
                  </a:cubicBezTo>
                  <a:cubicBezTo>
                    <a:pt x="3335" y="12979"/>
                    <a:pt x="6812" y="12574"/>
                    <a:pt x="10360" y="12574"/>
                  </a:cubicBezTo>
                  <a:cubicBezTo>
                    <a:pt x="30793" y="12574"/>
                    <a:pt x="48201" y="25434"/>
                    <a:pt x="54965" y="43485"/>
                  </a:cubicBezTo>
                  <a:cubicBezTo>
                    <a:pt x="72540" y="43700"/>
                    <a:pt x="86733" y="58012"/>
                    <a:pt x="86733" y="75635"/>
                  </a:cubicBezTo>
                  <a:cubicBezTo>
                    <a:pt x="86733" y="82970"/>
                    <a:pt x="84280" y="89733"/>
                    <a:pt x="80160" y="95139"/>
                  </a:cubicBezTo>
                  <a:cubicBezTo>
                    <a:pt x="96759" y="93829"/>
                    <a:pt x="109809" y="79969"/>
                    <a:pt x="109809" y="63061"/>
                  </a:cubicBezTo>
                  <a:cubicBezTo>
                    <a:pt x="109809" y="45414"/>
                    <a:pt x="95616" y="31126"/>
                    <a:pt x="78041" y="30911"/>
                  </a:cubicBezTo>
                  <a:cubicBezTo>
                    <a:pt x="71278" y="12860"/>
                    <a:pt x="53869" y="0"/>
                    <a:pt x="3343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0"/>
            <p:cNvSpPr/>
            <p:nvPr/>
          </p:nvSpPr>
          <p:spPr>
            <a:xfrm>
              <a:off x="8131358" y="4400015"/>
              <a:ext cx="191363" cy="109581"/>
            </a:xfrm>
            <a:custGeom>
              <a:avLst/>
              <a:gdLst/>
              <a:ahLst/>
              <a:cxnLst/>
              <a:rect l="l" t="t" r="r" b="b"/>
              <a:pathLst>
                <a:path w="118859" h="68063" extrusionOk="0">
                  <a:moveTo>
                    <a:pt x="61847" y="1"/>
                  </a:moveTo>
                  <a:cubicBezTo>
                    <a:pt x="47249" y="1"/>
                    <a:pt x="34794" y="9169"/>
                    <a:pt x="29959" y="22077"/>
                  </a:cubicBezTo>
                  <a:cubicBezTo>
                    <a:pt x="12694" y="22291"/>
                    <a:pt x="1" y="41533"/>
                    <a:pt x="11908" y="59799"/>
                  </a:cubicBezTo>
                  <a:cubicBezTo>
                    <a:pt x="14885" y="64371"/>
                    <a:pt x="21815" y="68062"/>
                    <a:pt x="27268" y="68062"/>
                  </a:cubicBezTo>
                  <a:lnTo>
                    <a:pt x="97521" y="68062"/>
                  </a:lnTo>
                  <a:cubicBezTo>
                    <a:pt x="101808" y="68062"/>
                    <a:pt x="107261" y="65157"/>
                    <a:pt x="109595" y="61561"/>
                  </a:cubicBezTo>
                  <a:cubicBezTo>
                    <a:pt x="118859" y="47344"/>
                    <a:pt x="109190" y="32412"/>
                    <a:pt x="95830" y="31936"/>
                  </a:cubicBezTo>
                  <a:cubicBezTo>
                    <a:pt x="94735" y="14123"/>
                    <a:pt x="79946" y="1"/>
                    <a:pt x="618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0"/>
            <p:cNvSpPr/>
            <p:nvPr/>
          </p:nvSpPr>
          <p:spPr>
            <a:xfrm>
              <a:off x="8192207" y="4400054"/>
              <a:ext cx="121505" cy="109580"/>
            </a:xfrm>
            <a:custGeom>
              <a:avLst/>
              <a:gdLst/>
              <a:ahLst/>
              <a:cxnLst/>
              <a:rect l="l" t="t" r="r" b="b"/>
              <a:pathLst>
                <a:path w="75469" h="68062" extrusionOk="0">
                  <a:moveTo>
                    <a:pt x="24053" y="1"/>
                  </a:moveTo>
                  <a:cubicBezTo>
                    <a:pt x="14646" y="1"/>
                    <a:pt x="6145" y="3811"/>
                    <a:pt x="0" y="9955"/>
                  </a:cubicBezTo>
                  <a:cubicBezTo>
                    <a:pt x="2787" y="9217"/>
                    <a:pt x="5716" y="8812"/>
                    <a:pt x="8740" y="8812"/>
                  </a:cubicBezTo>
                  <a:cubicBezTo>
                    <a:pt x="26839" y="8812"/>
                    <a:pt x="41652" y="22958"/>
                    <a:pt x="42724" y="40771"/>
                  </a:cubicBezTo>
                  <a:cubicBezTo>
                    <a:pt x="52416" y="41104"/>
                    <a:pt x="60180" y="49058"/>
                    <a:pt x="60180" y="58822"/>
                  </a:cubicBezTo>
                  <a:cubicBezTo>
                    <a:pt x="60180" y="62204"/>
                    <a:pt x="59251" y="65371"/>
                    <a:pt x="57632" y="68062"/>
                  </a:cubicBezTo>
                  <a:cubicBezTo>
                    <a:pt x="67491" y="67943"/>
                    <a:pt x="75469" y="59918"/>
                    <a:pt x="75469" y="50011"/>
                  </a:cubicBezTo>
                  <a:cubicBezTo>
                    <a:pt x="75469" y="40247"/>
                    <a:pt x="67705" y="32293"/>
                    <a:pt x="58036" y="31936"/>
                  </a:cubicBezTo>
                  <a:cubicBezTo>
                    <a:pt x="56941" y="14123"/>
                    <a:pt x="42152" y="1"/>
                    <a:pt x="2405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0"/>
            <p:cNvSpPr/>
            <p:nvPr/>
          </p:nvSpPr>
          <p:spPr>
            <a:xfrm>
              <a:off x="8261912" y="4443794"/>
              <a:ext cx="9472" cy="13006"/>
            </a:xfrm>
            <a:custGeom>
              <a:avLst/>
              <a:gdLst/>
              <a:ahLst/>
              <a:cxnLst/>
              <a:rect l="l" t="t" r="r" b="b"/>
              <a:pathLst>
                <a:path w="5883" h="8078" extrusionOk="0">
                  <a:moveTo>
                    <a:pt x="2853" y="1"/>
                  </a:moveTo>
                  <a:cubicBezTo>
                    <a:pt x="2682" y="1"/>
                    <a:pt x="2509" y="18"/>
                    <a:pt x="2334" y="52"/>
                  </a:cubicBezTo>
                  <a:cubicBezTo>
                    <a:pt x="929" y="314"/>
                    <a:pt x="0" y="1672"/>
                    <a:pt x="262" y="3101"/>
                  </a:cubicBezTo>
                  <a:cubicBezTo>
                    <a:pt x="429" y="3934"/>
                    <a:pt x="548" y="4792"/>
                    <a:pt x="596" y="5649"/>
                  </a:cubicBezTo>
                  <a:cubicBezTo>
                    <a:pt x="667" y="7030"/>
                    <a:pt x="1834" y="8078"/>
                    <a:pt x="3191" y="8078"/>
                  </a:cubicBezTo>
                  <a:lnTo>
                    <a:pt x="3358" y="8078"/>
                  </a:lnTo>
                  <a:cubicBezTo>
                    <a:pt x="4787" y="7983"/>
                    <a:pt x="5882" y="6768"/>
                    <a:pt x="5787" y="5315"/>
                  </a:cubicBezTo>
                  <a:cubicBezTo>
                    <a:pt x="5739" y="4244"/>
                    <a:pt x="5597" y="3172"/>
                    <a:pt x="5382" y="2101"/>
                  </a:cubicBezTo>
                  <a:cubicBezTo>
                    <a:pt x="5152" y="867"/>
                    <a:pt x="4078" y="1"/>
                    <a:pt x="2853" y="1"/>
                  </a:cubicBezTo>
                  <a:close/>
                </a:path>
              </a:pathLst>
            </a:custGeom>
            <a:solidFill>
              <a:srgbClr val="F0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50"/>
            <p:cNvSpPr/>
            <p:nvPr/>
          </p:nvSpPr>
          <p:spPr>
            <a:xfrm>
              <a:off x="8244197" y="4419295"/>
              <a:ext cx="22738" cy="21402"/>
            </a:xfrm>
            <a:custGeom>
              <a:avLst/>
              <a:gdLst/>
              <a:ahLst/>
              <a:cxnLst/>
              <a:rect l="l" t="t" r="r" b="b"/>
              <a:pathLst>
                <a:path w="14123" h="13293" extrusionOk="0">
                  <a:moveTo>
                    <a:pt x="2981" y="0"/>
                  </a:moveTo>
                  <a:cubicBezTo>
                    <a:pt x="2087" y="0"/>
                    <a:pt x="1216" y="471"/>
                    <a:pt x="739" y="1314"/>
                  </a:cubicBezTo>
                  <a:cubicBezTo>
                    <a:pt x="1" y="2553"/>
                    <a:pt x="430" y="4148"/>
                    <a:pt x="1692" y="4863"/>
                  </a:cubicBezTo>
                  <a:cubicBezTo>
                    <a:pt x="4669" y="6577"/>
                    <a:pt x="7145" y="9054"/>
                    <a:pt x="8908" y="12007"/>
                  </a:cubicBezTo>
                  <a:cubicBezTo>
                    <a:pt x="9384" y="12840"/>
                    <a:pt x="10241" y="13293"/>
                    <a:pt x="11146" y="13293"/>
                  </a:cubicBezTo>
                  <a:cubicBezTo>
                    <a:pt x="11599" y="13293"/>
                    <a:pt x="12051" y="13174"/>
                    <a:pt x="12480" y="12936"/>
                  </a:cubicBezTo>
                  <a:cubicBezTo>
                    <a:pt x="13718" y="12197"/>
                    <a:pt x="14123" y="10602"/>
                    <a:pt x="13385" y="9364"/>
                  </a:cubicBezTo>
                  <a:cubicBezTo>
                    <a:pt x="11194" y="5625"/>
                    <a:pt x="8050" y="2529"/>
                    <a:pt x="4288" y="362"/>
                  </a:cubicBezTo>
                  <a:cubicBezTo>
                    <a:pt x="3876" y="117"/>
                    <a:pt x="3426" y="0"/>
                    <a:pt x="2981" y="0"/>
                  </a:cubicBezTo>
                  <a:close/>
                </a:path>
              </a:pathLst>
            </a:custGeom>
            <a:solidFill>
              <a:srgbClr val="F0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50"/>
            <p:cNvSpPr/>
            <p:nvPr/>
          </p:nvSpPr>
          <p:spPr>
            <a:xfrm>
              <a:off x="8283114" y="4531871"/>
              <a:ext cx="8897" cy="8129"/>
            </a:xfrm>
            <a:custGeom>
              <a:avLst/>
              <a:gdLst/>
              <a:ahLst/>
              <a:cxnLst/>
              <a:rect l="l" t="t" r="r" b="b"/>
              <a:pathLst>
                <a:path w="5526" h="5049" extrusionOk="0">
                  <a:moveTo>
                    <a:pt x="2977" y="0"/>
                  </a:moveTo>
                  <a:cubicBezTo>
                    <a:pt x="1882" y="0"/>
                    <a:pt x="858" y="667"/>
                    <a:pt x="548" y="1739"/>
                  </a:cubicBezTo>
                  <a:cubicBezTo>
                    <a:pt x="1" y="3477"/>
                    <a:pt x="1287" y="5049"/>
                    <a:pt x="2954" y="5049"/>
                  </a:cubicBezTo>
                  <a:lnTo>
                    <a:pt x="3001" y="5049"/>
                  </a:lnTo>
                  <a:cubicBezTo>
                    <a:pt x="4382" y="5049"/>
                    <a:pt x="5526" y="3906"/>
                    <a:pt x="5526" y="2525"/>
                  </a:cubicBezTo>
                  <a:cubicBezTo>
                    <a:pt x="5502" y="1120"/>
                    <a:pt x="4382" y="0"/>
                    <a:pt x="3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0"/>
            <p:cNvSpPr/>
            <p:nvPr/>
          </p:nvSpPr>
          <p:spPr>
            <a:xfrm>
              <a:off x="8256619" y="4531871"/>
              <a:ext cx="9549" cy="8129"/>
            </a:xfrm>
            <a:custGeom>
              <a:avLst/>
              <a:gdLst/>
              <a:ahLst/>
              <a:cxnLst/>
              <a:rect l="l" t="t" r="r" b="b"/>
              <a:pathLst>
                <a:path w="5931" h="5049" extrusionOk="0">
                  <a:moveTo>
                    <a:pt x="2954" y="0"/>
                  </a:moveTo>
                  <a:cubicBezTo>
                    <a:pt x="1858" y="0"/>
                    <a:pt x="834" y="667"/>
                    <a:pt x="525" y="1739"/>
                  </a:cubicBezTo>
                  <a:cubicBezTo>
                    <a:pt x="1" y="3477"/>
                    <a:pt x="1287" y="5049"/>
                    <a:pt x="2930" y="5049"/>
                  </a:cubicBezTo>
                  <a:lnTo>
                    <a:pt x="2978" y="5049"/>
                  </a:lnTo>
                  <a:cubicBezTo>
                    <a:pt x="4645" y="5049"/>
                    <a:pt x="5931" y="3430"/>
                    <a:pt x="5359" y="1691"/>
                  </a:cubicBezTo>
                  <a:cubicBezTo>
                    <a:pt x="5049" y="667"/>
                    <a:pt x="4049" y="0"/>
                    <a:pt x="2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0"/>
            <p:cNvSpPr/>
            <p:nvPr/>
          </p:nvSpPr>
          <p:spPr>
            <a:xfrm>
              <a:off x="8107511" y="4531871"/>
              <a:ext cx="9547" cy="8129"/>
            </a:xfrm>
            <a:custGeom>
              <a:avLst/>
              <a:gdLst/>
              <a:ahLst/>
              <a:cxnLst/>
              <a:rect l="l" t="t" r="r" b="b"/>
              <a:pathLst>
                <a:path w="5930" h="5049" extrusionOk="0">
                  <a:moveTo>
                    <a:pt x="2953" y="0"/>
                  </a:moveTo>
                  <a:cubicBezTo>
                    <a:pt x="1858" y="0"/>
                    <a:pt x="858" y="667"/>
                    <a:pt x="524" y="1739"/>
                  </a:cubicBezTo>
                  <a:cubicBezTo>
                    <a:pt x="0" y="3477"/>
                    <a:pt x="1286" y="5049"/>
                    <a:pt x="2929" y="5049"/>
                  </a:cubicBezTo>
                  <a:lnTo>
                    <a:pt x="2977" y="5049"/>
                  </a:lnTo>
                  <a:cubicBezTo>
                    <a:pt x="4644" y="5049"/>
                    <a:pt x="5930" y="3454"/>
                    <a:pt x="5382" y="1691"/>
                  </a:cubicBezTo>
                  <a:cubicBezTo>
                    <a:pt x="5049" y="667"/>
                    <a:pt x="4049" y="0"/>
                    <a:pt x="29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0"/>
            <p:cNvSpPr/>
            <p:nvPr/>
          </p:nvSpPr>
          <p:spPr>
            <a:xfrm>
              <a:off x="8080978" y="4531871"/>
              <a:ext cx="9549" cy="8129"/>
            </a:xfrm>
            <a:custGeom>
              <a:avLst/>
              <a:gdLst/>
              <a:ahLst/>
              <a:cxnLst/>
              <a:rect l="l" t="t" r="r" b="b"/>
              <a:pathLst>
                <a:path w="5931" h="5049" extrusionOk="0">
                  <a:moveTo>
                    <a:pt x="2977" y="0"/>
                  </a:moveTo>
                  <a:cubicBezTo>
                    <a:pt x="1882" y="0"/>
                    <a:pt x="858" y="667"/>
                    <a:pt x="525" y="1739"/>
                  </a:cubicBezTo>
                  <a:cubicBezTo>
                    <a:pt x="1" y="3477"/>
                    <a:pt x="1287" y="5049"/>
                    <a:pt x="2930" y="5049"/>
                  </a:cubicBezTo>
                  <a:lnTo>
                    <a:pt x="3001" y="5049"/>
                  </a:lnTo>
                  <a:cubicBezTo>
                    <a:pt x="4644" y="5049"/>
                    <a:pt x="5930" y="3430"/>
                    <a:pt x="5383" y="1691"/>
                  </a:cubicBezTo>
                  <a:cubicBezTo>
                    <a:pt x="5049" y="667"/>
                    <a:pt x="4049" y="0"/>
                    <a:pt x="2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0"/>
            <p:cNvSpPr/>
            <p:nvPr/>
          </p:nvSpPr>
          <p:spPr>
            <a:xfrm>
              <a:off x="8261565" y="4553035"/>
              <a:ext cx="9855" cy="8399"/>
            </a:xfrm>
            <a:custGeom>
              <a:avLst/>
              <a:gdLst/>
              <a:ahLst/>
              <a:cxnLst/>
              <a:rect l="l" t="t" r="r" b="b"/>
              <a:pathLst>
                <a:path w="6121" h="5217" extrusionOk="0">
                  <a:moveTo>
                    <a:pt x="3025" y="1"/>
                  </a:moveTo>
                  <a:cubicBezTo>
                    <a:pt x="1930" y="1"/>
                    <a:pt x="906" y="692"/>
                    <a:pt x="572" y="1763"/>
                  </a:cubicBezTo>
                  <a:cubicBezTo>
                    <a:pt x="1" y="3549"/>
                    <a:pt x="1311" y="5216"/>
                    <a:pt x="3025" y="5216"/>
                  </a:cubicBezTo>
                  <a:lnTo>
                    <a:pt x="3097" y="5216"/>
                  </a:lnTo>
                  <a:cubicBezTo>
                    <a:pt x="4811" y="5216"/>
                    <a:pt x="6121" y="3549"/>
                    <a:pt x="5550" y="1739"/>
                  </a:cubicBezTo>
                  <a:cubicBezTo>
                    <a:pt x="5216" y="692"/>
                    <a:pt x="4192" y="1"/>
                    <a:pt x="3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0"/>
            <p:cNvSpPr/>
            <p:nvPr/>
          </p:nvSpPr>
          <p:spPr>
            <a:xfrm>
              <a:off x="8235034" y="4553035"/>
              <a:ext cx="9893" cy="8399"/>
            </a:xfrm>
            <a:custGeom>
              <a:avLst/>
              <a:gdLst/>
              <a:ahLst/>
              <a:cxnLst/>
              <a:rect l="l" t="t" r="r" b="b"/>
              <a:pathLst>
                <a:path w="6145" h="5217" extrusionOk="0">
                  <a:moveTo>
                    <a:pt x="3025" y="1"/>
                  </a:moveTo>
                  <a:cubicBezTo>
                    <a:pt x="1929" y="1"/>
                    <a:pt x="905" y="692"/>
                    <a:pt x="572" y="1763"/>
                  </a:cubicBezTo>
                  <a:cubicBezTo>
                    <a:pt x="0" y="3549"/>
                    <a:pt x="1334" y="5216"/>
                    <a:pt x="3048" y="5216"/>
                  </a:cubicBezTo>
                  <a:lnTo>
                    <a:pt x="3096" y="5216"/>
                  </a:lnTo>
                  <a:cubicBezTo>
                    <a:pt x="4811" y="5216"/>
                    <a:pt x="6144" y="3549"/>
                    <a:pt x="5549" y="1739"/>
                  </a:cubicBezTo>
                  <a:cubicBezTo>
                    <a:pt x="5216" y="692"/>
                    <a:pt x="4192" y="1"/>
                    <a:pt x="3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0"/>
            <p:cNvSpPr/>
            <p:nvPr/>
          </p:nvSpPr>
          <p:spPr>
            <a:xfrm>
              <a:off x="8085924" y="4553035"/>
              <a:ext cx="9893" cy="8399"/>
            </a:xfrm>
            <a:custGeom>
              <a:avLst/>
              <a:gdLst/>
              <a:ahLst/>
              <a:cxnLst/>
              <a:rect l="l" t="t" r="r" b="b"/>
              <a:pathLst>
                <a:path w="6145" h="5217" extrusionOk="0">
                  <a:moveTo>
                    <a:pt x="3025" y="1"/>
                  </a:moveTo>
                  <a:cubicBezTo>
                    <a:pt x="1930" y="1"/>
                    <a:pt x="906" y="692"/>
                    <a:pt x="572" y="1763"/>
                  </a:cubicBezTo>
                  <a:cubicBezTo>
                    <a:pt x="1" y="3549"/>
                    <a:pt x="1334" y="5216"/>
                    <a:pt x="3049" y="5216"/>
                  </a:cubicBezTo>
                  <a:lnTo>
                    <a:pt x="3097" y="5216"/>
                  </a:lnTo>
                  <a:cubicBezTo>
                    <a:pt x="4811" y="5216"/>
                    <a:pt x="6145" y="3549"/>
                    <a:pt x="5549" y="1739"/>
                  </a:cubicBezTo>
                  <a:cubicBezTo>
                    <a:pt x="5216" y="692"/>
                    <a:pt x="4192" y="1"/>
                    <a:pt x="3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0"/>
            <p:cNvSpPr/>
            <p:nvPr/>
          </p:nvSpPr>
          <p:spPr>
            <a:xfrm>
              <a:off x="8059393" y="4553035"/>
              <a:ext cx="9203" cy="8399"/>
            </a:xfrm>
            <a:custGeom>
              <a:avLst/>
              <a:gdLst/>
              <a:ahLst/>
              <a:cxnLst/>
              <a:rect l="l" t="t" r="r" b="b"/>
              <a:pathLst>
                <a:path w="5716" h="5217" extrusionOk="0">
                  <a:moveTo>
                    <a:pt x="3048" y="1"/>
                  </a:moveTo>
                  <a:cubicBezTo>
                    <a:pt x="1929" y="1"/>
                    <a:pt x="929" y="692"/>
                    <a:pt x="572" y="1763"/>
                  </a:cubicBezTo>
                  <a:cubicBezTo>
                    <a:pt x="0" y="3549"/>
                    <a:pt x="1334" y="5216"/>
                    <a:pt x="3048" y="5216"/>
                  </a:cubicBezTo>
                  <a:lnTo>
                    <a:pt x="3096" y="5216"/>
                  </a:lnTo>
                  <a:cubicBezTo>
                    <a:pt x="4549" y="5216"/>
                    <a:pt x="5716" y="4026"/>
                    <a:pt x="5692" y="2597"/>
                  </a:cubicBezTo>
                  <a:cubicBezTo>
                    <a:pt x="5692" y="1168"/>
                    <a:pt x="4525" y="1"/>
                    <a:pt x="3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0"/>
            <p:cNvSpPr/>
            <p:nvPr/>
          </p:nvSpPr>
          <p:spPr>
            <a:xfrm>
              <a:off x="8240325" y="4574774"/>
              <a:ext cx="9549" cy="8131"/>
            </a:xfrm>
            <a:custGeom>
              <a:avLst/>
              <a:gdLst/>
              <a:ahLst/>
              <a:cxnLst/>
              <a:rect l="l" t="t" r="r" b="b"/>
              <a:pathLst>
                <a:path w="5931" h="5050" extrusionOk="0">
                  <a:moveTo>
                    <a:pt x="2954" y="1"/>
                  </a:moveTo>
                  <a:cubicBezTo>
                    <a:pt x="1858" y="1"/>
                    <a:pt x="834" y="668"/>
                    <a:pt x="525" y="1715"/>
                  </a:cubicBezTo>
                  <a:cubicBezTo>
                    <a:pt x="1" y="3454"/>
                    <a:pt x="1287" y="5049"/>
                    <a:pt x="2930" y="5049"/>
                  </a:cubicBezTo>
                  <a:lnTo>
                    <a:pt x="2977" y="5049"/>
                  </a:lnTo>
                  <a:cubicBezTo>
                    <a:pt x="4644" y="5049"/>
                    <a:pt x="5930" y="3430"/>
                    <a:pt x="5383" y="1692"/>
                  </a:cubicBezTo>
                  <a:cubicBezTo>
                    <a:pt x="5049" y="668"/>
                    <a:pt x="4049" y="1"/>
                    <a:pt x="2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50"/>
            <p:cNvSpPr/>
            <p:nvPr/>
          </p:nvSpPr>
          <p:spPr>
            <a:xfrm>
              <a:off x="8213793" y="4574774"/>
              <a:ext cx="9547" cy="8131"/>
            </a:xfrm>
            <a:custGeom>
              <a:avLst/>
              <a:gdLst/>
              <a:ahLst/>
              <a:cxnLst/>
              <a:rect l="l" t="t" r="r" b="b"/>
              <a:pathLst>
                <a:path w="5930" h="5050" extrusionOk="0">
                  <a:moveTo>
                    <a:pt x="2977" y="1"/>
                  </a:moveTo>
                  <a:cubicBezTo>
                    <a:pt x="1881" y="1"/>
                    <a:pt x="857" y="668"/>
                    <a:pt x="524" y="1715"/>
                  </a:cubicBezTo>
                  <a:cubicBezTo>
                    <a:pt x="0" y="3454"/>
                    <a:pt x="1286" y="5049"/>
                    <a:pt x="2929" y="5049"/>
                  </a:cubicBezTo>
                  <a:lnTo>
                    <a:pt x="3001" y="5049"/>
                  </a:lnTo>
                  <a:cubicBezTo>
                    <a:pt x="4644" y="5049"/>
                    <a:pt x="5930" y="3430"/>
                    <a:pt x="5382" y="1692"/>
                  </a:cubicBezTo>
                  <a:cubicBezTo>
                    <a:pt x="5049" y="668"/>
                    <a:pt x="4048" y="1"/>
                    <a:pt x="2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50"/>
            <p:cNvSpPr/>
            <p:nvPr/>
          </p:nvSpPr>
          <p:spPr>
            <a:xfrm>
              <a:off x="8064683" y="4574774"/>
              <a:ext cx="9549" cy="8131"/>
            </a:xfrm>
            <a:custGeom>
              <a:avLst/>
              <a:gdLst/>
              <a:ahLst/>
              <a:cxnLst/>
              <a:rect l="l" t="t" r="r" b="b"/>
              <a:pathLst>
                <a:path w="5931" h="5050" extrusionOk="0">
                  <a:moveTo>
                    <a:pt x="2977" y="1"/>
                  </a:moveTo>
                  <a:cubicBezTo>
                    <a:pt x="1882" y="1"/>
                    <a:pt x="858" y="668"/>
                    <a:pt x="524" y="1715"/>
                  </a:cubicBezTo>
                  <a:cubicBezTo>
                    <a:pt x="0" y="3454"/>
                    <a:pt x="1286" y="5049"/>
                    <a:pt x="2953" y="5049"/>
                  </a:cubicBezTo>
                  <a:lnTo>
                    <a:pt x="3001" y="5049"/>
                  </a:lnTo>
                  <a:cubicBezTo>
                    <a:pt x="4644" y="5049"/>
                    <a:pt x="5930" y="3430"/>
                    <a:pt x="5383" y="1692"/>
                  </a:cubicBezTo>
                  <a:cubicBezTo>
                    <a:pt x="5049" y="668"/>
                    <a:pt x="4049" y="1"/>
                    <a:pt x="2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50"/>
            <p:cNvSpPr/>
            <p:nvPr/>
          </p:nvSpPr>
          <p:spPr>
            <a:xfrm>
              <a:off x="8038150" y="4574774"/>
              <a:ext cx="9549" cy="8131"/>
            </a:xfrm>
            <a:custGeom>
              <a:avLst/>
              <a:gdLst/>
              <a:ahLst/>
              <a:cxnLst/>
              <a:rect l="l" t="t" r="r" b="b"/>
              <a:pathLst>
                <a:path w="5931" h="5050" extrusionOk="0">
                  <a:moveTo>
                    <a:pt x="2978" y="1"/>
                  </a:moveTo>
                  <a:cubicBezTo>
                    <a:pt x="1882" y="1"/>
                    <a:pt x="858" y="668"/>
                    <a:pt x="549" y="1715"/>
                  </a:cubicBezTo>
                  <a:cubicBezTo>
                    <a:pt x="1" y="3454"/>
                    <a:pt x="1287" y="5049"/>
                    <a:pt x="2954" y="5049"/>
                  </a:cubicBezTo>
                  <a:lnTo>
                    <a:pt x="3001" y="5049"/>
                  </a:lnTo>
                  <a:cubicBezTo>
                    <a:pt x="4645" y="5049"/>
                    <a:pt x="5931" y="3430"/>
                    <a:pt x="5383" y="1692"/>
                  </a:cubicBezTo>
                  <a:cubicBezTo>
                    <a:pt x="5073" y="668"/>
                    <a:pt x="4073" y="1"/>
                    <a:pt x="2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50"/>
            <p:cNvSpPr/>
            <p:nvPr/>
          </p:nvSpPr>
          <p:spPr>
            <a:xfrm>
              <a:off x="8192551" y="4528967"/>
              <a:ext cx="23735" cy="31662"/>
            </a:xfrm>
            <a:custGeom>
              <a:avLst/>
              <a:gdLst/>
              <a:ahLst/>
              <a:cxnLst/>
              <a:rect l="l" t="t" r="r" b="b"/>
              <a:pathLst>
                <a:path w="14742" h="19666" extrusionOk="0">
                  <a:moveTo>
                    <a:pt x="7371" y="1"/>
                  </a:moveTo>
                  <a:cubicBezTo>
                    <a:pt x="6603" y="1"/>
                    <a:pt x="5835" y="364"/>
                    <a:pt x="5359" y="1090"/>
                  </a:cubicBezTo>
                  <a:cubicBezTo>
                    <a:pt x="3192" y="4376"/>
                    <a:pt x="1" y="9616"/>
                    <a:pt x="1" y="12283"/>
                  </a:cubicBezTo>
                  <a:cubicBezTo>
                    <a:pt x="1" y="16355"/>
                    <a:pt x="3311" y="19665"/>
                    <a:pt x="7383" y="19665"/>
                  </a:cubicBezTo>
                  <a:cubicBezTo>
                    <a:pt x="11456" y="19665"/>
                    <a:pt x="14742" y="16355"/>
                    <a:pt x="14742" y="12283"/>
                  </a:cubicBezTo>
                  <a:cubicBezTo>
                    <a:pt x="14742" y="9616"/>
                    <a:pt x="11575" y="4376"/>
                    <a:pt x="9384" y="1090"/>
                  </a:cubicBezTo>
                  <a:cubicBezTo>
                    <a:pt x="8907" y="364"/>
                    <a:pt x="8139" y="1"/>
                    <a:pt x="7371" y="1"/>
                  </a:cubicBezTo>
                  <a:close/>
                </a:path>
              </a:pathLst>
            </a:custGeom>
            <a:solidFill>
              <a:srgbClr val="A0E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50"/>
            <p:cNvSpPr/>
            <p:nvPr/>
          </p:nvSpPr>
          <p:spPr>
            <a:xfrm>
              <a:off x="8192551" y="4528967"/>
              <a:ext cx="16527" cy="31662"/>
            </a:xfrm>
            <a:custGeom>
              <a:avLst/>
              <a:gdLst/>
              <a:ahLst/>
              <a:cxnLst/>
              <a:rect l="l" t="t" r="r" b="b"/>
              <a:pathLst>
                <a:path w="10265" h="19666" extrusionOk="0">
                  <a:moveTo>
                    <a:pt x="7383" y="1"/>
                  </a:moveTo>
                  <a:cubicBezTo>
                    <a:pt x="6615" y="1"/>
                    <a:pt x="5847" y="364"/>
                    <a:pt x="5359" y="1090"/>
                  </a:cubicBezTo>
                  <a:cubicBezTo>
                    <a:pt x="3192" y="4376"/>
                    <a:pt x="1" y="9616"/>
                    <a:pt x="1" y="12283"/>
                  </a:cubicBezTo>
                  <a:cubicBezTo>
                    <a:pt x="1" y="16355"/>
                    <a:pt x="3311" y="19665"/>
                    <a:pt x="7383" y="19665"/>
                  </a:cubicBezTo>
                  <a:cubicBezTo>
                    <a:pt x="8407" y="19665"/>
                    <a:pt x="9384" y="19451"/>
                    <a:pt x="10265" y="19070"/>
                  </a:cubicBezTo>
                  <a:cubicBezTo>
                    <a:pt x="7621" y="17951"/>
                    <a:pt x="5764" y="15331"/>
                    <a:pt x="5764" y="12283"/>
                  </a:cubicBezTo>
                  <a:cubicBezTo>
                    <a:pt x="5764" y="9949"/>
                    <a:pt x="8193" y="5639"/>
                    <a:pt x="10265" y="2400"/>
                  </a:cubicBezTo>
                  <a:cubicBezTo>
                    <a:pt x="9955" y="1947"/>
                    <a:pt x="9669" y="1495"/>
                    <a:pt x="9408" y="1090"/>
                  </a:cubicBezTo>
                  <a:cubicBezTo>
                    <a:pt x="8919" y="364"/>
                    <a:pt x="8151" y="1"/>
                    <a:pt x="738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50"/>
            <p:cNvSpPr/>
            <p:nvPr/>
          </p:nvSpPr>
          <p:spPr>
            <a:xfrm>
              <a:off x="8138988" y="4528967"/>
              <a:ext cx="23735" cy="31662"/>
            </a:xfrm>
            <a:custGeom>
              <a:avLst/>
              <a:gdLst/>
              <a:ahLst/>
              <a:cxnLst/>
              <a:rect l="l" t="t" r="r" b="b"/>
              <a:pathLst>
                <a:path w="14742" h="19666" extrusionOk="0">
                  <a:moveTo>
                    <a:pt x="7372" y="1"/>
                  </a:moveTo>
                  <a:cubicBezTo>
                    <a:pt x="6604" y="1"/>
                    <a:pt x="5836" y="364"/>
                    <a:pt x="5359" y="1090"/>
                  </a:cubicBezTo>
                  <a:cubicBezTo>
                    <a:pt x="3168" y="4376"/>
                    <a:pt x="1" y="9616"/>
                    <a:pt x="1" y="12283"/>
                  </a:cubicBezTo>
                  <a:cubicBezTo>
                    <a:pt x="1" y="16355"/>
                    <a:pt x="3311" y="19665"/>
                    <a:pt x="7383" y="19665"/>
                  </a:cubicBezTo>
                  <a:cubicBezTo>
                    <a:pt x="11456" y="19665"/>
                    <a:pt x="14742" y="16355"/>
                    <a:pt x="14742" y="12283"/>
                  </a:cubicBezTo>
                  <a:cubicBezTo>
                    <a:pt x="14742" y="9616"/>
                    <a:pt x="11575" y="4376"/>
                    <a:pt x="9384" y="1090"/>
                  </a:cubicBezTo>
                  <a:cubicBezTo>
                    <a:pt x="8908" y="364"/>
                    <a:pt x="8140" y="1"/>
                    <a:pt x="7372" y="1"/>
                  </a:cubicBezTo>
                  <a:close/>
                </a:path>
              </a:pathLst>
            </a:custGeom>
            <a:solidFill>
              <a:srgbClr val="A0E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50"/>
            <p:cNvSpPr/>
            <p:nvPr/>
          </p:nvSpPr>
          <p:spPr>
            <a:xfrm>
              <a:off x="8138988" y="4528967"/>
              <a:ext cx="16527" cy="31662"/>
            </a:xfrm>
            <a:custGeom>
              <a:avLst/>
              <a:gdLst/>
              <a:ahLst/>
              <a:cxnLst/>
              <a:rect l="l" t="t" r="r" b="b"/>
              <a:pathLst>
                <a:path w="10265" h="19666" extrusionOk="0">
                  <a:moveTo>
                    <a:pt x="7372" y="1"/>
                  </a:moveTo>
                  <a:cubicBezTo>
                    <a:pt x="6604" y="1"/>
                    <a:pt x="5836" y="364"/>
                    <a:pt x="5359" y="1090"/>
                  </a:cubicBezTo>
                  <a:cubicBezTo>
                    <a:pt x="3192" y="4376"/>
                    <a:pt x="1" y="9616"/>
                    <a:pt x="1" y="12283"/>
                  </a:cubicBezTo>
                  <a:cubicBezTo>
                    <a:pt x="1" y="16355"/>
                    <a:pt x="3311" y="19665"/>
                    <a:pt x="7383" y="19665"/>
                  </a:cubicBezTo>
                  <a:cubicBezTo>
                    <a:pt x="8407" y="19665"/>
                    <a:pt x="9384" y="19451"/>
                    <a:pt x="10265" y="19070"/>
                  </a:cubicBezTo>
                  <a:cubicBezTo>
                    <a:pt x="7622" y="17951"/>
                    <a:pt x="5764" y="15331"/>
                    <a:pt x="5764" y="12283"/>
                  </a:cubicBezTo>
                  <a:cubicBezTo>
                    <a:pt x="5764" y="9949"/>
                    <a:pt x="8193" y="5639"/>
                    <a:pt x="10265" y="2400"/>
                  </a:cubicBezTo>
                  <a:cubicBezTo>
                    <a:pt x="9955" y="1947"/>
                    <a:pt x="9670" y="1495"/>
                    <a:pt x="9384" y="1090"/>
                  </a:cubicBezTo>
                  <a:cubicBezTo>
                    <a:pt x="8908" y="364"/>
                    <a:pt x="8140" y="1"/>
                    <a:pt x="737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50"/>
            <p:cNvSpPr/>
            <p:nvPr/>
          </p:nvSpPr>
          <p:spPr>
            <a:xfrm>
              <a:off x="8165790" y="4567959"/>
              <a:ext cx="23735" cy="31662"/>
            </a:xfrm>
            <a:custGeom>
              <a:avLst/>
              <a:gdLst/>
              <a:ahLst/>
              <a:cxnLst/>
              <a:rect l="l" t="t" r="r" b="b"/>
              <a:pathLst>
                <a:path w="14742" h="19666" extrusionOk="0">
                  <a:moveTo>
                    <a:pt x="7371" y="1"/>
                  </a:moveTo>
                  <a:cubicBezTo>
                    <a:pt x="6603" y="1"/>
                    <a:pt x="5835" y="364"/>
                    <a:pt x="5359" y="1090"/>
                  </a:cubicBezTo>
                  <a:cubicBezTo>
                    <a:pt x="3168" y="4377"/>
                    <a:pt x="0" y="9616"/>
                    <a:pt x="0" y="12283"/>
                  </a:cubicBezTo>
                  <a:cubicBezTo>
                    <a:pt x="0" y="16355"/>
                    <a:pt x="3287" y="19665"/>
                    <a:pt x="7359" y="19665"/>
                  </a:cubicBezTo>
                  <a:cubicBezTo>
                    <a:pt x="11431" y="19665"/>
                    <a:pt x="14741" y="16355"/>
                    <a:pt x="14741" y="12283"/>
                  </a:cubicBezTo>
                  <a:cubicBezTo>
                    <a:pt x="14741" y="9616"/>
                    <a:pt x="11574" y="4377"/>
                    <a:pt x="9383" y="1090"/>
                  </a:cubicBezTo>
                  <a:cubicBezTo>
                    <a:pt x="8907" y="364"/>
                    <a:pt x="8139" y="1"/>
                    <a:pt x="7371" y="1"/>
                  </a:cubicBezTo>
                  <a:close/>
                </a:path>
              </a:pathLst>
            </a:custGeom>
            <a:solidFill>
              <a:srgbClr val="A0E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0"/>
            <p:cNvSpPr/>
            <p:nvPr/>
          </p:nvSpPr>
          <p:spPr>
            <a:xfrm>
              <a:off x="8165790" y="4567959"/>
              <a:ext cx="16488" cy="31662"/>
            </a:xfrm>
            <a:custGeom>
              <a:avLst/>
              <a:gdLst/>
              <a:ahLst/>
              <a:cxnLst/>
              <a:rect l="l" t="t" r="r" b="b"/>
              <a:pathLst>
                <a:path w="10241" h="19666" extrusionOk="0">
                  <a:moveTo>
                    <a:pt x="7371" y="1"/>
                  </a:moveTo>
                  <a:cubicBezTo>
                    <a:pt x="6603" y="1"/>
                    <a:pt x="5835" y="364"/>
                    <a:pt x="5359" y="1090"/>
                  </a:cubicBezTo>
                  <a:cubicBezTo>
                    <a:pt x="3168" y="4377"/>
                    <a:pt x="0" y="9616"/>
                    <a:pt x="0" y="12283"/>
                  </a:cubicBezTo>
                  <a:cubicBezTo>
                    <a:pt x="0" y="16355"/>
                    <a:pt x="3287" y="19665"/>
                    <a:pt x="7359" y="19665"/>
                  </a:cubicBezTo>
                  <a:cubicBezTo>
                    <a:pt x="8383" y="19665"/>
                    <a:pt x="9359" y="19451"/>
                    <a:pt x="10241" y="19070"/>
                  </a:cubicBezTo>
                  <a:cubicBezTo>
                    <a:pt x="7597" y="17951"/>
                    <a:pt x="5740" y="15331"/>
                    <a:pt x="5740" y="12283"/>
                  </a:cubicBezTo>
                  <a:cubicBezTo>
                    <a:pt x="5740" y="9949"/>
                    <a:pt x="8169" y="5639"/>
                    <a:pt x="10241" y="2400"/>
                  </a:cubicBezTo>
                  <a:cubicBezTo>
                    <a:pt x="9955" y="1948"/>
                    <a:pt x="9669" y="1495"/>
                    <a:pt x="9383" y="1090"/>
                  </a:cubicBezTo>
                  <a:cubicBezTo>
                    <a:pt x="8907" y="364"/>
                    <a:pt x="8139" y="1"/>
                    <a:pt x="73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0"/>
            <p:cNvSpPr/>
            <p:nvPr/>
          </p:nvSpPr>
          <p:spPr>
            <a:xfrm>
              <a:off x="8112227" y="4567959"/>
              <a:ext cx="23735" cy="31662"/>
            </a:xfrm>
            <a:custGeom>
              <a:avLst/>
              <a:gdLst/>
              <a:ahLst/>
              <a:cxnLst/>
              <a:rect l="l" t="t" r="r" b="b"/>
              <a:pathLst>
                <a:path w="14742" h="19666" extrusionOk="0">
                  <a:moveTo>
                    <a:pt x="7371" y="1"/>
                  </a:moveTo>
                  <a:cubicBezTo>
                    <a:pt x="6603" y="1"/>
                    <a:pt x="5835" y="364"/>
                    <a:pt x="5359" y="1090"/>
                  </a:cubicBezTo>
                  <a:cubicBezTo>
                    <a:pt x="3168" y="4377"/>
                    <a:pt x="0" y="9616"/>
                    <a:pt x="0" y="12283"/>
                  </a:cubicBezTo>
                  <a:cubicBezTo>
                    <a:pt x="0" y="16355"/>
                    <a:pt x="3287" y="19665"/>
                    <a:pt x="7359" y="19665"/>
                  </a:cubicBezTo>
                  <a:cubicBezTo>
                    <a:pt x="11431" y="19665"/>
                    <a:pt x="14742" y="16355"/>
                    <a:pt x="14742" y="12283"/>
                  </a:cubicBezTo>
                  <a:cubicBezTo>
                    <a:pt x="14742" y="9616"/>
                    <a:pt x="11550" y="4377"/>
                    <a:pt x="9383" y="1090"/>
                  </a:cubicBezTo>
                  <a:cubicBezTo>
                    <a:pt x="8907" y="364"/>
                    <a:pt x="8139" y="1"/>
                    <a:pt x="7371" y="1"/>
                  </a:cubicBezTo>
                  <a:close/>
                </a:path>
              </a:pathLst>
            </a:custGeom>
            <a:solidFill>
              <a:srgbClr val="A0E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50"/>
            <p:cNvSpPr/>
            <p:nvPr/>
          </p:nvSpPr>
          <p:spPr>
            <a:xfrm>
              <a:off x="8112227" y="4567959"/>
              <a:ext cx="16488" cy="31662"/>
            </a:xfrm>
            <a:custGeom>
              <a:avLst/>
              <a:gdLst/>
              <a:ahLst/>
              <a:cxnLst/>
              <a:rect l="l" t="t" r="r" b="b"/>
              <a:pathLst>
                <a:path w="10241" h="19666" extrusionOk="0">
                  <a:moveTo>
                    <a:pt x="7371" y="1"/>
                  </a:moveTo>
                  <a:cubicBezTo>
                    <a:pt x="6603" y="1"/>
                    <a:pt x="5835" y="364"/>
                    <a:pt x="5359" y="1090"/>
                  </a:cubicBezTo>
                  <a:cubicBezTo>
                    <a:pt x="3168" y="4377"/>
                    <a:pt x="0" y="9616"/>
                    <a:pt x="0" y="12283"/>
                  </a:cubicBezTo>
                  <a:cubicBezTo>
                    <a:pt x="0" y="16355"/>
                    <a:pt x="3287" y="19665"/>
                    <a:pt x="7359" y="19665"/>
                  </a:cubicBezTo>
                  <a:cubicBezTo>
                    <a:pt x="8383" y="19665"/>
                    <a:pt x="9360" y="19451"/>
                    <a:pt x="10241" y="19070"/>
                  </a:cubicBezTo>
                  <a:cubicBezTo>
                    <a:pt x="7597" y="17951"/>
                    <a:pt x="5740" y="15331"/>
                    <a:pt x="5740" y="12283"/>
                  </a:cubicBezTo>
                  <a:cubicBezTo>
                    <a:pt x="5740" y="9949"/>
                    <a:pt x="8169" y="5639"/>
                    <a:pt x="10241" y="2400"/>
                  </a:cubicBezTo>
                  <a:cubicBezTo>
                    <a:pt x="9931" y="1948"/>
                    <a:pt x="9645" y="1495"/>
                    <a:pt x="9383" y="1090"/>
                  </a:cubicBezTo>
                  <a:cubicBezTo>
                    <a:pt x="8907" y="364"/>
                    <a:pt x="8139" y="1"/>
                    <a:pt x="73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50"/>
          <p:cNvGrpSpPr/>
          <p:nvPr/>
        </p:nvGrpSpPr>
        <p:grpSpPr>
          <a:xfrm>
            <a:off x="6298554" y="3204802"/>
            <a:ext cx="233563" cy="255079"/>
            <a:chOff x="6448903" y="3219518"/>
            <a:chExt cx="253873" cy="277260"/>
          </a:xfrm>
        </p:grpSpPr>
        <p:sp>
          <p:nvSpPr>
            <p:cNvPr id="7745" name="Google Shape;7745;p50"/>
            <p:cNvSpPr/>
            <p:nvPr/>
          </p:nvSpPr>
          <p:spPr>
            <a:xfrm>
              <a:off x="6461940" y="3219518"/>
              <a:ext cx="240837" cy="241149"/>
            </a:xfrm>
            <a:custGeom>
              <a:avLst/>
              <a:gdLst/>
              <a:ahLst/>
              <a:cxnLst/>
              <a:rect l="l" t="t" r="r" b="b"/>
              <a:pathLst>
                <a:path w="149588" h="149782" extrusionOk="0">
                  <a:moveTo>
                    <a:pt x="58947" y="0"/>
                  </a:moveTo>
                  <a:cubicBezTo>
                    <a:pt x="57720" y="0"/>
                    <a:pt x="56487" y="42"/>
                    <a:pt x="55250" y="128"/>
                  </a:cubicBezTo>
                  <a:cubicBezTo>
                    <a:pt x="52964" y="270"/>
                    <a:pt x="51583" y="2700"/>
                    <a:pt x="52630" y="4724"/>
                  </a:cubicBezTo>
                  <a:cubicBezTo>
                    <a:pt x="54369" y="8177"/>
                    <a:pt x="55750" y="11868"/>
                    <a:pt x="56750" y="15774"/>
                  </a:cubicBezTo>
                  <a:cubicBezTo>
                    <a:pt x="59989" y="28443"/>
                    <a:pt x="58441" y="41231"/>
                    <a:pt x="53250" y="52210"/>
                  </a:cubicBezTo>
                  <a:cubicBezTo>
                    <a:pt x="50118" y="58842"/>
                    <a:pt x="43837" y="62158"/>
                    <a:pt x="37547" y="62158"/>
                  </a:cubicBezTo>
                  <a:cubicBezTo>
                    <a:pt x="31257" y="62158"/>
                    <a:pt x="24958" y="58842"/>
                    <a:pt x="21791" y="52210"/>
                  </a:cubicBezTo>
                  <a:cubicBezTo>
                    <a:pt x="20552" y="49614"/>
                    <a:pt x="19457" y="46899"/>
                    <a:pt x="18552" y="44089"/>
                  </a:cubicBezTo>
                  <a:cubicBezTo>
                    <a:pt x="18100" y="42677"/>
                    <a:pt x="16835" y="41912"/>
                    <a:pt x="15547" y="41912"/>
                  </a:cubicBezTo>
                  <a:cubicBezTo>
                    <a:pt x="14598" y="41912"/>
                    <a:pt x="13636" y="42328"/>
                    <a:pt x="12979" y="43208"/>
                  </a:cubicBezTo>
                  <a:cubicBezTo>
                    <a:pt x="4811" y="54305"/>
                    <a:pt x="0" y="67998"/>
                    <a:pt x="0" y="82835"/>
                  </a:cubicBezTo>
                  <a:cubicBezTo>
                    <a:pt x="0" y="119485"/>
                    <a:pt x="29435" y="149253"/>
                    <a:pt x="65966" y="149777"/>
                  </a:cubicBezTo>
                  <a:cubicBezTo>
                    <a:pt x="66197" y="149780"/>
                    <a:pt x="66428" y="149782"/>
                    <a:pt x="66659" y="149782"/>
                  </a:cubicBezTo>
                  <a:cubicBezTo>
                    <a:pt x="101635" y="149782"/>
                    <a:pt x="149587" y="114102"/>
                    <a:pt x="129218" y="59925"/>
                  </a:cubicBezTo>
                  <a:cubicBezTo>
                    <a:pt x="128698" y="58541"/>
                    <a:pt x="127469" y="57860"/>
                    <a:pt x="126242" y="57860"/>
                  </a:cubicBezTo>
                  <a:cubicBezTo>
                    <a:pt x="124937" y="57860"/>
                    <a:pt x="123635" y="58630"/>
                    <a:pt x="123193" y="60140"/>
                  </a:cubicBezTo>
                  <a:cubicBezTo>
                    <a:pt x="123145" y="60306"/>
                    <a:pt x="123097" y="60473"/>
                    <a:pt x="123026" y="60664"/>
                  </a:cubicBezTo>
                  <a:cubicBezTo>
                    <a:pt x="122250" y="63205"/>
                    <a:pt x="120209" y="64350"/>
                    <a:pt x="118154" y="64350"/>
                  </a:cubicBezTo>
                  <a:cubicBezTo>
                    <a:pt x="115356" y="64350"/>
                    <a:pt x="112531" y="62227"/>
                    <a:pt x="112833" y="58616"/>
                  </a:cubicBezTo>
                  <a:cubicBezTo>
                    <a:pt x="113333" y="52757"/>
                    <a:pt x="112857" y="46732"/>
                    <a:pt x="111333" y="40731"/>
                  </a:cubicBezTo>
                  <a:cubicBezTo>
                    <a:pt x="105101" y="16279"/>
                    <a:pt x="83083" y="0"/>
                    <a:pt x="589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0"/>
            <p:cNvSpPr/>
            <p:nvPr/>
          </p:nvSpPr>
          <p:spPr>
            <a:xfrm>
              <a:off x="6545025" y="3219518"/>
              <a:ext cx="144739" cy="215759"/>
            </a:xfrm>
            <a:custGeom>
              <a:avLst/>
              <a:gdLst/>
              <a:ahLst/>
              <a:cxnLst/>
              <a:rect l="l" t="t" r="r" b="b"/>
              <a:pathLst>
                <a:path w="89900" h="134012" extrusionOk="0">
                  <a:moveTo>
                    <a:pt x="7341" y="0"/>
                  </a:moveTo>
                  <a:cubicBezTo>
                    <a:pt x="6114" y="0"/>
                    <a:pt x="4881" y="42"/>
                    <a:pt x="3644" y="128"/>
                  </a:cubicBezTo>
                  <a:cubicBezTo>
                    <a:pt x="1358" y="270"/>
                    <a:pt x="0" y="2700"/>
                    <a:pt x="1024" y="4724"/>
                  </a:cubicBezTo>
                  <a:cubicBezTo>
                    <a:pt x="2763" y="8177"/>
                    <a:pt x="4144" y="11868"/>
                    <a:pt x="5144" y="15774"/>
                  </a:cubicBezTo>
                  <a:lnTo>
                    <a:pt x="5240" y="16202"/>
                  </a:lnTo>
                  <a:cubicBezTo>
                    <a:pt x="24386" y="20584"/>
                    <a:pt x="40461" y="35254"/>
                    <a:pt x="45653" y="55591"/>
                  </a:cubicBezTo>
                  <a:cubicBezTo>
                    <a:pt x="47177" y="61592"/>
                    <a:pt x="47629" y="67617"/>
                    <a:pt x="47153" y="73452"/>
                  </a:cubicBezTo>
                  <a:cubicBezTo>
                    <a:pt x="46851" y="77063"/>
                    <a:pt x="49676" y="79186"/>
                    <a:pt x="52474" y="79186"/>
                  </a:cubicBezTo>
                  <a:cubicBezTo>
                    <a:pt x="54529" y="79186"/>
                    <a:pt x="56569" y="78041"/>
                    <a:pt x="57346" y="75500"/>
                  </a:cubicBezTo>
                  <a:cubicBezTo>
                    <a:pt x="57417" y="75333"/>
                    <a:pt x="57465" y="75167"/>
                    <a:pt x="57512" y="75000"/>
                  </a:cubicBezTo>
                  <a:cubicBezTo>
                    <a:pt x="57954" y="73478"/>
                    <a:pt x="59256" y="72703"/>
                    <a:pt x="60561" y="72703"/>
                  </a:cubicBezTo>
                  <a:cubicBezTo>
                    <a:pt x="61788" y="72703"/>
                    <a:pt x="63018" y="73389"/>
                    <a:pt x="63537" y="74786"/>
                  </a:cubicBezTo>
                  <a:cubicBezTo>
                    <a:pt x="72492" y="98576"/>
                    <a:pt x="68229" y="118818"/>
                    <a:pt x="57703" y="134012"/>
                  </a:cubicBezTo>
                  <a:cubicBezTo>
                    <a:pt x="77302" y="118580"/>
                    <a:pt x="89900" y="92623"/>
                    <a:pt x="77612" y="59925"/>
                  </a:cubicBezTo>
                  <a:cubicBezTo>
                    <a:pt x="77092" y="58541"/>
                    <a:pt x="75863" y="57860"/>
                    <a:pt x="74636" y="57860"/>
                  </a:cubicBezTo>
                  <a:cubicBezTo>
                    <a:pt x="73331" y="57860"/>
                    <a:pt x="72029" y="58630"/>
                    <a:pt x="71587" y="60140"/>
                  </a:cubicBezTo>
                  <a:cubicBezTo>
                    <a:pt x="71539" y="60306"/>
                    <a:pt x="71491" y="60473"/>
                    <a:pt x="71420" y="60640"/>
                  </a:cubicBezTo>
                  <a:cubicBezTo>
                    <a:pt x="70642" y="63195"/>
                    <a:pt x="68597" y="64345"/>
                    <a:pt x="66539" y="64345"/>
                  </a:cubicBezTo>
                  <a:cubicBezTo>
                    <a:pt x="63744" y="64345"/>
                    <a:pt x="60926" y="62223"/>
                    <a:pt x="61227" y="58616"/>
                  </a:cubicBezTo>
                  <a:cubicBezTo>
                    <a:pt x="61727" y="52757"/>
                    <a:pt x="61251" y="46732"/>
                    <a:pt x="59727" y="40731"/>
                  </a:cubicBezTo>
                  <a:cubicBezTo>
                    <a:pt x="53495" y="16279"/>
                    <a:pt x="31477" y="0"/>
                    <a:pt x="73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0"/>
            <p:cNvSpPr/>
            <p:nvPr/>
          </p:nvSpPr>
          <p:spPr>
            <a:xfrm>
              <a:off x="6668905" y="3366648"/>
              <a:ext cx="28336" cy="57894"/>
            </a:xfrm>
            <a:custGeom>
              <a:avLst/>
              <a:gdLst/>
              <a:ahLst/>
              <a:cxnLst/>
              <a:rect l="l" t="t" r="r" b="b"/>
              <a:pathLst>
                <a:path w="17600" h="35959" extrusionOk="0">
                  <a:moveTo>
                    <a:pt x="14828" y="0"/>
                  </a:moveTo>
                  <a:cubicBezTo>
                    <a:pt x="13538" y="0"/>
                    <a:pt x="12419" y="972"/>
                    <a:pt x="12265" y="2285"/>
                  </a:cubicBezTo>
                  <a:cubicBezTo>
                    <a:pt x="10908" y="12907"/>
                    <a:pt x="7074" y="22861"/>
                    <a:pt x="811" y="31887"/>
                  </a:cubicBezTo>
                  <a:cubicBezTo>
                    <a:pt x="1" y="33077"/>
                    <a:pt x="287" y="34697"/>
                    <a:pt x="1477" y="35506"/>
                  </a:cubicBezTo>
                  <a:cubicBezTo>
                    <a:pt x="1930" y="35816"/>
                    <a:pt x="2454" y="35959"/>
                    <a:pt x="2954" y="35959"/>
                  </a:cubicBezTo>
                  <a:cubicBezTo>
                    <a:pt x="3787" y="35959"/>
                    <a:pt x="4597" y="35578"/>
                    <a:pt x="5097" y="34840"/>
                  </a:cubicBezTo>
                  <a:cubicBezTo>
                    <a:pt x="11813" y="25123"/>
                    <a:pt x="15980" y="14383"/>
                    <a:pt x="17409" y="2928"/>
                  </a:cubicBezTo>
                  <a:cubicBezTo>
                    <a:pt x="17600" y="1500"/>
                    <a:pt x="16600" y="214"/>
                    <a:pt x="15171" y="23"/>
                  </a:cubicBezTo>
                  <a:cubicBezTo>
                    <a:pt x="15056" y="8"/>
                    <a:pt x="14941" y="0"/>
                    <a:pt x="14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50"/>
            <p:cNvSpPr/>
            <p:nvPr/>
          </p:nvSpPr>
          <p:spPr>
            <a:xfrm>
              <a:off x="6627689" y="3232401"/>
              <a:ext cx="33512" cy="52963"/>
            </a:xfrm>
            <a:custGeom>
              <a:avLst/>
              <a:gdLst/>
              <a:ahLst/>
              <a:cxnLst/>
              <a:rect l="l" t="t" r="r" b="b"/>
              <a:pathLst>
                <a:path w="20815" h="32896" extrusionOk="0">
                  <a:moveTo>
                    <a:pt x="2884" y="1"/>
                  </a:moveTo>
                  <a:cubicBezTo>
                    <a:pt x="2248" y="1"/>
                    <a:pt x="1607" y="233"/>
                    <a:pt x="1096" y="699"/>
                  </a:cubicBezTo>
                  <a:cubicBezTo>
                    <a:pt x="48" y="1675"/>
                    <a:pt x="0" y="3318"/>
                    <a:pt x="977" y="4366"/>
                  </a:cubicBezTo>
                  <a:cubicBezTo>
                    <a:pt x="7883" y="11844"/>
                    <a:pt x="12884" y="21036"/>
                    <a:pt x="15408" y="30943"/>
                  </a:cubicBezTo>
                  <a:cubicBezTo>
                    <a:pt x="15718" y="32110"/>
                    <a:pt x="16766" y="32896"/>
                    <a:pt x="17933" y="32896"/>
                  </a:cubicBezTo>
                  <a:cubicBezTo>
                    <a:pt x="18147" y="32896"/>
                    <a:pt x="18361" y="32872"/>
                    <a:pt x="18576" y="32824"/>
                  </a:cubicBezTo>
                  <a:cubicBezTo>
                    <a:pt x="19981" y="32467"/>
                    <a:pt x="20814" y="31062"/>
                    <a:pt x="20457" y="29657"/>
                  </a:cubicBezTo>
                  <a:cubicBezTo>
                    <a:pt x="17718" y="18917"/>
                    <a:pt x="12289" y="8939"/>
                    <a:pt x="4787" y="842"/>
                  </a:cubicBezTo>
                  <a:cubicBezTo>
                    <a:pt x="4276" y="281"/>
                    <a:pt x="3583" y="1"/>
                    <a:pt x="28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50"/>
            <p:cNvSpPr/>
            <p:nvPr/>
          </p:nvSpPr>
          <p:spPr>
            <a:xfrm>
              <a:off x="6528539" y="3244626"/>
              <a:ext cx="17753" cy="56344"/>
            </a:xfrm>
            <a:custGeom>
              <a:avLst/>
              <a:gdLst/>
              <a:ahLst/>
              <a:cxnLst/>
              <a:rect l="l" t="t" r="r" b="b"/>
              <a:pathLst>
                <a:path w="11027" h="34996" extrusionOk="0">
                  <a:moveTo>
                    <a:pt x="5839" y="1"/>
                  </a:moveTo>
                  <a:cubicBezTo>
                    <a:pt x="5625" y="1"/>
                    <a:pt x="5408" y="27"/>
                    <a:pt x="5192" y="83"/>
                  </a:cubicBezTo>
                  <a:cubicBezTo>
                    <a:pt x="3787" y="441"/>
                    <a:pt x="2953" y="1846"/>
                    <a:pt x="3310" y="3251"/>
                  </a:cubicBezTo>
                  <a:cubicBezTo>
                    <a:pt x="5692" y="12610"/>
                    <a:pt x="4739" y="22564"/>
                    <a:pt x="619" y="31280"/>
                  </a:cubicBezTo>
                  <a:cubicBezTo>
                    <a:pt x="0" y="32590"/>
                    <a:pt x="572" y="34138"/>
                    <a:pt x="1858" y="34757"/>
                  </a:cubicBezTo>
                  <a:cubicBezTo>
                    <a:pt x="2215" y="34924"/>
                    <a:pt x="2596" y="34995"/>
                    <a:pt x="2977" y="34995"/>
                  </a:cubicBezTo>
                  <a:cubicBezTo>
                    <a:pt x="3953" y="34995"/>
                    <a:pt x="4882" y="34447"/>
                    <a:pt x="5335" y="33519"/>
                  </a:cubicBezTo>
                  <a:cubicBezTo>
                    <a:pt x="9955" y="23707"/>
                    <a:pt x="11026" y="12491"/>
                    <a:pt x="8359" y="1965"/>
                  </a:cubicBezTo>
                  <a:cubicBezTo>
                    <a:pt x="8058" y="779"/>
                    <a:pt x="6994" y="1"/>
                    <a:pt x="58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0"/>
            <p:cNvSpPr/>
            <p:nvPr/>
          </p:nvSpPr>
          <p:spPr>
            <a:xfrm>
              <a:off x="6448903" y="3391421"/>
              <a:ext cx="22852" cy="34539"/>
            </a:xfrm>
            <a:custGeom>
              <a:avLst/>
              <a:gdLst/>
              <a:ahLst/>
              <a:cxnLst/>
              <a:rect l="l" t="t" r="r" b="b"/>
              <a:pathLst>
                <a:path w="14194" h="21453" extrusionOk="0">
                  <a:moveTo>
                    <a:pt x="2929" y="0"/>
                  </a:moveTo>
                  <a:cubicBezTo>
                    <a:pt x="2630" y="0"/>
                    <a:pt x="2324" y="53"/>
                    <a:pt x="2025" y="163"/>
                  </a:cubicBezTo>
                  <a:cubicBezTo>
                    <a:pt x="691" y="639"/>
                    <a:pt x="0" y="2140"/>
                    <a:pt x="477" y="3497"/>
                  </a:cubicBezTo>
                  <a:cubicBezTo>
                    <a:pt x="2668" y="9403"/>
                    <a:pt x="5549" y="15071"/>
                    <a:pt x="9074" y="20310"/>
                  </a:cubicBezTo>
                  <a:cubicBezTo>
                    <a:pt x="9574" y="21048"/>
                    <a:pt x="10407" y="21453"/>
                    <a:pt x="11241" y="21453"/>
                  </a:cubicBezTo>
                  <a:cubicBezTo>
                    <a:pt x="11741" y="21453"/>
                    <a:pt x="12241" y="21310"/>
                    <a:pt x="12670" y="21001"/>
                  </a:cubicBezTo>
                  <a:cubicBezTo>
                    <a:pt x="13860" y="20191"/>
                    <a:pt x="14194" y="18595"/>
                    <a:pt x="13384" y="17405"/>
                  </a:cubicBezTo>
                  <a:cubicBezTo>
                    <a:pt x="10098" y="12499"/>
                    <a:pt x="7383" y="7212"/>
                    <a:pt x="5359" y="1711"/>
                  </a:cubicBezTo>
                  <a:cubicBezTo>
                    <a:pt x="4969" y="653"/>
                    <a:pt x="3986" y="0"/>
                    <a:pt x="29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0"/>
            <p:cNvSpPr/>
            <p:nvPr/>
          </p:nvSpPr>
          <p:spPr>
            <a:xfrm>
              <a:off x="6470144" y="3428000"/>
              <a:ext cx="12041" cy="11457"/>
            </a:xfrm>
            <a:custGeom>
              <a:avLst/>
              <a:gdLst/>
              <a:ahLst/>
              <a:cxnLst/>
              <a:rect l="l" t="t" r="r" b="b"/>
              <a:pathLst>
                <a:path w="7479" h="7116" extrusionOk="0">
                  <a:moveTo>
                    <a:pt x="2913" y="1"/>
                  </a:moveTo>
                  <a:cubicBezTo>
                    <a:pt x="2321" y="1"/>
                    <a:pt x="1726" y="202"/>
                    <a:pt x="1239" y="614"/>
                  </a:cubicBezTo>
                  <a:cubicBezTo>
                    <a:pt x="144" y="1519"/>
                    <a:pt x="1" y="3162"/>
                    <a:pt x="906" y="4258"/>
                  </a:cubicBezTo>
                  <a:cubicBezTo>
                    <a:pt x="1477" y="4949"/>
                    <a:pt x="2072" y="5615"/>
                    <a:pt x="2644" y="6258"/>
                  </a:cubicBezTo>
                  <a:cubicBezTo>
                    <a:pt x="3168" y="6830"/>
                    <a:pt x="3859" y="7116"/>
                    <a:pt x="4573" y="7116"/>
                  </a:cubicBezTo>
                  <a:cubicBezTo>
                    <a:pt x="5192" y="7116"/>
                    <a:pt x="5811" y="6901"/>
                    <a:pt x="6311" y="6449"/>
                  </a:cubicBezTo>
                  <a:cubicBezTo>
                    <a:pt x="7383" y="5496"/>
                    <a:pt x="7478" y="3853"/>
                    <a:pt x="6526" y="2781"/>
                  </a:cubicBezTo>
                  <a:cubicBezTo>
                    <a:pt x="5978" y="2186"/>
                    <a:pt x="5430" y="1543"/>
                    <a:pt x="4906" y="924"/>
                  </a:cubicBezTo>
                  <a:cubicBezTo>
                    <a:pt x="4390" y="315"/>
                    <a:pt x="3654" y="1"/>
                    <a:pt x="29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0"/>
            <p:cNvSpPr/>
            <p:nvPr/>
          </p:nvSpPr>
          <p:spPr>
            <a:xfrm>
              <a:off x="6518187" y="3306156"/>
              <a:ext cx="48580" cy="33499"/>
            </a:xfrm>
            <a:custGeom>
              <a:avLst/>
              <a:gdLst/>
              <a:ahLst/>
              <a:cxnLst/>
              <a:rect l="l" t="t" r="r" b="b"/>
              <a:pathLst>
                <a:path w="30174" h="20807" extrusionOk="0">
                  <a:moveTo>
                    <a:pt x="27214" y="1"/>
                  </a:moveTo>
                  <a:cubicBezTo>
                    <a:pt x="26239" y="1"/>
                    <a:pt x="25309" y="549"/>
                    <a:pt x="24863" y="1493"/>
                  </a:cubicBezTo>
                  <a:cubicBezTo>
                    <a:pt x="20766" y="10186"/>
                    <a:pt x="12217" y="15592"/>
                    <a:pt x="2596" y="15592"/>
                  </a:cubicBezTo>
                  <a:cubicBezTo>
                    <a:pt x="1167" y="15592"/>
                    <a:pt x="0" y="16758"/>
                    <a:pt x="0" y="18211"/>
                  </a:cubicBezTo>
                  <a:cubicBezTo>
                    <a:pt x="0" y="19640"/>
                    <a:pt x="1167" y="20807"/>
                    <a:pt x="2596" y="20807"/>
                  </a:cubicBezTo>
                  <a:cubicBezTo>
                    <a:pt x="14265" y="20807"/>
                    <a:pt x="24601" y="14258"/>
                    <a:pt x="29578" y="3708"/>
                  </a:cubicBezTo>
                  <a:cubicBezTo>
                    <a:pt x="30173" y="2422"/>
                    <a:pt x="29625" y="874"/>
                    <a:pt x="28339" y="255"/>
                  </a:cubicBezTo>
                  <a:cubicBezTo>
                    <a:pt x="27974" y="82"/>
                    <a:pt x="27591" y="1"/>
                    <a:pt x="27214" y="1"/>
                  </a:cubicBezTo>
                  <a:close/>
                </a:path>
              </a:pathLst>
            </a:custGeom>
            <a:solidFill>
              <a:srgbClr val="F6C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0"/>
            <p:cNvSpPr/>
            <p:nvPr/>
          </p:nvSpPr>
          <p:spPr>
            <a:xfrm>
              <a:off x="6605719" y="3463113"/>
              <a:ext cx="15760" cy="33665"/>
            </a:xfrm>
            <a:custGeom>
              <a:avLst/>
              <a:gdLst/>
              <a:ahLst/>
              <a:cxnLst/>
              <a:rect l="l" t="t" r="r" b="b"/>
              <a:pathLst>
                <a:path w="9789" h="20910" extrusionOk="0">
                  <a:moveTo>
                    <a:pt x="1" y="0"/>
                  </a:moveTo>
                  <a:lnTo>
                    <a:pt x="1" y="17456"/>
                  </a:lnTo>
                  <a:cubicBezTo>
                    <a:pt x="1" y="19361"/>
                    <a:pt x="1549" y="20909"/>
                    <a:pt x="3478" y="20909"/>
                  </a:cubicBezTo>
                  <a:lnTo>
                    <a:pt x="6311" y="20909"/>
                  </a:lnTo>
                  <a:cubicBezTo>
                    <a:pt x="8240" y="20909"/>
                    <a:pt x="9788" y="19361"/>
                    <a:pt x="9788" y="17456"/>
                  </a:cubicBezTo>
                  <a:lnTo>
                    <a:pt x="97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50"/>
            <p:cNvSpPr/>
            <p:nvPr/>
          </p:nvSpPr>
          <p:spPr>
            <a:xfrm>
              <a:off x="6613349" y="3463113"/>
              <a:ext cx="7593" cy="33665"/>
            </a:xfrm>
            <a:custGeom>
              <a:avLst/>
              <a:gdLst/>
              <a:ahLst/>
              <a:cxnLst/>
              <a:rect l="l" t="t" r="r" b="b"/>
              <a:pathLst>
                <a:path w="4716" h="20910" extrusionOk="0">
                  <a:moveTo>
                    <a:pt x="1" y="0"/>
                  </a:moveTo>
                  <a:lnTo>
                    <a:pt x="1" y="20909"/>
                  </a:lnTo>
                  <a:lnTo>
                    <a:pt x="1311" y="20909"/>
                  </a:lnTo>
                  <a:cubicBezTo>
                    <a:pt x="3192" y="20909"/>
                    <a:pt x="4716" y="19361"/>
                    <a:pt x="4716" y="17456"/>
                  </a:cubicBezTo>
                  <a:lnTo>
                    <a:pt x="4716"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50"/>
            <p:cNvSpPr/>
            <p:nvPr/>
          </p:nvSpPr>
          <p:spPr>
            <a:xfrm>
              <a:off x="6574701" y="3367968"/>
              <a:ext cx="77605" cy="101663"/>
            </a:xfrm>
            <a:custGeom>
              <a:avLst/>
              <a:gdLst/>
              <a:ahLst/>
              <a:cxnLst/>
              <a:rect l="l" t="t" r="r" b="b"/>
              <a:pathLst>
                <a:path w="48202" h="63145" extrusionOk="0">
                  <a:moveTo>
                    <a:pt x="24101" y="1"/>
                  </a:moveTo>
                  <a:cubicBezTo>
                    <a:pt x="23071" y="1"/>
                    <a:pt x="22041" y="584"/>
                    <a:pt x="21624" y="1751"/>
                  </a:cubicBezTo>
                  <a:lnTo>
                    <a:pt x="620" y="59620"/>
                  </a:lnTo>
                  <a:cubicBezTo>
                    <a:pt x="1" y="61335"/>
                    <a:pt x="1263" y="63145"/>
                    <a:pt x="3097" y="63145"/>
                  </a:cubicBezTo>
                  <a:lnTo>
                    <a:pt x="45105" y="63145"/>
                  </a:lnTo>
                  <a:cubicBezTo>
                    <a:pt x="46939" y="63145"/>
                    <a:pt x="48201" y="61335"/>
                    <a:pt x="47582" y="59620"/>
                  </a:cubicBezTo>
                  <a:lnTo>
                    <a:pt x="26578" y="1751"/>
                  </a:lnTo>
                  <a:cubicBezTo>
                    <a:pt x="26161" y="584"/>
                    <a:pt x="25131" y="1"/>
                    <a:pt x="24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0"/>
            <p:cNvSpPr/>
            <p:nvPr/>
          </p:nvSpPr>
          <p:spPr>
            <a:xfrm>
              <a:off x="6607176" y="3367968"/>
              <a:ext cx="45130" cy="101663"/>
            </a:xfrm>
            <a:custGeom>
              <a:avLst/>
              <a:gdLst/>
              <a:ahLst/>
              <a:cxnLst/>
              <a:rect l="l" t="t" r="r" b="b"/>
              <a:pathLst>
                <a:path w="28031" h="63145" extrusionOk="0">
                  <a:moveTo>
                    <a:pt x="3930" y="1"/>
                  </a:moveTo>
                  <a:cubicBezTo>
                    <a:pt x="2900" y="1"/>
                    <a:pt x="1870" y="584"/>
                    <a:pt x="1453" y="1751"/>
                  </a:cubicBezTo>
                  <a:lnTo>
                    <a:pt x="1" y="5776"/>
                  </a:lnTo>
                  <a:lnTo>
                    <a:pt x="20672" y="62787"/>
                  </a:lnTo>
                  <a:cubicBezTo>
                    <a:pt x="20719" y="62906"/>
                    <a:pt x="20767" y="63025"/>
                    <a:pt x="20791" y="63145"/>
                  </a:cubicBezTo>
                  <a:lnTo>
                    <a:pt x="24934" y="63145"/>
                  </a:lnTo>
                  <a:cubicBezTo>
                    <a:pt x="26768" y="63145"/>
                    <a:pt x="28030" y="61335"/>
                    <a:pt x="27411" y="59620"/>
                  </a:cubicBezTo>
                  <a:lnTo>
                    <a:pt x="6407" y="1751"/>
                  </a:lnTo>
                  <a:cubicBezTo>
                    <a:pt x="5990" y="584"/>
                    <a:pt x="4960" y="1"/>
                    <a:pt x="393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0"/>
            <p:cNvSpPr/>
            <p:nvPr/>
          </p:nvSpPr>
          <p:spPr>
            <a:xfrm>
              <a:off x="6521559" y="3463113"/>
              <a:ext cx="15760" cy="33665"/>
            </a:xfrm>
            <a:custGeom>
              <a:avLst/>
              <a:gdLst/>
              <a:ahLst/>
              <a:cxnLst/>
              <a:rect l="l" t="t" r="r" b="b"/>
              <a:pathLst>
                <a:path w="9789" h="20910" extrusionOk="0">
                  <a:moveTo>
                    <a:pt x="1" y="0"/>
                  </a:moveTo>
                  <a:lnTo>
                    <a:pt x="1" y="17456"/>
                  </a:lnTo>
                  <a:cubicBezTo>
                    <a:pt x="1" y="19361"/>
                    <a:pt x="1549" y="20909"/>
                    <a:pt x="3478" y="20909"/>
                  </a:cubicBezTo>
                  <a:lnTo>
                    <a:pt x="6312" y="20909"/>
                  </a:lnTo>
                  <a:cubicBezTo>
                    <a:pt x="8241" y="20909"/>
                    <a:pt x="9789" y="19361"/>
                    <a:pt x="9789" y="17456"/>
                  </a:cubicBezTo>
                  <a:lnTo>
                    <a:pt x="97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50"/>
            <p:cNvSpPr/>
            <p:nvPr/>
          </p:nvSpPr>
          <p:spPr>
            <a:xfrm>
              <a:off x="6529189" y="3463113"/>
              <a:ext cx="7594" cy="33665"/>
            </a:xfrm>
            <a:custGeom>
              <a:avLst/>
              <a:gdLst/>
              <a:ahLst/>
              <a:cxnLst/>
              <a:rect l="l" t="t" r="r" b="b"/>
              <a:pathLst>
                <a:path w="4717" h="20910" extrusionOk="0">
                  <a:moveTo>
                    <a:pt x="1" y="0"/>
                  </a:moveTo>
                  <a:lnTo>
                    <a:pt x="1" y="20909"/>
                  </a:lnTo>
                  <a:lnTo>
                    <a:pt x="1239" y="20909"/>
                  </a:lnTo>
                  <a:cubicBezTo>
                    <a:pt x="3168" y="20909"/>
                    <a:pt x="4716" y="19361"/>
                    <a:pt x="4716" y="17456"/>
                  </a:cubicBezTo>
                  <a:lnTo>
                    <a:pt x="4716"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50"/>
            <p:cNvSpPr/>
            <p:nvPr/>
          </p:nvSpPr>
          <p:spPr>
            <a:xfrm>
              <a:off x="6490504" y="3367968"/>
              <a:ext cx="77604" cy="101663"/>
            </a:xfrm>
            <a:custGeom>
              <a:avLst/>
              <a:gdLst/>
              <a:ahLst/>
              <a:cxnLst/>
              <a:rect l="l" t="t" r="r" b="b"/>
              <a:pathLst>
                <a:path w="48201" h="63145" extrusionOk="0">
                  <a:moveTo>
                    <a:pt x="24100" y="1"/>
                  </a:moveTo>
                  <a:cubicBezTo>
                    <a:pt x="23070" y="1"/>
                    <a:pt x="22040" y="584"/>
                    <a:pt x="21624" y="1751"/>
                  </a:cubicBezTo>
                  <a:lnTo>
                    <a:pt x="619" y="59620"/>
                  </a:lnTo>
                  <a:cubicBezTo>
                    <a:pt x="0" y="61335"/>
                    <a:pt x="1262" y="63145"/>
                    <a:pt x="3096" y="63145"/>
                  </a:cubicBezTo>
                  <a:lnTo>
                    <a:pt x="45105" y="63145"/>
                  </a:lnTo>
                  <a:cubicBezTo>
                    <a:pt x="46938" y="63145"/>
                    <a:pt x="48201" y="61335"/>
                    <a:pt x="47581" y="59620"/>
                  </a:cubicBezTo>
                  <a:lnTo>
                    <a:pt x="26577" y="1751"/>
                  </a:lnTo>
                  <a:cubicBezTo>
                    <a:pt x="26160" y="584"/>
                    <a:pt x="25130" y="1"/>
                    <a:pt x="241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0"/>
            <p:cNvSpPr/>
            <p:nvPr/>
          </p:nvSpPr>
          <p:spPr>
            <a:xfrm>
              <a:off x="6522978" y="3367968"/>
              <a:ext cx="45130" cy="101663"/>
            </a:xfrm>
            <a:custGeom>
              <a:avLst/>
              <a:gdLst/>
              <a:ahLst/>
              <a:cxnLst/>
              <a:rect l="l" t="t" r="r" b="b"/>
              <a:pathLst>
                <a:path w="28031" h="63145" extrusionOk="0">
                  <a:moveTo>
                    <a:pt x="3930" y="1"/>
                  </a:moveTo>
                  <a:cubicBezTo>
                    <a:pt x="2900" y="1"/>
                    <a:pt x="1870" y="584"/>
                    <a:pt x="1454" y="1751"/>
                  </a:cubicBezTo>
                  <a:lnTo>
                    <a:pt x="1" y="5776"/>
                  </a:lnTo>
                  <a:lnTo>
                    <a:pt x="20672" y="62787"/>
                  </a:lnTo>
                  <a:cubicBezTo>
                    <a:pt x="20720" y="62906"/>
                    <a:pt x="20767" y="63025"/>
                    <a:pt x="20791" y="63145"/>
                  </a:cubicBezTo>
                  <a:lnTo>
                    <a:pt x="24935" y="63145"/>
                  </a:lnTo>
                  <a:cubicBezTo>
                    <a:pt x="26768" y="63145"/>
                    <a:pt x="28031" y="61335"/>
                    <a:pt x="27411" y="59620"/>
                  </a:cubicBezTo>
                  <a:lnTo>
                    <a:pt x="6407" y="1751"/>
                  </a:lnTo>
                  <a:cubicBezTo>
                    <a:pt x="5990" y="584"/>
                    <a:pt x="4960" y="1"/>
                    <a:pt x="393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0"/>
            <p:cNvSpPr/>
            <p:nvPr/>
          </p:nvSpPr>
          <p:spPr>
            <a:xfrm>
              <a:off x="6562278" y="3448467"/>
              <a:ext cx="17945" cy="48311"/>
            </a:xfrm>
            <a:custGeom>
              <a:avLst/>
              <a:gdLst/>
              <a:ahLst/>
              <a:cxnLst/>
              <a:rect l="l" t="t" r="r" b="b"/>
              <a:pathLst>
                <a:path w="11146" h="30007" extrusionOk="0">
                  <a:moveTo>
                    <a:pt x="1" y="0"/>
                  </a:moveTo>
                  <a:lnTo>
                    <a:pt x="1" y="26553"/>
                  </a:lnTo>
                  <a:cubicBezTo>
                    <a:pt x="1" y="28458"/>
                    <a:pt x="1573" y="30006"/>
                    <a:pt x="3478" y="30006"/>
                  </a:cubicBezTo>
                  <a:lnTo>
                    <a:pt x="7669" y="30006"/>
                  </a:lnTo>
                  <a:cubicBezTo>
                    <a:pt x="9598" y="30006"/>
                    <a:pt x="11146" y="28458"/>
                    <a:pt x="11146" y="26553"/>
                  </a:cubicBezTo>
                  <a:lnTo>
                    <a:pt x="11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0"/>
            <p:cNvSpPr/>
            <p:nvPr/>
          </p:nvSpPr>
          <p:spPr>
            <a:xfrm>
              <a:off x="6571519" y="3448467"/>
              <a:ext cx="8704" cy="48311"/>
            </a:xfrm>
            <a:custGeom>
              <a:avLst/>
              <a:gdLst/>
              <a:ahLst/>
              <a:cxnLst/>
              <a:rect l="l" t="t" r="r" b="b"/>
              <a:pathLst>
                <a:path w="5406" h="30007" extrusionOk="0">
                  <a:moveTo>
                    <a:pt x="0" y="0"/>
                  </a:moveTo>
                  <a:lnTo>
                    <a:pt x="0" y="30006"/>
                  </a:lnTo>
                  <a:lnTo>
                    <a:pt x="1929" y="30006"/>
                  </a:lnTo>
                  <a:cubicBezTo>
                    <a:pt x="3858" y="30006"/>
                    <a:pt x="5406" y="28458"/>
                    <a:pt x="5406" y="26553"/>
                  </a:cubicBezTo>
                  <a:lnTo>
                    <a:pt x="5406"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0"/>
            <p:cNvSpPr/>
            <p:nvPr/>
          </p:nvSpPr>
          <p:spPr>
            <a:xfrm>
              <a:off x="6527082" y="3339452"/>
              <a:ext cx="88647" cy="116070"/>
            </a:xfrm>
            <a:custGeom>
              <a:avLst/>
              <a:gdLst/>
              <a:ahLst/>
              <a:cxnLst/>
              <a:rect l="l" t="t" r="r" b="b"/>
              <a:pathLst>
                <a:path w="55060" h="72093" extrusionOk="0">
                  <a:moveTo>
                    <a:pt x="27530" y="1"/>
                  </a:moveTo>
                  <a:cubicBezTo>
                    <a:pt x="26351" y="1"/>
                    <a:pt x="25172" y="662"/>
                    <a:pt x="24696" y="1983"/>
                  </a:cubicBezTo>
                  <a:lnTo>
                    <a:pt x="715" y="68044"/>
                  </a:lnTo>
                  <a:cubicBezTo>
                    <a:pt x="0" y="70021"/>
                    <a:pt x="1477" y="72093"/>
                    <a:pt x="3549" y="72093"/>
                  </a:cubicBezTo>
                  <a:lnTo>
                    <a:pt x="51511" y="72093"/>
                  </a:lnTo>
                  <a:cubicBezTo>
                    <a:pt x="53607" y="72093"/>
                    <a:pt x="55059" y="70021"/>
                    <a:pt x="54345" y="68044"/>
                  </a:cubicBezTo>
                  <a:lnTo>
                    <a:pt x="30364" y="1983"/>
                  </a:lnTo>
                  <a:cubicBezTo>
                    <a:pt x="29887" y="662"/>
                    <a:pt x="28709" y="1"/>
                    <a:pt x="275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0"/>
            <p:cNvSpPr/>
            <p:nvPr/>
          </p:nvSpPr>
          <p:spPr>
            <a:xfrm>
              <a:off x="6485787" y="3376269"/>
              <a:ext cx="10700" cy="8361"/>
            </a:xfrm>
            <a:custGeom>
              <a:avLst/>
              <a:gdLst/>
              <a:ahLst/>
              <a:cxnLst/>
              <a:rect l="l" t="t" r="r" b="b"/>
              <a:pathLst>
                <a:path w="6646" h="5193" extrusionOk="0">
                  <a:moveTo>
                    <a:pt x="3168" y="1"/>
                  </a:moveTo>
                  <a:cubicBezTo>
                    <a:pt x="2382" y="1"/>
                    <a:pt x="1644" y="382"/>
                    <a:pt x="1239" y="1048"/>
                  </a:cubicBezTo>
                  <a:cubicBezTo>
                    <a:pt x="1" y="3096"/>
                    <a:pt x="1477" y="5192"/>
                    <a:pt x="3406" y="5192"/>
                  </a:cubicBezTo>
                  <a:cubicBezTo>
                    <a:pt x="5264" y="5192"/>
                    <a:pt x="6645" y="3287"/>
                    <a:pt x="5693" y="1334"/>
                  </a:cubicBezTo>
                  <a:cubicBezTo>
                    <a:pt x="5312" y="501"/>
                    <a:pt x="4430" y="1"/>
                    <a:pt x="3502" y="1"/>
                  </a:cubicBezTo>
                  <a:close/>
                </a:path>
              </a:pathLst>
            </a:custGeom>
            <a:solidFill>
              <a:srgbClr val="FD8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0"/>
            <p:cNvSpPr/>
            <p:nvPr/>
          </p:nvSpPr>
          <p:spPr>
            <a:xfrm>
              <a:off x="6496561" y="3380066"/>
              <a:ext cx="9472" cy="8129"/>
            </a:xfrm>
            <a:custGeom>
              <a:avLst/>
              <a:gdLst/>
              <a:ahLst/>
              <a:cxnLst/>
              <a:rect l="l" t="t" r="r" b="b"/>
              <a:pathLst>
                <a:path w="5883" h="5049" extrusionOk="0">
                  <a:moveTo>
                    <a:pt x="2906" y="0"/>
                  </a:moveTo>
                  <a:cubicBezTo>
                    <a:pt x="1263" y="0"/>
                    <a:pt x="1" y="1572"/>
                    <a:pt x="525" y="3310"/>
                  </a:cubicBezTo>
                  <a:cubicBezTo>
                    <a:pt x="834" y="4358"/>
                    <a:pt x="1835" y="5049"/>
                    <a:pt x="2930" y="5049"/>
                  </a:cubicBezTo>
                  <a:lnTo>
                    <a:pt x="2954" y="5049"/>
                  </a:lnTo>
                  <a:cubicBezTo>
                    <a:pt x="4597" y="5049"/>
                    <a:pt x="5883" y="3477"/>
                    <a:pt x="5359" y="1715"/>
                  </a:cubicBezTo>
                  <a:cubicBezTo>
                    <a:pt x="5026" y="691"/>
                    <a:pt x="4025" y="0"/>
                    <a:pt x="2930" y="0"/>
                  </a:cubicBezTo>
                  <a:close/>
                </a:path>
              </a:pathLst>
            </a:custGeom>
            <a:solidFill>
              <a:srgbClr val="FD8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0"/>
            <p:cNvSpPr/>
            <p:nvPr/>
          </p:nvSpPr>
          <p:spPr>
            <a:xfrm>
              <a:off x="6598166" y="3252467"/>
              <a:ext cx="10698" cy="8398"/>
            </a:xfrm>
            <a:custGeom>
              <a:avLst/>
              <a:gdLst/>
              <a:ahLst/>
              <a:cxnLst/>
              <a:rect l="l" t="t" r="r" b="b"/>
              <a:pathLst>
                <a:path w="6645" h="5216" extrusionOk="0">
                  <a:moveTo>
                    <a:pt x="3168" y="0"/>
                  </a:moveTo>
                  <a:cubicBezTo>
                    <a:pt x="2382" y="0"/>
                    <a:pt x="1643" y="405"/>
                    <a:pt x="1239" y="1072"/>
                  </a:cubicBezTo>
                  <a:cubicBezTo>
                    <a:pt x="0" y="3096"/>
                    <a:pt x="1477" y="5215"/>
                    <a:pt x="3406" y="5215"/>
                  </a:cubicBezTo>
                  <a:cubicBezTo>
                    <a:pt x="5263" y="5215"/>
                    <a:pt x="6644" y="3286"/>
                    <a:pt x="5692" y="1334"/>
                  </a:cubicBezTo>
                  <a:cubicBezTo>
                    <a:pt x="5311" y="500"/>
                    <a:pt x="4430" y="0"/>
                    <a:pt x="3501" y="0"/>
                  </a:cubicBezTo>
                  <a:close/>
                </a:path>
              </a:pathLst>
            </a:custGeom>
            <a:solidFill>
              <a:srgbClr val="FAB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0"/>
            <p:cNvSpPr/>
            <p:nvPr/>
          </p:nvSpPr>
          <p:spPr>
            <a:xfrm>
              <a:off x="6663078" y="3269834"/>
              <a:ext cx="10544" cy="8399"/>
            </a:xfrm>
            <a:custGeom>
              <a:avLst/>
              <a:gdLst/>
              <a:ahLst/>
              <a:cxnLst/>
              <a:rect l="l" t="t" r="r" b="b"/>
              <a:pathLst>
                <a:path w="6549" h="5217" extrusionOk="0">
                  <a:moveTo>
                    <a:pt x="3191" y="1"/>
                  </a:moveTo>
                  <a:cubicBezTo>
                    <a:pt x="2405" y="1"/>
                    <a:pt x="1620" y="406"/>
                    <a:pt x="1215" y="1096"/>
                  </a:cubicBezTo>
                  <a:cubicBezTo>
                    <a:pt x="0" y="3121"/>
                    <a:pt x="1477" y="5216"/>
                    <a:pt x="3406" y="5216"/>
                  </a:cubicBezTo>
                  <a:cubicBezTo>
                    <a:pt x="5192" y="5216"/>
                    <a:pt x="6549" y="3406"/>
                    <a:pt x="5763" y="1525"/>
                  </a:cubicBezTo>
                  <a:cubicBezTo>
                    <a:pt x="5382" y="596"/>
                    <a:pt x="4453" y="1"/>
                    <a:pt x="34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0"/>
            <p:cNvSpPr/>
            <p:nvPr/>
          </p:nvSpPr>
          <p:spPr>
            <a:xfrm>
              <a:off x="6514504" y="3300777"/>
              <a:ext cx="9510" cy="8168"/>
            </a:xfrm>
            <a:custGeom>
              <a:avLst/>
              <a:gdLst/>
              <a:ahLst/>
              <a:cxnLst/>
              <a:rect l="l" t="t" r="r" b="b"/>
              <a:pathLst>
                <a:path w="5907" h="5073" extrusionOk="0">
                  <a:moveTo>
                    <a:pt x="2906" y="0"/>
                  </a:moveTo>
                  <a:cubicBezTo>
                    <a:pt x="1263" y="0"/>
                    <a:pt x="1" y="1596"/>
                    <a:pt x="525" y="3334"/>
                  </a:cubicBezTo>
                  <a:cubicBezTo>
                    <a:pt x="835" y="4382"/>
                    <a:pt x="1859" y="5073"/>
                    <a:pt x="2954" y="5073"/>
                  </a:cubicBezTo>
                  <a:cubicBezTo>
                    <a:pt x="4597" y="5073"/>
                    <a:pt x="5907" y="3477"/>
                    <a:pt x="5359" y="1739"/>
                  </a:cubicBezTo>
                  <a:cubicBezTo>
                    <a:pt x="5026" y="691"/>
                    <a:pt x="4026" y="0"/>
                    <a:pt x="29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50"/>
            <p:cNvSpPr/>
            <p:nvPr/>
          </p:nvSpPr>
          <p:spPr>
            <a:xfrm>
              <a:off x="6505802" y="3293722"/>
              <a:ext cx="9472" cy="8168"/>
            </a:xfrm>
            <a:custGeom>
              <a:avLst/>
              <a:gdLst/>
              <a:ahLst/>
              <a:cxnLst/>
              <a:rect l="l" t="t" r="r" b="b"/>
              <a:pathLst>
                <a:path w="5883" h="5073" extrusionOk="0">
                  <a:moveTo>
                    <a:pt x="2905" y="0"/>
                  </a:moveTo>
                  <a:cubicBezTo>
                    <a:pt x="1262" y="0"/>
                    <a:pt x="0" y="1596"/>
                    <a:pt x="500" y="3334"/>
                  </a:cubicBezTo>
                  <a:cubicBezTo>
                    <a:pt x="834" y="4382"/>
                    <a:pt x="1834" y="5073"/>
                    <a:pt x="2929" y="5073"/>
                  </a:cubicBezTo>
                  <a:cubicBezTo>
                    <a:pt x="4596" y="5073"/>
                    <a:pt x="5882" y="3477"/>
                    <a:pt x="5335" y="1739"/>
                  </a:cubicBezTo>
                  <a:cubicBezTo>
                    <a:pt x="5025" y="691"/>
                    <a:pt x="4025" y="0"/>
                    <a:pt x="29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50"/>
            <p:cNvSpPr/>
            <p:nvPr/>
          </p:nvSpPr>
          <p:spPr>
            <a:xfrm>
              <a:off x="6527082" y="3339452"/>
              <a:ext cx="88647" cy="116070"/>
            </a:xfrm>
            <a:custGeom>
              <a:avLst/>
              <a:gdLst/>
              <a:ahLst/>
              <a:cxnLst/>
              <a:rect l="l" t="t" r="r" b="b"/>
              <a:pathLst>
                <a:path w="55060" h="72093" extrusionOk="0">
                  <a:moveTo>
                    <a:pt x="27530" y="1"/>
                  </a:moveTo>
                  <a:cubicBezTo>
                    <a:pt x="26351" y="1"/>
                    <a:pt x="25172" y="662"/>
                    <a:pt x="24696" y="1983"/>
                  </a:cubicBezTo>
                  <a:lnTo>
                    <a:pt x="715" y="68044"/>
                  </a:lnTo>
                  <a:cubicBezTo>
                    <a:pt x="0" y="70021"/>
                    <a:pt x="1477" y="72093"/>
                    <a:pt x="3549" y="72093"/>
                  </a:cubicBezTo>
                  <a:lnTo>
                    <a:pt x="51511" y="72093"/>
                  </a:lnTo>
                  <a:cubicBezTo>
                    <a:pt x="53607" y="72093"/>
                    <a:pt x="55059" y="70021"/>
                    <a:pt x="54345" y="68044"/>
                  </a:cubicBezTo>
                  <a:lnTo>
                    <a:pt x="30364" y="1983"/>
                  </a:lnTo>
                  <a:cubicBezTo>
                    <a:pt x="29887" y="662"/>
                    <a:pt x="28709" y="1"/>
                    <a:pt x="2753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50"/>
          <p:cNvGrpSpPr/>
          <p:nvPr/>
        </p:nvGrpSpPr>
        <p:grpSpPr>
          <a:xfrm>
            <a:off x="5548346" y="3209982"/>
            <a:ext cx="255738" cy="244713"/>
            <a:chOff x="5633459" y="3225148"/>
            <a:chExt cx="277976" cy="265993"/>
          </a:xfrm>
        </p:grpSpPr>
        <p:sp>
          <p:nvSpPr>
            <p:cNvPr id="7772" name="Google Shape;7772;p50"/>
            <p:cNvSpPr/>
            <p:nvPr/>
          </p:nvSpPr>
          <p:spPr>
            <a:xfrm>
              <a:off x="5668696" y="3326234"/>
              <a:ext cx="119895" cy="112496"/>
            </a:xfrm>
            <a:custGeom>
              <a:avLst/>
              <a:gdLst/>
              <a:ahLst/>
              <a:cxnLst/>
              <a:rect l="l" t="t" r="r" b="b"/>
              <a:pathLst>
                <a:path w="74469" h="69873" extrusionOk="0">
                  <a:moveTo>
                    <a:pt x="58394" y="1"/>
                  </a:moveTo>
                  <a:lnTo>
                    <a:pt x="0" y="18124"/>
                  </a:lnTo>
                  <a:lnTo>
                    <a:pt x="16075" y="69872"/>
                  </a:lnTo>
                  <a:lnTo>
                    <a:pt x="74468" y="51749"/>
                  </a:lnTo>
                  <a:lnTo>
                    <a:pt x="583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0"/>
            <p:cNvSpPr/>
            <p:nvPr/>
          </p:nvSpPr>
          <p:spPr>
            <a:xfrm>
              <a:off x="5754848" y="3347743"/>
              <a:ext cx="33742" cy="66562"/>
            </a:xfrm>
            <a:custGeom>
              <a:avLst/>
              <a:gdLst/>
              <a:ahLst/>
              <a:cxnLst/>
              <a:rect l="l" t="t" r="r" b="b"/>
              <a:pathLst>
                <a:path w="20958" h="41343" extrusionOk="0">
                  <a:moveTo>
                    <a:pt x="9026" y="1"/>
                  </a:moveTo>
                  <a:lnTo>
                    <a:pt x="2858" y="1930"/>
                  </a:lnTo>
                  <a:cubicBezTo>
                    <a:pt x="1025" y="2477"/>
                    <a:pt x="1" y="4430"/>
                    <a:pt x="572" y="6264"/>
                  </a:cubicBezTo>
                  <a:lnTo>
                    <a:pt x="11455" y="41342"/>
                  </a:lnTo>
                  <a:lnTo>
                    <a:pt x="20957" y="38389"/>
                  </a:lnTo>
                  <a:lnTo>
                    <a:pt x="90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50"/>
            <p:cNvSpPr/>
            <p:nvPr/>
          </p:nvSpPr>
          <p:spPr>
            <a:xfrm>
              <a:off x="5760102" y="3351809"/>
              <a:ext cx="15644" cy="36425"/>
            </a:xfrm>
            <a:custGeom>
              <a:avLst/>
              <a:gdLst/>
              <a:ahLst/>
              <a:cxnLst/>
              <a:rect l="l" t="t" r="r" b="b"/>
              <a:pathLst>
                <a:path w="9717" h="22624" extrusionOk="0">
                  <a:moveTo>
                    <a:pt x="6549" y="0"/>
                  </a:moveTo>
                  <a:lnTo>
                    <a:pt x="0" y="12455"/>
                  </a:lnTo>
                  <a:lnTo>
                    <a:pt x="3167" y="22624"/>
                  </a:lnTo>
                  <a:lnTo>
                    <a:pt x="9716" y="10169"/>
                  </a:lnTo>
                  <a:lnTo>
                    <a:pt x="6549" y="0"/>
                  </a:lnTo>
                  <a:close/>
                </a:path>
              </a:pathLst>
            </a:custGeom>
            <a:solidFill>
              <a:srgbClr val="F0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50"/>
            <p:cNvSpPr/>
            <p:nvPr/>
          </p:nvSpPr>
          <p:spPr>
            <a:xfrm>
              <a:off x="5766197" y="3371476"/>
              <a:ext cx="13382" cy="29180"/>
            </a:xfrm>
            <a:custGeom>
              <a:avLst/>
              <a:gdLst/>
              <a:ahLst/>
              <a:cxnLst/>
              <a:rect l="l" t="t" r="r" b="b"/>
              <a:pathLst>
                <a:path w="8312" h="18124" extrusionOk="0">
                  <a:moveTo>
                    <a:pt x="6550" y="1"/>
                  </a:moveTo>
                  <a:lnTo>
                    <a:pt x="1" y="12456"/>
                  </a:lnTo>
                  <a:lnTo>
                    <a:pt x="1763" y="18124"/>
                  </a:lnTo>
                  <a:lnTo>
                    <a:pt x="8312" y="5669"/>
                  </a:lnTo>
                  <a:lnTo>
                    <a:pt x="6550" y="1"/>
                  </a:lnTo>
                  <a:close/>
                </a:path>
              </a:pathLst>
            </a:custGeom>
            <a:solidFill>
              <a:srgbClr val="F0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0"/>
            <p:cNvSpPr/>
            <p:nvPr/>
          </p:nvSpPr>
          <p:spPr>
            <a:xfrm>
              <a:off x="5675368" y="3373598"/>
              <a:ext cx="34509" cy="65168"/>
            </a:xfrm>
            <a:custGeom>
              <a:avLst/>
              <a:gdLst/>
              <a:ahLst/>
              <a:cxnLst/>
              <a:rect l="l" t="t" r="r" b="b"/>
              <a:pathLst>
                <a:path w="21434" h="40477" extrusionOk="0">
                  <a:moveTo>
                    <a:pt x="7227" y="1"/>
                  </a:moveTo>
                  <a:cubicBezTo>
                    <a:pt x="6885" y="1"/>
                    <a:pt x="6536" y="52"/>
                    <a:pt x="6192" y="159"/>
                  </a:cubicBezTo>
                  <a:lnTo>
                    <a:pt x="0" y="2064"/>
                  </a:lnTo>
                  <a:lnTo>
                    <a:pt x="11931" y="40477"/>
                  </a:lnTo>
                  <a:lnTo>
                    <a:pt x="21433" y="37524"/>
                  </a:lnTo>
                  <a:lnTo>
                    <a:pt x="10526" y="2445"/>
                  </a:lnTo>
                  <a:cubicBezTo>
                    <a:pt x="10081" y="956"/>
                    <a:pt x="8710" y="1"/>
                    <a:pt x="72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0"/>
            <p:cNvSpPr/>
            <p:nvPr/>
          </p:nvSpPr>
          <p:spPr>
            <a:xfrm>
              <a:off x="5682576" y="3380027"/>
              <a:ext cx="15606" cy="36388"/>
            </a:xfrm>
            <a:custGeom>
              <a:avLst/>
              <a:gdLst/>
              <a:ahLst/>
              <a:cxnLst/>
              <a:rect l="l" t="t" r="r" b="b"/>
              <a:pathLst>
                <a:path w="9693" h="22601" extrusionOk="0">
                  <a:moveTo>
                    <a:pt x="6549" y="0"/>
                  </a:moveTo>
                  <a:lnTo>
                    <a:pt x="0" y="12455"/>
                  </a:lnTo>
                  <a:lnTo>
                    <a:pt x="3144" y="22600"/>
                  </a:lnTo>
                  <a:lnTo>
                    <a:pt x="9693" y="10169"/>
                  </a:lnTo>
                  <a:lnTo>
                    <a:pt x="6549" y="0"/>
                  </a:lnTo>
                  <a:close/>
                </a:path>
              </a:pathLst>
            </a:custGeom>
            <a:solidFill>
              <a:srgbClr val="F0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0"/>
            <p:cNvSpPr/>
            <p:nvPr/>
          </p:nvSpPr>
          <p:spPr>
            <a:xfrm>
              <a:off x="5688671" y="3399697"/>
              <a:ext cx="13382" cy="29141"/>
            </a:xfrm>
            <a:custGeom>
              <a:avLst/>
              <a:gdLst/>
              <a:ahLst/>
              <a:cxnLst/>
              <a:rect l="l" t="t" r="r" b="b"/>
              <a:pathLst>
                <a:path w="8312" h="18100" extrusionOk="0">
                  <a:moveTo>
                    <a:pt x="6550" y="0"/>
                  </a:moveTo>
                  <a:lnTo>
                    <a:pt x="1" y="12431"/>
                  </a:lnTo>
                  <a:lnTo>
                    <a:pt x="1739" y="18099"/>
                  </a:lnTo>
                  <a:lnTo>
                    <a:pt x="8312" y="5668"/>
                  </a:lnTo>
                  <a:lnTo>
                    <a:pt x="6550" y="0"/>
                  </a:lnTo>
                  <a:close/>
                </a:path>
              </a:pathLst>
            </a:custGeom>
            <a:solidFill>
              <a:srgbClr val="F0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0"/>
            <p:cNvSpPr/>
            <p:nvPr/>
          </p:nvSpPr>
          <p:spPr>
            <a:xfrm>
              <a:off x="5711102" y="3371721"/>
              <a:ext cx="46510" cy="57422"/>
            </a:xfrm>
            <a:custGeom>
              <a:avLst/>
              <a:gdLst/>
              <a:ahLst/>
              <a:cxnLst/>
              <a:rect l="l" t="t" r="r" b="b"/>
              <a:pathLst>
                <a:path w="28888" h="35666" extrusionOk="0">
                  <a:moveTo>
                    <a:pt x="17180" y="0"/>
                  </a:moveTo>
                  <a:cubicBezTo>
                    <a:pt x="16839" y="0"/>
                    <a:pt x="16491" y="51"/>
                    <a:pt x="16146" y="158"/>
                  </a:cubicBezTo>
                  <a:lnTo>
                    <a:pt x="2858" y="4278"/>
                  </a:lnTo>
                  <a:cubicBezTo>
                    <a:pt x="1024" y="4850"/>
                    <a:pt x="0" y="6803"/>
                    <a:pt x="572" y="8636"/>
                  </a:cubicBezTo>
                  <a:lnTo>
                    <a:pt x="8978" y="35666"/>
                  </a:lnTo>
                  <a:lnTo>
                    <a:pt x="28887" y="29474"/>
                  </a:lnTo>
                  <a:lnTo>
                    <a:pt x="20481" y="2445"/>
                  </a:lnTo>
                  <a:cubicBezTo>
                    <a:pt x="20016" y="955"/>
                    <a:pt x="18657" y="0"/>
                    <a:pt x="17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50"/>
            <p:cNvSpPr/>
            <p:nvPr/>
          </p:nvSpPr>
          <p:spPr>
            <a:xfrm>
              <a:off x="5651955" y="3278977"/>
              <a:ext cx="127971" cy="85869"/>
            </a:xfrm>
            <a:custGeom>
              <a:avLst/>
              <a:gdLst/>
              <a:ahLst/>
              <a:cxnLst/>
              <a:rect l="l" t="t" r="r" b="b"/>
              <a:pathLst>
                <a:path w="79485" h="53335" extrusionOk="0">
                  <a:moveTo>
                    <a:pt x="28748" y="0"/>
                  </a:moveTo>
                  <a:cubicBezTo>
                    <a:pt x="27502" y="0"/>
                    <a:pt x="26294" y="670"/>
                    <a:pt x="25664" y="1847"/>
                  </a:cubicBezTo>
                  <a:lnTo>
                    <a:pt x="1254" y="48238"/>
                  </a:lnTo>
                  <a:cubicBezTo>
                    <a:pt x="1" y="50640"/>
                    <a:pt x="1843" y="53334"/>
                    <a:pt x="4307" y="53334"/>
                  </a:cubicBezTo>
                  <a:cubicBezTo>
                    <a:pt x="4653" y="53334"/>
                    <a:pt x="5010" y="53281"/>
                    <a:pt x="5374" y="53167"/>
                  </a:cubicBezTo>
                  <a:lnTo>
                    <a:pt x="76174" y="31210"/>
                  </a:lnTo>
                  <a:cubicBezTo>
                    <a:pt x="79127" y="30282"/>
                    <a:pt x="79484" y="26257"/>
                    <a:pt x="76746" y="24804"/>
                  </a:cubicBezTo>
                  <a:lnTo>
                    <a:pt x="30355" y="395"/>
                  </a:lnTo>
                  <a:cubicBezTo>
                    <a:pt x="29842" y="127"/>
                    <a:pt x="29292" y="0"/>
                    <a:pt x="287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50"/>
            <p:cNvSpPr/>
            <p:nvPr/>
          </p:nvSpPr>
          <p:spPr>
            <a:xfrm>
              <a:off x="5689937" y="3278977"/>
              <a:ext cx="89989" cy="52129"/>
            </a:xfrm>
            <a:custGeom>
              <a:avLst/>
              <a:gdLst/>
              <a:ahLst/>
              <a:cxnLst/>
              <a:rect l="l" t="t" r="r" b="b"/>
              <a:pathLst>
                <a:path w="55894" h="32378" extrusionOk="0">
                  <a:moveTo>
                    <a:pt x="5166" y="0"/>
                  </a:moveTo>
                  <a:cubicBezTo>
                    <a:pt x="3913" y="0"/>
                    <a:pt x="2710" y="670"/>
                    <a:pt x="2096" y="1847"/>
                  </a:cubicBezTo>
                  <a:lnTo>
                    <a:pt x="1" y="5824"/>
                  </a:lnTo>
                  <a:cubicBezTo>
                    <a:pt x="263" y="5896"/>
                    <a:pt x="525" y="5991"/>
                    <a:pt x="787" y="6134"/>
                  </a:cubicBezTo>
                  <a:lnTo>
                    <a:pt x="47177" y="30544"/>
                  </a:lnTo>
                  <a:cubicBezTo>
                    <a:pt x="48011" y="30972"/>
                    <a:pt x="48535" y="31615"/>
                    <a:pt x="48820" y="32377"/>
                  </a:cubicBezTo>
                  <a:lnTo>
                    <a:pt x="52583" y="31210"/>
                  </a:lnTo>
                  <a:cubicBezTo>
                    <a:pt x="55536" y="30282"/>
                    <a:pt x="55893" y="26257"/>
                    <a:pt x="53155" y="24804"/>
                  </a:cubicBezTo>
                  <a:lnTo>
                    <a:pt x="6788" y="395"/>
                  </a:lnTo>
                  <a:cubicBezTo>
                    <a:pt x="6267" y="127"/>
                    <a:pt x="5712" y="0"/>
                    <a:pt x="516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0"/>
            <p:cNvSpPr/>
            <p:nvPr/>
          </p:nvSpPr>
          <p:spPr>
            <a:xfrm>
              <a:off x="5726054" y="3399082"/>
              <a:ext cx="9435" cy="8399"/>
            </a:xfrm>
            <a:custGeom>
              <a:avLst/>
              <a:gdLst/>
              <a:ahLst/>
              <a:cxnLst/>
              <a:rect l="l" t="t" r="r" b="b"/>
              <a:pathLst>
                <a:path w="5860" h="5217" extrusionOk="0">
                  <a:moveTo>
                    <a:pt x="2942" y="1"/>
                  </a:moveTo>
                  <a:cubicBezTo>
                    <a:pt x="2685" y="1"/>
                    <a:pt x="2424" y="39"/>
                    <a:pt x="2168" y="120"/>
                  </a:cubicBezTo>
                  <a:lnTo>
                    <a:pt x="2120" y="120"/>
                  </a:lnTo>
                  <a:cubicBezTo>
                    <a:pt x="763" y="549"/>
                    <a:pt x="1" y="2025"/>
                    <a:pt x="430" y="3407"/>
                  </a:cubicBezTo>
                  <a:cubicBezTo>
                    <a:pt x="787" y="4502"/>
                    <a:pt x="1811" y="5216"/>
                    <a:pt x="2906" y="5216"/>
                  </a:cubicBezTo>
                  <a:cubicBezTo>
                    <a:pt x="3168" y="5216"/>
                    <a:pt x="3430" y="5193"/>
                    <a:pt x="3692" y="5097"/>
                  </a:cubicBezTo>
                  <a:lnTo>
                    <a:pt x="3740" y="5097"/>
                  </a:lnTo>
                  <a:cubicBezTo>
                    <a:pt x="5097" y="4645"/>
                    <a:pt x="5859" y="3192"/>
                    <a:pt x="5431" y="1811"/>
                  </a:cubicBezTo>
                  <a:cubicBezTo>
                    <a:pt x="5083" y="710"/>
                    <a:pt x="4046" y="1"/>
                    <a:pt x="294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0"/>
            <p:cNvSpPr/>
            <p:nvPr/>
          </p:nvSpPr>
          <p:spPr>
            <a:xfrm>
              <a:off x="5835173" y="3346858"/>
              <a:ext cx="65910" cy="25894"/>
            </a:xfrm>
            <a:custGeom>
              <a:avLst/>
              <a:gdLst/>
              <a:ahLst/>
              <a:cxnLst/>
              <a:rect l="l" t="t" r="r" b="b"/>
              <a:pathLst>
                <a:path w="40938" h="16083" extrusionOk="0">
                  <a:moveTo>
                    <a:pt x="19105" y="1"/>
                  </a:moveTo>
                  <a:cubicBezTo>
                    <a:pt x="11564" y="1"/>
                    <a:pt x="4797" y="3151"/>
                    <a:pt x="644" y="8148"/>
                  </a:cubicBezTo>
                  <a:cubicBezTo>
                    <a:pt x="72" y="8838"/>
                    <a:pt x="1" y="9862"/>
                    <a:pt x="525" y="10624"/>
                  </a:cubicBezTo>
                  <a:cubicBezTo>
                    <a:pt x="1668" y="12220"/>
                    <a:pt x="3478" y="13339"/>
                    <a:pt x="5597" y="13530"/>
                  </a:cubicBezTo>
                  <a:cubicBezTo>
                    <a:pt x="5801" y="13548"/>
                    <a:pt x="6003" y="13556"/>
                    <a:pt x="6204" y="13556"/>
                  </a:cubicBezTo>
                  <a:cubicBezTo>
                    <a:pt x="7860" y="13556"/>
                    <a:pt x="9412" y="12956"/>
                    <a:pt x="10622" y="11958"/>
                  </a:cubicBezTo>
                  <a:cubicBezTo>
                    <a:pt x="11741" y="13291"/>
                    <a:pt x="13385" y="14196"/>
                    <a:pt x="15290" y="14363"/>
                  </a:cubicBezTo>
                  <a:cubicBezTo>
                    <a:pt x="15493" y="14381"/>
                    <a:pt x="15696" y="14390"/>
                    <a:pt x="15897" y="14390"/>
                  </a:cubicBezTo>
                  <a:cubicBezTo>
                    <a:pt x="17553" y="14390"/>
                    <a:pt x="19104" y="13789"/>
                    <a:pt x="20315" y="12791"/>
                  </a:cubicBezTo>
                  <a:cubicBezTo>
                    <a:pt x="21434" y="14149"/>
                    <a:pt x="23101" y="15054"/>
                    <a:pt x="24982" y="15220"/>
                  </a:cubicBezTo>
                  <a:cubicBezTo>
                    <a:pt x="25186" y="15238"/>
                    <a:pt x="25388" y="15247"/>
                    <a:pt x="25589" y="15247"/>
                  </a:cubicBezTo>
                  <a:cubicBezTo>
                    <a:pt x="27245" y="15247"/>
                    <a:pt x="28797" y="14647"/>
                    <a:pt x="30007" y="13649"/>
                  </a:cubicBezTo>
                  <a:cubicBezTo>
                    <a:pt x="31150" y="14982"/>
                    <a:pt x="32793" y="15887"/>
                    <a:pt x="34675" y="16054"/>
                  </a:cubicBezTo>
                  <a:cubicBezTo>
                    <a:pt x="34886" y="16073"/>
                    <a:pt x="35095" y="16082"/>
                    <a:pt x="35303" y="16082"/>
                  </a:cubicBezTo>
                  <a:cubicBezTo>
                    <a:pt x="37182" y="16082"/>
                    <a:pt x="38908" y="15321"/>
                    <a:pt x="40152" y="14077"/>
                  </a:cubicBezTo>
                  <a:cubicBezTo>
                    <a:pt x="40819" y="13410"/>
                    <a:pt x="40938" y="12410"/>
                    <a:pt x="40486" y="11601"/>
                  </a:cubicBezTo>
                  <a:cubicBezTo>
                    <a:pt x="36913" y="5409"/>
                    <a:pt x="29864" y="836"/>
                    <a:pt x="21410" y="98"/>
                  </a:cubicBezTo>
                  <a:cubicBezTo>
                    <a:pt x="20635" y="33"/>
                    <a:pt x="19866" y="1"/>
                    <a:pt x="191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0"/>
            <p:cNvSpPr/>
            <p:nvPr/>
          </p:nvSpPr>
          <p:spPr>
            <a:xfrm>
              <a:off x="5807454" y="3347214"/>
              <a:ext cx="36924" cy="64677"/>
            </a:xfrm>
            <a:custGeom>
              <a:avLst/>
              <a:gdLst/>
              <a:ahLst/>
              <a:cxnLst/>
              <a:rect l="l" t="t" r="r" b="b"/>
              <a:pathLst>
                <a:path w="22934" h="40172" extrusionOk="0">
                  <a:moveTo>
                    <a:pt x="18984" y="1"/>
                  </a:moveTo>
                  <a:cubicBezTo>
                    <a:pt x="18155" y="1"/>
                    <a:pt x="17321" y="290"/>
                    <a:pt x="16646" y="877"/>
                  </a:cubicBezTo>
                  <a:cubicBezTo>
                    <a:pt x="6620" y="9617"/>
                    <a:pt x="905" y="21620"/>
                    <a:pt x="95" y="35527"/>
                  </a:cubicBezTo>
                  <a:cubicBezTo>
                    <a:pt x="24" y="37147"/>
                    <a:pt x="0" y="38695"/>
                    <a:pt x="24" y="40171"/>
                  </a:cubicBezTo>
                  <a:lnTo>
                    <a:pt x="7097" y="40171"/>
                  </a:lnTo>
                  <a:cubicBezTo>
                    <a:pt x="7073" y="38766"/>
                    <a:pt x="7097" y="37266"/>
                    <a:pt x="7192" y="35694"/>
                  </a:cubicBezTo>
                  <a:cubicBezTo>
                    <a:pt x="7954" y="23668"/>
                    <a:pt x="12693" y="13737"/>
                    <a:pt x="21314" y="6212"/>
                  </a:cubicBezTo>
                  <a:cubicBezTo>
                    <a:pt x="22791" y="4926"/>
                    <a:pt x="22933" y="2687"/>
                    <a:pt x="21647" y="1211"/>
                  </a:cubicBezTo>
                  <a:cubicBezTo>
                    <a:pt x="20949" y="409"/>
                    <a:pt x="19970" y="1"/>
                    <a:pt x="189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50"/>
            <p:cNvSpPr/>
            <p:nvPr/>
          </p:nvSpPr>
          <p:spPr>
            <a:xfrm>
              <a:off x="5837052" y="3323883"/>
              <a:ext cx="63803" cy="31559"/>
            </a:xfrm>
            <a:custGeom>
              <a:avLst/>
              <a:gdLst/>
              <a:ahLst/>
              <a:cxnLst/>
              <a:rect l="l" t="t" r="r" b="b"/>
              <a:pathLst>
                <a:path w="39629" h="19602" extrusionOk="0">
                  <a:moveTo>
                    <a:pt x="24173" y="1"/>
                  </a:moveTo>
                  <a:cubicBezTo>
                    <a:pt x="21733" y="1"/>
                    <a:pt x="19222" y="348"/>
                    <a:pt x="16719" y="1080"/>
                  </a:cubicBezTo>
                  <a:cubicBezTo>
                    <a:pt x="8574" y="3461"/>
                    <a:pt x="2549" y="9320"/>
                    <a:pt x="287" y="16083"/>
                  </a:cubicBezTo>
                  <a:cubicBezTo>
                    <a:pt x="1" y="16964"/>
                    <a:pt x="310" y="17940"/>
                    <a:pt x="1072" y="18441"/>
                  </a:cubicBezTo>
                  <a:cubicBezTo>
                    <a:pt x="2192" y="19187"/>
                    <a:pt x="3522" y="19602"/>
                    <a:pt x="4897" y="19602"/>
                  </a:cubicBezTo>
                  <a:cubicBezTo>
                    <a:pt x="5539" y="19602"/>
                    <a:pt x="6191" y="19511"/>
                    <a:pt x="6836" y="19322"/>
                  </a:cubicBezTo>
                  <a:cubicBezTo>
                    <a:pt x="8669" y="18774"/>
                    <a:pt x="10098" y="17559"/>
                    <a:pt x="10955" y="16035"/>
                  </a:cubicBezTo>
                  <a:cubicBezTo>
                    <a:pt x="11951" y="16571"/>
                    <a:pt x="13074" y="16871"/>
                    <a:pt x="14237" y="16871"/>
                  </a:cubicBezTo>
                  <a:cubicBezTo>
                    <a:pt x="14882" y="16871"/>
                    <a:pt x="15540" y="16779"/>
                    <a:pt x="16195" y="16583"/>
                  </a:cubicBezTo>
                  <a:cubicBezTo>
                    <a:pt x="18005" y="16059"/>
                    <a:pt x="19433" y="14845"/>
                    <a:pt x="20291" y="13297"/>
                  </a:cubicBezTo>
                  <a:cubicBezTo>
                    <a:pt x="21297" y="13838"/>
                    <a:pt x="22434" y="14139"/>
                    <a:pt x="23610" y="14139"/>
                  </a:cubicBezTo>
                  <a:cubicBezTo>
                    <a:pt x="24243" y="14139"/>
                    <a:pt x="24888" y="14052"/>
                    <a:pt x="25530" y="13868"/>
                  </a:cubicBezTo>
                  <a:cubicBezTo>
                    <a:pt x="27340" y="13320"/>
                    <a:pt x="28793" y="12106"/>
                    <a:pt x="29626" y="10558"/>
                  </a:cubicBezTo>
                  <a:cubicBezTo>
                    <a:pt x="30624" y="11110"/>
                    <a:pt x="31759" y="11406"/>
                    <a:pt x="32926" y="11406"/>
                  </a:cubicBezTo>
                  <a:cubicBezTo>
                    <a:pt x="33569" y="11406"/>
                    <a:pt x="34222" y="11316"/>
                    <a:pt x="34865" y="11129"/>
                  </a:cubicBezTo>
                  <a:cubicBezTo>
                    <a:pt x="36913" y="10534"/>
                    <a:pt x="38461" y="9081"/>
                    <a:pt x="39247" y="7295"/>
                  </a:cubicBezTo>
                  <a:cubicBezTo>
                    <a:pt x="39628" y="6438"/>
                    <a:pt x="39366" y="5438"/>
                    <a:pt x="38652" y="4866"/>
                  </a:cubicBezTo>
                  <a:cubicBezTo>
                    <a:pt x="34808" y="1765"/>
                    <a:pt x="29673" y="1"/>
                    <a:pt x="241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50"/>
            <p:cNvSpPr/>
            <p:nvPr/>
          </p:nvSpPr>
          <p:spPr>
            <a:xfrm>
              <a:off x="5824627" y="3296090"/>
              <a:ext cx="40298" cy="58530"/>
            </a:xfrm>
            <a:custGeom>
              <a:avLst/>
              <a:gdLst/>
              <a:ahLst/>
              <a:cxnLst/>
              <a:rect l="l" t="t" r="r" b="b"/>
              <a:pathLst>
                <a:path w="25030" h="36354" extrusionOk="0">
                  <a:moveTo>
                    <a:pt x="22428" y="0"/>
                  </a:moveTo>
                  <a:cubicBezTo>
                    <a:pt x="22343" y="0"/>
                    <a:pt x="22257" y="6"/>
                    <a:pt x="22171" y="17"/>
                  </a:cubicBezTo>
                  <a:cubicBezTo>
                    <a:pt x="15051" y="827"/>
                    <a:pt x="8073" y="5518"/>
                    <a:pt x="4072" y="12972"/>
                  </a:cubicBezTo>
                  <a:cubicBezTo>
                    <a:pt x="48" y="20450"/>
                    <a:pt x="0" y="28856"/>
                    <a:pt x="3239" y="35215"/>
                  </a:cubicBezTo>
                  <a:cubicBezTo>
                    <a:pt x="3582" y="35921"/>
                    <a:pt x="4301" y="36353"/>
                    <a:pt x="5048" y="36353"/>
                  </a:cubicBezTo>
                  <a:cubicBezTo>
                    <a:pt x="5183" y="36353"/>
                    <a:pt x="5319" y="36339"/>
                    <a:pt x="5454" y="36310"/>
                  </a:cubicBezTo>
                  <a:cubicBezTo>
                    <a:pt x="7383" y="35905"/>
                    <a:pt x="9145" y="34691"/>
                    <a:pt x="10145" y="32810"/>
                  </a:cubicBezTo>
                  <a:cubicBezTo>
                    <a:pt x="11026" y="31143"/>
                    <a:pt x="11169" y="29261"/>
                    <a:pt x="10669" y="27570"/>
                  </a:cubicBezTo>
                  <a:cubicBezTo>
                    <a:pt x="12360" y="27070"/>
                    <a:pt x="13836" y="25903"/>
                    <a:pt x="14741" y="24236"/>
                  </a:cubicBezTo>
                  <a:cubicBezTo>
                    <a:pt x="15646" y="22569"/>
                    <a:pt x="15789" y="20688"/>
                    <a:pt x="15289" y="18997"/>
                  </a:cubicBezTo>
                  <a:cubicBezTo>
                    <a:pt x="16956" y="18497"/>
                    <a:pt x="18456" y="17330"/>
                    <a:pt x="19361" y="15663"/>
                  </a:cubicBezTo>
                  <a:cubicBezTo>
                    <a:pt x="20242" y="13996"/>
                    <a:pt x="20385" y="12115"/>
                    <a:pt x="19885" y="10424"/>
                  </a:cubicBezTo>
                  <a:cubicBezTo>
                    <a:pt x="21576" y="9924"/>
                    <a:pt x="23053" y="8757"/>
                    <a:pt x="23957" y="7090"/>
                  </a:cubicBezTo>
                  <a:cubicBezTo>
                    <a:pt x="24958" y="5233"/>
                    <a:pt x="25029" y="3113"/>
                    <a:pt x="24291" y="1279"/>
                  </a:cubicBezTo>
                  <a:cubicBezTo>
                    <a:pt x="23989" y="503"/>
                    <a:pt x="23238" y="0"/>
                    <a:pt x="224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0"/>
            <p:cNvSpPr/>
            <p:nvPr/>
          </p:nvSpPr>
          <p:spPr>
            <a:xfrm>
              <a:off x="5816349" y="3346402"/>
              <a:ext cx="17369" cy="17370"/>
            </a:xfrm>
            <a:custGeom>
              <a:avLst/>
              <a:gdLst/>
              <a:ahLst/>
              <a:cxnLst/>
              <a:rect l="l" t="t" r="r" b="b"/>
              <a:pathLst>
                <a:path w="10788" h="10789" extrusionOk="0">
                  <a:moveTo>
                    <a:pt x="5406" y="0"/>
                  </a:moveTo>
                  <a:cubicBezTo>
                    <a:pt x="2405" y="0"/>
                    <a:pt x="0" y="2405"/>
                    <a:pt x="0" y="5382"/>
                  </a:cubicBezTo>
                  <a:cubicBezTo>
                    <a:pt x="0" y="8383"/>
                    <a:pt x="2405" y="10788"/>
                    <a:pt x="5406" y="10788"/>
                  </a:cubicBezTo>
                  <a:cubicBezTo>
                    <a:pt x="8383" y="10788"/>
                    <a:pt x="10788" y="8383"/>
                    <a:pt x="10788" y="5382"/>
                  </a:cubicBezTo>
                  <a:cubicBezTo>
                    <a:pt x="10788" y="2405"/>
                    <a:pt x="8383" y="0"/>
                    <a:pt x="5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50"/>
            <p:cNvSpPr/>
            <p:nvPr/>
          </p:nvSpPr>
          <p:spPr>
            <a:xfrm>
              <a:off x="5825742" y="3356830"/>
              <a:ext cx="17370" cy="17370"/>
            </a:xfrm>
            <a:custGeom>
              <a:avLst/>
              <a:gdLst/>
              <a:ahLst/>
              <a:cxnLst/>
              <a:rect l="l" t="t" r="r" b="b"/>
              <a:pathLst>
                <a:path w="10789" h="10789" extrusionOk="0">
                  <a:moveTo>
                    <a:pt x="5406" y="1"/>
                  </a:moveTo>
                  <a:cubicBezTo>
                    <a:pt x="2430" y="1"/>
                    <a:pt x="1" y="2430"/>
                    <a:pt x="1" y="5407"/>
                  </a:cubicBezTo>
                  <a:cubicBezTo>
                    <a:pt x="1" y="8383"/>
                    <a:pt x="2430" y="10789"/>
                    <a:pt x="5406" y="10789"/>
                  </a:cubicBezTo>
                  <a:cubicBezTo>
                    <a:pt x="8383" y="10789"/>
                    <a:pt x="10789" y="8383"/>
                    <a:pt x="10789" y="5407"/>
                  </a:cubicBezTo>
                  <a:cubicBezTo>
                    <a:pt x="10789" y="2430"/>
                    <a:pt x="8383" y="1"/>
                    <a:pt x="5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50"/>
            <p:cNvSpPr/>
            <p:nvPr/>
          </p:nvSpPr>
          <p:spPr>
            <a:xfrm>
              <a:off x="5806955" y="3386945"/>
              <a:ext cx="16335" cy="9071"/>
            </a:xfrm>
            <a:custGeom>
              <a:avLst/>
              <a:gdLst/>
              <a:ahLst/>
              <a:cxnLst/>
              <a:rect l="l" t="t" r="r" b="b"/>
              <a:pathLst>
                <a:path w="10146" h="5634" extrusionOk="0">
                  <a:moveTo>
                    <a:pt x="2717" y="1"/>
                  </a:moveTo>
                  <a:cubicBezTo>
                    <a:pt x="1398" y="1"/>
                    <a:pt x="277" y="1006"/>
                    <a:pt x="143" y="2348"/>
                  </a:cubicBezTo>
                  <a:cubicBezTo>
                    <a:pt x="0" y="3800"/>
                    <a:pt x="1072" y="5062"/>
                    <a:pt x="2501" y="5205"/>
                  </a:cubicBezTo>
                  <a:lnTo>
                    <a:pt x="7169" y="5634"/>
                  </a:lnTo>
                  <a:lnTo>
                    <a:pt x="7407" y="5634"/>
                  </a:lnTo>
                  <a:cubicBezTo>
                    <a:pt x="8740" y="5634"/>
                    <a:pt x="9883" y="4634"/>
                    <a:pt x="10003" y="3276"/>
                  </a:cubicBezTo>
                  <a:cubicBezTo>
                    <a:pt x="10145" y="1848"/>
                    <a:pt x="9098" y="585"/>
                    <a:pt x="7645" y="442"/>
                  </a:cubicBezTo>
                  <a:lnTo>
                    <a:pt x="2977" y="14"/>
                  </a:lnTo>
                  <a:cubicBezTo>
                    <a:pt x="2890" y="5"/>
                    <a:pt x="2803" y="1"/>
                    <a:pt x="27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0"/>
            <p:cNvSpPr/>
            <p:nvPr/>
          </p:nvSpPr>
          <p:spPr>
            <a:xfrm>
              <a:off x="5809944" y="3373462"/>
              <a:ext cx="17103" cy="10056"/>
            </a:xfrm>
            <a:custGeom>
              <a:avLst/>
              <a:gdLst/>
              <a:ahLst/>
              <a:cxnLst/>
              <a:rect l="l" t="t" r="r" b="b"/>
              <a:pathLst>
                <a:path w="10623" h="6246" extrusionOk="0">
                  <a:moveTo>
                    <a:pt x="2845" y="0"/>
                  </a:moveTo>
                  <a:cubicBezTo>
                    <a:pt x="1627" y="0"/>
                    <a:pt x="557" y="830"/>
                    <a:pt x="287" y="2078"/>
                  </a:cubicBezTo>
                  <a:cubicBezTo>
                    <a:pt x="1" y="3483"/>
                    <a:pt x="882" y="4864"/>
                    <a:pt x="2311" y="5150"/>
                  </a:cubicBezTo>
                  <a:lnTo>
                    <a:pt x="7241" y="6198"/>
                  </a:lnTo>
                  <a:cubicBezTo>
                    <a:pt x="7407" y="6246"/>
                    <a:pt x="7598" y="6246"/>
                    <a:pt x="7765" y="6246"/>
                  </a:cubicBezTo>
                  <a:cubicBezTo>
                    <a:pt x="8979" y="6246"/>
                    <a:pt x="10075" y="5412"/>
                    <a:pt x="10313" y="4174"/>
                  </a:cubicBezTo>
                  <a:cubicBezTo>
                    <a:pt x="10622" y="2769"/>
                    <a:pt x="9717" y="1387"/>
                    <a:pt x="8312" y="1102"/>
                  </a:cubicBezTo>
                  <a:lnTo>
                    <a:pt x="3383" y="54"/>
                  </a:lnTo>
                  <a:cubicBezTo>
                    <a:pt x="3202" y="18"/>
                    <a:pt x="3022" y="0"/>
                    <a:pt x="28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0"/>
            <p:cNvSpPr/>
            <p:nvPr/>
          </p:nvSpPr>
          <p:spPr>
            <a:xfrm>
              <a:off x="5633459" y="3403185"/>
              <a:ext cx="277976" cy="87956"/>
            </a:xfrm>
            <a:custGeom>
              <a:avLst/>
              <a:gdLst/>
              <a:ahLst/>
              <a:cxnLst/>
              <a:rect l="l" t="t" r="r" b="b"/>
              <a:pathLst>
                <a:path w="172656" h="54631" extrusionOk="0">
                  <a:moveTo>
                    <a:pt x="3478" y="0"/>
                  </a:moveTo>
                  <a:cubicBezTo>
                    <a:pt x="1549" y="0"/>
                    <a:pt x="1" y="1572"/>
                    <a:pt x="1" y="3477"/>
                  </a:cubicBezTo>
                  <a:lnTo>
                    <a:pt x="1" y="47677"/>
                  </a:lnTo>
                  <a:cubicBezTo>
                    <a:pt x="1" y="51511"/>
                    <a:pt x="3121" y="54630"/>
                    <a:pt x="6955" y="54630"/>
                  </a:cubicBezTo>
                  <a:lnTo>
                    <a:pt x="165702" y="54630"/>
                  </a:lnTo>
                  <a:cubicBezTo>
                    <a:pt x="169536" y="54630"/>
                    <a:pt x="172656" y="51511"/>
                    <a:pt x="172656" y="47677"/>
                  </a:cubicBezTo>
                  <a:lnTo>
                    <a:pt x="172656" y="3477"/>
                  </a:lnTo>
                  <a:cubicBezTo>
                    <a:pt x="172656" y="1572"/>
                    <a:pt x="171084" y="0"/>
                    <a:pt x="169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0"/>
            <p:cNvSpPr/>
            <p:nvPr/>
          </p:nvSpPr>
          <p:spPr>
            <a:xfrm>
              <a:off x="5633459" y="3403185"/>
              <a:ext cx="277976" cy="18481"/>
            </a:xfrm>
            <a:custGeom>
              <a:avLst/>
              <a:gdLst/>
              <a:ahLst/>
              <a:cxnLst/>
              <a:rect l="l" t="t" r="r" b="b"/>
              <a:pathLst>
                <a:path w="172656" h="11479" extrusionOk="0">
                  <a:moveTo>
                    <a:pt x="3478" y="0"/>
                  </a:moveTo>
                  <a:cubicBezTo>
                    <a:pt x="1549" y="0"/>
                    <a:pt x="1" y="1572"/>
                    <a:pt x="1" y="3477"/>
                  </a:cubicBezTo>
                  <a:lnTo>
                    <a:pt x="1" y="11479"/>
                  </a:lnTo>
                  <a:lnTo>
                    <a:pt x="172656" y="11479"/>
                  </a:lnTo>
                  <a:lnTo>
                    <a:pt x="172656" y="3477"/>
                  </a:lnTo>
                  <a:cubicBezTo>
                    <a:pt x="172656" y="1572"/>
                    <a:pt x="171108" y="0"/>
                    <a:pt x="16917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0"/>
            <p:cNvSpPr/>
            <p:nvPr/>
          </p:nvSpPr>
          <p:spPr>
            <a:xfrm>
              <a:off x="5633459" y="3448273"/>
              <a:ext cx="277976" cy="42868"/>
            </a:xfrm>
            <a:custGeom>
              <a:avLst/>
              <a:gdLst/>
              <a:ahLst/>
              <a:cxnLst/>
              <a:rect l="l" t="t" r="r" b="b"/>
              <a:pathLst>
                <a:path w="172656" h="26626" extrusionOk="0">
                  <a:moveTo>
                    <a:pt x="1" y="1"/>
                  </a:moveTo>
                  <a:lnTo>
                    <a:pt x="1" y="19672"/>
                  </a:lnTo>
                  <a:cubicBezTo>
                    <a:pt x="1" y="23506"/>
                    <a:pt x="3097" y="26625"/>
                    <a:pt x="6955" y="26625"/>
                  </a:cubicBezTo>
                  <a:lnTo>
                    <a:pt x="165702" y="26625"/>
                  </a:lnTo>
                  <a:cubicBezTo>
                    <a:pt x="169536" y="26625"/>
                    <a:pt x="172656" y="23506"/>
                    <a:pt x="172656" y="19672"/>
                  </a:cubicBezTo>
                  <a:lnTo>
                    <a:pt x="17265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50"/>
            <p:cNvSpPr/>
            <p:nvPr/>
          </p:nvSpPr>
          <p:spPr>
            <a:xfrm>
              <a:off x="5822636" y="3453388"/>
              <a:ext cx="69629" cy="30698"/>
            </a:xfrm>
            <a:custGeom>
              <a:avLst/>
              <a:gdLst/>
              <a:ahLst/>
              <a:cxnLst/>
              <a:rect l="l" t="t" r="r" b="b"/>
              <a:pathLst>
                <a:path w="43248" h="19067" extrusionOk="0">
                  <a:moveTo>
                    <a:pt x="33070" y="1"/>
                  </a:moveTo>
                  <a:cubicBezTo>
                    <a:pt x="27659" y="1"/>
                    <a:pt x="23267" y="4278"/>
                    <a:pt x="23267" y="9541"/>
                  </a:cubicBezTo>
                  <a:cubicBezTo>
                    <a:pt x="23267" y="10935"/>
                    <a:pt x="24435" y="12053"/>
                    <a:pt x="25869" y="12053"/>
                  </a:cubicBezTo>
                  <a:cubicBezTo>
                    <a:pt x="25953" y="12053"/>
                    <a:pt x="26039" y="12049"/>
                    <a:pt x="26125" y="12041"/>
                  </a:cubicBezTo>
                  <a:cubicBezTo>
                    <a:pt x="27459" y="11922"/>
                    <a:pt x="28435" y="10732"/>
                    <a:pt x="28483" y="9374"/>
                  </a:cubicBezTo>
                  <a:cubicBezTo>
                    <a:pt x="28554" y="6969"/>
                    <a:pt x="30602" y="5064"/>
                    <a:pt x="33079" y="5064"/>
                  </a:cubicBezTo>
                  <a:cubicBezTo>
                    <a:pt x="35794" y="5064"/>
                    <a:pt x="37985" y="7350"/>
                    <a:pt x="37675" y="10041"/>
                  </a:cubicBezTo>
                  <a:cubicBezTo>
                    <a:pt x="37413" y="12327"/>
                    <a:pt x="35365" y="14018"/>
                    <a:pt x="33079" y="14018"/>
                  </a:cubicBezTo>
                  <a:lnTo>
                    <a:pt x="2787" y="14018"/>
                  </a:lnTo>
                  <a:cubicBezTo>
                    <a:pt x="1239" y="14018"/>
                    <a:pt x="1" y="15304"/>
                    <a:pt x="191" y="16852"/>
                  </a:cubicBezTo>
                  <a:cubicBezTo>
                    <a:pt x="358" y="18138"/>
                    <a:pt x="1525" y="19067"/>
                    <a:pt x="2835" y="19067"/>
                  </a:cubicBezTo>
                  <a:lnTo>
                    <a:pt x="33079" y="19067"/>
                  </a:lnTo>
                  <a:cubicBezTo>
                    <a:pt x="38723" y="19067"/>
                    <a:pt x="43248" y="14447"/>
                    <a:pt x="42890" y="8922"/>
                  </a:cubicBezTo>
                  <a:cubicBezTo>
                    <a:pt x="42581" y="4183"/>
                    <a:pt x="38699" y="420"/>
                    <a:pt x="33960" y="39"/>
                  </a:cubicBezTo>
                  <a:cubicBezTo>
                    <a:pt x="33661" y="13"/>
                    <a:pt x="33364" y="1"/>
                    <a:pt x="330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50"/>
            <p:cNvSpPr/>
            <p:nvPr/>
          </p:nvSpPr>
          <p:spPr>
            <a:xfrm>
              <a:off x="5644924" y="3425706"/>
              <a:ext cx="80634" cy="30698"/>
            </a:xfrm>
            <a:custGeom>
              <a:avLst/>
              <a:gdLst/>
              <a:ahLst/>
              <a:cxnLst/>
              <a:rect l="l" t="t" r="r" b="b"/>
              <a:pathLst>
                <a:path w="50083" h="19067" extrusionOk="0">
                  <a:moveTo>
                    <a:pt x="39905" y="1"/>
                  </a:moveTo>
                  <a:cubicBezTo>
                    <a:pt x="34494" y="1"/>
                    <a:pt x="30102" y="4278"/>
                    <a:pt x="30102" y="9541"/>
                  </a:cubicBezTo>
                  <a:cubicBezTo>
                    <a:pt x="30102" y="10935"/>
                    <a:pt x="31270" y="12053"/>
                    <a:pt x="32703" y="12053"/>
                  </a:cubicBezTo>
                  <a:cubicBezTo>
                    <a:pt x="32788" y="12053"/>
                    <a:pt x="32873" y="12049"/>
                    <a:pt x="32960" y="12041"/>
                  </a:cubicBezTo>
                  <a:cubicBezTo>
                    <a:pt x="34317" y="11922"/>
                    <a:pt x="35270" y="10732"/>
                    <a:pt x="35317" y="9374"/>
                  </a:cubicBezTo>
                  <a:cubicBezTo>
                    <a:pt x="35413" y="6969"/>
                    <a:pt x="37437" y="5064"/>
                    <a:pt x="39937" y="5064"/>
                  </a:cubicBezTo>
                  <a:cubicBezTo>
                    <a:pt x="42652" y="5064"/>
                    <a:pt x="44819" y="7350"/>
                    <a:pt x="44510" y="10041"/>
                  </a:cubicBezTo>
                  <a:cubicBezTo>
                    <a:pt x="44248" y="12327"/>
                    <a:pt x="42224" y="14018"/>
                    <a:pt x="39914" y="14018"/>
                  </a:cubicBezTo>
                  <a:lnTo>
                    <a:pt x="2763" y="14018"/>
                  </a:lnTo>
                  <a:cubicBezTo>
                    <a:pt x="1215" y="14018"/>
                    <a:pt x="0" y="15304"/>
                    <a:pt x="191" y="16852"/>
                  </a:cubicBezTo>
                  <a:cubicBezTo>
                    <a:pt x="334" y="18138"/>
                    <a:pt x="1501" y="19067"/>
                    <a:pt x="2811" y="19067"/>
                  </a:cubicBezTo>
                  <a:lnTo>
                    <a:pt x="39937" y="19067"/>
                  </a:lnTo>
                  <a:cubicBezTo>
                    <a:pt x="45558" y="19067"/>
                    <a:pt x="50082" y="14447"/>
                    <a:pt x="49725" y="8922"/>
                  </a:cubicBezTo>
                  <a:cubicBezTo>
                    <a:pt x="49416" y="4159"/>
                    <a:pt x="45534" y="420"/>
                    <a:pt x="40795" y="39"/>
                  </a:cubicBezTo>
                  <a:cubicBezTo>
                    <a:pt x="40495" y="13"/>
                    <a:pt x="40198" y="1"/>
                    <a:pt x="399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0"/>
            <p:cNvSpPr/>
            <p:nvPr/>
          </p:nvSpPr>
          <p:spPr>
            <a:xfrm>
              <a:off x="5730195" y="3425692"/>
              <a:ext cx="127985" cy="30712"/>
            </a:xfrm>
            <a:custGeom>
              <a:avLst/>
              <a:gdLst/>
              <a:ahLst/>
              <a:cxnLst/>
              <a:rect l="l" t="t" r="r" b="b"/>
              <a:pathLst>
                <a:path w="79494" h="19076" extrusionOk="0">
                  <a:moveTo>
                    <a:pt x="69658" y="0"/>
                  </a:moveTo>
                  <a:cubicBezTo>
                    <a:pt x="64252" y="0"/>
                    <a:pt x="59847" y="4287"/>
                    <a:pt x="59847" y="9550"/>
                  </a:cubicBezTo>
                  <a:cubicBezTo>
                    <a:pt x="59847" y="10944"/>
                    <a:pt x="61015" y="12062"/>
                    <a:pt x="62448" y="12062"/>
                  </a:cubicBezTo>
                  <a:cubicBezTo>
                    <a:pt x="62533" y="12062"/>
                    <a:pt x="62618" y="12058"/>
                    <a:pt x="62704" y="12050"/>
                  </a:cubicBezTo>
                  <a:cubicBezTo>
                    <a:pt x="64038" y="11931"/>
                    <a:pt x="65014" y="10741"/>
                    <a:pt x="65062" y="9383"/>
                  </a:cubicBezTo>
                  <a:cubicBezTo>
                    <a:pt x="65133" y="6978"/>
                    <a:pt x="67182" y="5073"/>
                    <a:pt x="69658" y="5073"/>
                  </a:cubicBezTo>
                  <a:cubicBezTo>
                    <a:pt x="72373" y="5073"/>
                    <a:pt x="74564" y="7359"/>
                    <a:pt x="74254" y="10050"/>
                  </a:cubicBezTo>
                  <a:cubicBezTo>
                    <a:pt x="73992" y="12336"/>
                    <a:pt x="71944" y="14027"/>
                    <a:pt x="69658" y="14027"/>
                  </a:cubicBezTo>
                  <a:lnTo>
                    <a:pt x="2763" y="14027"/>
                  </a:lnTo>
                  <a:cubicBezTo>
                    <a:pt x="1215" y="14027"/>
                    <a:pt x="1" y="15313"/>
                    <a:pt x="168" y="16861"/>
                  </a:cubicBezTo>
                  <a:cubicBezTo>
                    <a:pt x="334" y="18147"/>
                    <a:pt x="1501" y="19076"/>
                    <a:pt x="2811" y="19076"/>
                  </a:cubicBezTo>
                  <a:lnTo>
                    <a:pt x="69658" y="19076"/>
                  </a:lnTo>
                  <a:cubicBezTo>
                    <a:pt x="75088" y="19076"/>
                    <a:pt x="79494" y="14789"/>
                    <a:pt x="79494" y="9550"/>
                  </a:cubicBezTo>
                  <a:cubicBezTo>
                    <a:pt x="79494" y="4287"/>
                    <a:pt x="75088" y="0"/>
                    <a:pt x="696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0"/>
            <p:cNvSpPr/>
            <p:nvPr/>
          </p:nvSpPr>
          <p:spPr>
            <a:xfrm>
              <a:off x="5869221" y="3383210"/>
              <a:ext cx="27837" cy="27607"/>
            </a:xfrm>
            <a:custGeom>
              <a:avLst/>
              <a:gdLst/>
              <a:ahLst/>
              <a:cxnLst/>
              <a:rect l="l" t="t" r="r" b="b"/>
              <a:pathLst>
                <a:path w="17290" h="17147" extrusionOk="0">
                  <a:moveTo>
                    <a:pt x="8145" y="0"/>
                  </a:moveTo>
                  <a:cubicBezTo>
                    <a:pt x="5287" y="0"/>
                    <a:pt x="2620" y="1310"/>
                    <a:pt x="881" y="3620"/>
                  </a:cubicBezTo>
                  <a:cubicBezTo>
                    <a:pt x="0" y="4763"/>
                    <a:pt x="215" y="6406"/>
                    <a:pt x="1381" y="7263"/>
                  </a:cubicBezTo>
                  <a:cubicBezTo>
                    <a:pt x="1850" y="7624"/>
                    <a:pt x="2398" y="7797"/>
                    <a:pt x="2943" y="7797"/>
                  </a:cubicBezTo>
                  <a:cubicBezTo>
                    <a:pt x="3727" y="7797"/>
                    <a:pt x="4505" y="7438"/>
                    <a:pt x="5025" y="6763"/>
                  </a:cubicBezTo>
                  <a:cubicBezTo>
                    <a:pt x="5787" y="5787"/>
                    <a:pt x="6906" y="5215"/>
                    <a:pt x="8145" y="5215"/>
                  </a:cubicBezTo>
                  <a:cubicBezTo>
                    <a:pt x="10312" y="5215"/>
                    <a:pt x="12074" y="6978"/>
                    <a:pt x="12074" y="9145"/>
                  </a:cubicBezTo>
                  <a:cubicBezTo>
                    <a:pt x="12074" y="10455"/>
                    <a:pt x="11455" y="11645"/>
                    <a:pt x="10359" y="12383"/>
                  </a:cubicBezTo>
                  <a:cubicBezTo>
                    <a:pt x="9193" y="13193"/>
                    <a:pt x="8883" y="14813"/>
                    <a:pt x="9693" y="16003"/>
                  </a:cubicBezTo>
                  <a:cubicBezTo>
                    <a:pt x="10193" y="16741"/>
                    <a:pt x="11002" y="17146"/>
                    <a:pt x="11836" y="17146"/>
                  </a:cubicBezTo>
                  <a:cubicBezTo>
                    <a:pt x="12360" y="17146"/>
                    <a:pt x="12860" y="17003"/>
                    <a:pt x="13312" y="16694"/>
                  </a:cubicBezTo>
                  <a:cubicBezTo>
                    <a:pt x="15813" y="14979"/>
                    <a:pt x="17290" y="12169"/>
                    <a:pt x="17290" y="9145"/>
                  </a:cubicBezTo>
                  <a:cubicBezTo>
                    <a:pt x="17290" y="4096"/>
                    <a:pt x="13193" y="0"/>
                    <a:pt x="81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0"/>
            <p:cNvSpPr/>
            <p:nvPr/>
          </p:nvSpPr>
          <p:spPr>
            <a:xfrm>
              <a:off x="5640439" y="3383210"/>
              <a:ext cx="27837" cy="27607"/>
            </a:xfrm>
            <a:custGeom>
              <a:avLst/>
              <a:gdLst/>
              <a:ahLst/>
              <a:cxnLst/>
              <a:rect l="l" t="t" r="r" b="b"/>
              <a:pathLst>
                <a:path w="17290" h="17147" extrusionOk="0">
                  <a:moveTo>
                    <a:pt x="8169" y="0"/>
                  </a:moveTo>
                  <a:cubicBezTo>
                    <a:pt x="5287" y="0"/>
                    <a:pt x="2620" y="1310"/>
                    <a:pt x="881" y="3620"/>
                  </a:cubicBezTo>
                  <a:cubicBezTo>
                    <a:pt x="0" y="4763"/>
                    <a:pt x="238" y="6406"/>
                    <a:pt x="1381" y="7263"/>
                  </a:cubicBezTo>
                  <a:cubicBezTo>
                    <a:pt x="1850" y="7624"/>
                    <a:pt x="2398" y="7797"/>
                    <a:pt x="2943" y="7797"/>
                  </a:cubicBezTo>
                  <a:cubicBezTo>
                    <a:pt x="3727" y="7797"/>
                    <a:pt x="4505" y="7438"/>
                    <a:pt x="5025" y="6763"/>
                  </a:cubicBezTo>
                  <a:cubicBezTo>
                    <a:pt x="5787" y="5787"/>
                    <a:pt x="6930" y="5215"/>
                    <a:pt x="8169" y="5215"/>
                  </a:cubicBezTo>
                  <a:cubicBezTo>
                    <a:pt x="10336" y="5215"/>
                    <a:pt x="12098" y="6978"/>
                    <a:pt x="12098" y="9145"/>
                  </a:cubicBezTo>
                  <a:cubicBezTo>
                    <a:pt x="12098" y="10455"/>
                    <a:pt x="11455" y="11645"/>
                    <a:pt x="10383" y="12383"/>
                  </a:cubicBezTo>
                  <a:cubicBezTo>
                    <a:pt x="9193" y="13193"/>
                    <a:pt x="8883" y="14813"/>
                    <a:pt x="9693" y="16003"/>
                  </a:cubicBezTo>
                  <a:cubicBezTo>
                    <a:pt x="10193" y="16741"/>
                    <a:pt x="11026" y="17146"/>
                    <a:pt x="11836" y="17146"/>
                  </a:cubicBezTo>
                  <a:cubicBezTo>
                    <a:pt x="12360" y="17146"/>
                    <a:pt x="12860" y="17003"/>
                    <a:pt x="13312" y="16694"/>
                  </a:cubicBezTo>
                  <a:cubicBezTo>
                    <a:pt x="15813" y="14979"/>
                    <a:pt x="17289" y="12169"/>
                    <a:pt x="17289" y="9145"/>
                  </a:cubicBezTo>
                  <a:cubicBezTo>
                    <a:pt x="17289" y="4096"/>
                    <a:pt x="13193" y="0"/>
                    <a:pt x="8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0"/>
            <p:cNvSpPr/>
            <p:nvPr/>
          </p:nvSpPr>
          <p:spPr>
            <a:xfrm>
              <a:off x="5780959" y="3475956"/>
              <a:ext cx="34163" cy="8131"/>
            </a:xfrm>
            <a:custGeom>
              <a:avLst/>
              <a:gdLst/>
              <a:ahLst/>
              <a:cxnLst/>
              <a:rect l="l" t="t" r="r" b="b"/>
              <a:pathLst>
                <a:path w="21219" h="5050" extrusionOk="0">
                  <a:moveTo>
                    <a:pt x="2691" y="1"/>
                  </a:moveTo>
                  <a:cubicBezTo>
                    <a:pt x="1191" y="1"/>
                    <a:pt x="0" y="1287"/>
                    <a:pt x="191" y="2835"/>
                  </a:cubicBezTo>
                  <a:cubicBezTo>
                    <a:pt x="334" y="4121"/>
                    <a:pt x="1501" y="5050"/>
                    <a:pt x="2810" y="5050"/>
                  </a:cubicBezTo>
                  <a:lnTo>
                    <a:pt x="18647" y="5050"/>
                  </a:lnTo>
                  <a:cubicBezTo>
                    <a:pt x="20052" y="5050"/>
                    <a:pt x="21219" y="3883"/>
                    <a:pt x="21171" y="2454"/>
                  </a:cubicBezTo>
                  <a:cubicBezTo>
                    <a:pt x="21124" y="1073"/>
                    <a:pt x="19909" y="1"/>
                    <a:pt x="185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0"/>
            <p:cNvSpPr/>
            <p:nvPr/>
          </p:nvSpPr>
          <p:spPr>
            <a:xfrm>
              <a:off x="5708915" y="3465106"/>
              <a:ext cx="9549" cy="8131"/>
            </a:xfrm>
            <a:custGeom>
              <a:avLst/>
              <a:gdLst/>
              <a:ahLst/>
              <a:cxnLst/>
              <a:rect l="l" t="t" r="r" b="b"/>
              <a:pathLst>
                <a:path w="5931" h="5050" extrusionOk="0">
                  <a:moveTo>
                    <a:pt x="2954" y="0"/>
                  </a:moveTo>
                  <a:cubicBezTo>
                    <a:pt x="1287" y="0"/>
                    <a:pt x="1" y="1572"/>
                    <a:pt x="549" y="3311"/>
                  </a:cubicBezTo>
                  <a:cubicBezTo>
                    <a:pt x="858" y="4359"/>
                    <a:pt x="1882" y="5049"/>
                    <a:pt x="2978" y="5049"/>
                  </a:cubicBezTo>
                  <a:cubicBezTo>
                    <a:pt x="4645" y="5049"/>
                    <a:pt x="5931" y="3454"/>
                    <a:pt x="5383" y="1715"/>
                  </a:cubicBezTo>
                  <a:cubicBezTo>
                    <a:pt x="5073" y="667"/>
                    <a:pt x="4049" y="0"/>
                    <a:pt x="29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0"/>
            <p:cNvSpPr/>
            <p:nvPr/>
          </p:nvSpPr>
          <p:spPr>
            <a:xfrm>
              <a:off x="5720494" y="3471049"/>
              <a:ext cx="9510" cy="8169"/>
            </a:xfrm>
            <a:custGeom>
              <a:avLst/>
              <a:gdLst/>
              <a:ahLst/>
              <a:cxnLst/>
              <a:rect l="l" t="t" r="r" b="b"/>
              <a:pathLst>
                <a:path w="5907" h="5074" extrusionOk="0">
                  <a:moveTo>
                    <a:pt x="2930" y="1"/>
                  </a:moveTo>
                  <a:cubicBezTo>
                    <a:pt x="1287" y="1"/>
                    <a:pt x="1" y="1596"/>
                    <a:pt x="525" y="3335"/>
                  </a:cubicBezTo>
                  <a:cubicBezTo>
                    <a:pt x="858" y="4383"/>
                    <a:pt x="1858" y="5073"/>
                    <a:pt x="2978" y="5073"/>
                  </a:cubicBezTo>
                  <a:cubicBezTo>
                    <a:pt x="4621" y="5073"/>
                    <a:pt x="5907" y="3478"/>
                    <a:pt x="5383" y="1739"/>
                  </a:cubicBezTo>
                  <a:cubicBezTo>
                    <a:pt x="5049" y="691"/>
                    <a:pt x="4025" y="1"/>
                    <a:pt x="29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0"/>
            <p:cNvSpPr/>
            <p:nvPr/>
          </p:nvSpPr>
          <p:spPr>
            <a:xfrm>
              <a:off x="5878653" y="3424925"/>
              <a:ext cx="9510" cy="8129"/>
            </a:xfrm>
            <a:custGeom>
              <a:avLst/>
              <a:gdLst/>
              <a:ahLst/>
              <a:cxnLst/>
              <a:rect l="l" t="t" r="r" b="b"/>
              <a:pathLst>
                <a:path w="5907" h="5049" extrusionOk="0">
                  <a:moveTo>
                    <a:pt x="2954" y="0"/>
                  </a:moveTo>
                  <a:cubicBezTo>
                    <a:pt x="1287" y="0"/>
                    <a:pt x="1" y="1596"/>
                    <a:pt x="548" y="3310"/>
                  </a:cubicBezTo>
                  <a:cubicBezTo>
                    <a:pt x="858" y="4382"/>
                    <a:pt x="1882" y="5049"/>
                    <a:pt x="2977" y="5049"/>
                  </a:cubicBezTo>
                  <a:cubicBezTo>
                    <a:pt x="4644" y="5049"/>
                    <a:pt x="5907" y="3453"/>
                    <a:pt x="5383" y="1715"/>
                  </a:cubicBezTo>
                  <a:cubicBezTo>
                    <a:pt x="5073" y="667"/>
                    <a:pt x="4049" y="0"/>
                    <a:pt x="2954" y="0"/>
                  </a:cubicBezTo>
                  <a:close/>
                </a:path>
              </a:pathLst>
            </a:custGeom>
            <a:solidFill>
              <a:srgbClr val="00F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0"/>
            <p:cNvSpPr/>
            <p:nvPr/>
          </p:nvSpPr>
          <p:spPr>
            <a:xfrm>
              <a:off x="5878653" y="3424925"/>
              <a:ext cx="9510" cy="8129"/>
            </a:xfrm>
            <a:custGeom>
              <a:avLst/>
              <a:gdLst/>
              <a:ahLst/>
              <a:cxnLst/>
              <a:rect l="l" t="t" r="r" b="b"/>
              <a:pathLst>
                <a:path w="5907" h="5049" extrusionOk="0">
                  <a:moveTo>
                    <a:pt x="2954" y="0"/>
                  </a:moveTo>
                  <a:cubicBezTo>
                    <a:pt x="1287" y="0"/>
                    <a:pt x="1" y="1596"/>
                    <a:pt x="548" y="3310"/>
                  </a:cubicBezTo>
                  <a:cubicBezTo>
                    <a:pt x="858" y="4382"/>
                    <a:pt x="1882" y="5049"/>
                    <a:pt x="2977" y="5049"/>
                  </a:cubicBezTo>
                  <a:cubicBezTo>
                    <a:pt x="4644" y="5049"/>
                    <a:pt x="5907" y="3453"/>
                    <a:pt x="5383" y="1715"/>
                  </a:cubicBezTo>
                  <a:cubicBezTo>
                    <a:pt x="5073" y="667"/>
                    <a:pt x="4049" y="0"/>
                    <a:pt x="29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0"/>
            <p:cNvSpPr/>
            <p:nvPr/>
          </p:nvSpPr>
          <p:spPr>
            <a:xfrm>
              <a:off x="5664363" y="3410240"/>
              <a:ext cx="9510" cy="8168"/>
            </a:xfrm>
            <a:custGeom>
              <a:avLst/>
              <a:gdLst/>
              <a:ahLst/>
              <a:cxnLst/>
              <a:rect l="l" t="t" r="r" b="b"/>
              <a:pathLst>
                <a:path w="5907" h="5073" extrusionOk="0">
                  <a:moveTo>
                    <a:pt x="2930" y="0"/>
                  </a:moveTo>
                  <a:cubicBezTo>
                    <a:pt x="1286" y="0"/>
                    <a:pt x="0" y="1596"/>
                    <a:pt x="524" y="3334"/>
                  </a:cubicBezTo>
                  <a:cubicBezTo>
                    <a:pt x="858" y="4382"/>
                    <a:pt x="1882" y="5073"/>
                    <a:pt x="2977" y="5073"/>
                  </a:cubicBezTo>
                  <a:cubicBezTo>
                    <a:pt x="4620" y="5073"/>
                    <a:pt x="5906" y="3477"/>
                    <a:pt x="5382" y="1739"/>
                  </a:cubicBezTo>
                  <a:cubicBezTo>
                    <a:pt x="5073" y="691"/>
                    <a:pt x="4049" y="0"/>
                    <a:pt x="2953" y="0"/>
                  </a:cubicBezTo>
                  <a:close/>
                </a:path>
              </a:pathLst>
            </a:custGeom>
            <a:solidFill>
              <a:srgbClr val="00B5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50"/>
            <p:cNvSpPr/>
            <p:nvPr/>
          </p:nvSpPr>
          <p:spPr>
            <a:xfrm>
              <a:off x="5796103" y="3225148"/>
              <a:ext cx="69592" cy="68728"/>
            </a:xfrm>
            <a:custGeom>
              <a:avLst/>
              <a:gdLst/>
              <a:ahLst/>
              <a:cxnLst/>
              <a:rect l="l" t="t" r="r" b="b"/>
              <a:pathLst>
                <a:path w="43225" h="42688" extrusionOk="0">
                  <a:moveTo>
                    <a:pt x="40355" y="0"/>
                  </a:moveTo>
                  <a:cubicBezTo>
                    <a:pt x="39688" y="0"/>
                    <a:pt x="39021" y="250"/>
                    <a:pt x="38509" y="750"/>
                  </a:cubicBezTo>
                  <a:lnTo>
                    <a:pt x="1025" y="38234"/>
                  </a:lnTo>
                  <a:cubicBezTo>
                    <a:pt x="1" y="39258"/>
                    <a:pt x="1" y="40901"/>
                    <a:pt x="1025" y="41925"/>
                  </a:cubicBezTo>
                  <a:cubicBezTo>
                    <a:pt x="1549" y="42449"/>
                    <a:pt x="2216" y="42688"/>
                    <a:pt x="2883" y="42688"/>
                  </a:cubicBezTo>
                  <a:cubicBezTo>
                    <a:pt x="3549" y="42688"/>
                    <a:pt x="4216" y="42449"/>
                    <a:pt x="4716" y="41925"/>
                  </a:cubicBezTo>
                  <a:lnTo>
                    <a:pt x="42200" y="4442"/>
                  </a:lnTo>
                  <a:cubicBezTo>
                    <a:pt x="43224" y="3418"/>
                    <a:pt x="43224" y="1774"/>
                    <a:pt x="42200" y="750"/>
                  </a:cubicBezTo>
                  <a:cubicBezTo>
                    <a:pt x="41688" y="250"/>
                    <a:pt x="41021" y="0"/>
                    <a:pt x="40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50"/>
            <p:cNvSpPr/>
            <p:nvPr/>
          </p:nvSpPr>
          <p:spPr>
            <a:xfrm>
              <a:off x="5789930" y="3274772"/>
              <a:ext cx="51993" cy="51196"/>
            </a:xfrm>
            <a:custGeom>
              <a:avLst/>
              <a:gdLst/>
              <a:ahLst/>
              <a:cxnLst/>
              <a:rect l="l" t="t" r="r" b="b"/>
              <a:pathLst>
                <a:path w="32294" h="31799" extrusionOk="0">
                  <a:moveTo>
                    <a:pt x="29447" y="0"/>
                  </a:moveTo>
                  <a:cubicBezTo>
                    <a:pt x="28781" y="0"/>
                    <a:pt x="28114" y="256"/>
                    <a:pt x="27602" y="768"/>
                  </a:cubicBezTo>
                  <a:lnTo>
                    <a:pt x="1001" y="27345"/>
                  </a:lnTo>
                  <a:cubicBezTo>
                    <a:pt x="1" y="28369"/>
                    <a:pt x="1" y="30036"/>
                    <a:pt x="1001" y="31036"/>
                  </a:cubicBezTo>
                  <a:cubicBezTo>
                    <a:pt x="1525" y="31560"/>
                    <a:pt x="2192" y="31798"/>
                    <a:pt x="2859" y="31798"/>
                  </a:cubicBezTo>
                  <a:cubicBezTo>
                    <a:pt x="3525" y="31798"/>
                    <a:pt x="4192" y="31560"/>
                    <a:pt x="4692" y="31036"/>
                  </a:cubicBezTo>
                  <a:lnTo>
                    <a:pt x="31293" y="4459"/>
                  </a:lnTo>
                  <a:cubicBezTo>
                    <a:pt x="32293" y="3435"/>
                    <a:pt x="32293" y="1792"/>
                    <a:pt x="31293" y="768"/>
                  </a:cubicBezTo>
                  <a:cubicBezTo>
                    <a:pt x="30781" y="256"/>
                    <a:pt x="30114" y="0"/>
                    <a:pt x="29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0"/>
            <p:cNvSpPr/>
            <p:nvPr/>
          </p:nvSpPr>
          <p:spPr>
            <a:xfrm>
              <a:off x="5712559" y="3237542"/>
              <a:ext cx="81975" cy="81141"/>
            </a:xfrm>
            <a:custGeom>
              <a:avLst/>
              <a:gdLst/>
              <a:ahLst/>
              <a:cxnLst/>
              <a:rect l="l" t="t" r="r" b="b"/>
              <a:pathLst>
                <a:path w="50916" h="50398" extrusionOk="0">
                  <a:moveTo>
                    <a:pt x="48046" y="0"/>
                  </a:moveTo>
                  <a:cubicBezTo>
                    <a:pt x="47379" y="0"/>
                    <a:pt x="46712" y="256"/>
                    <a:pt x="46200" y="768"/>
                  </a:cubicBezTo>
                  <a:lnTo>
                    <a:pt x="1024" y="45944"/>
                  </a:lnTo>
                  <a:cubicBezTo>
                    <a:pt x="0" y="46968"/>
                    <a:pt x="0" y="48611"/>
                    <a:pt x="1024" y="49635"/>
                  </a:cubicBezTo>
                  <a:cubicBezTo>
                    <a:pt x="1548" y="50159"/>
                    <a:pt x="2215" y="50397"/>
                    <a:pt x="2882" y="50397"/>
                  </a:cubicBezTo>
                  <a:cubicBezTo>
                    <a:pt x="3549" y="50397"/>
                    <a:pt x="4215" y="50159"/>
                    <a:pt x="4715" y="49635"/>
                  </a:cubicBezTo>
                  <a:lnTo>
                    <a:pt x="49892" y="4460"/>
                  </a:lnTo>
                  <a:cubicBezTo>
                    <a:pt x="50916" y="3436"/>
                    <a:pt x="50916" y="1792"/>
                    <a:pt x="49892" y="768"/>
                  </a:cubicBezTo>
                  <a:cubicBezTo>
                    <a:pt x="49380" y="256"/>
                    <a:pt x="48713" y="0"/>
                    <a:pt x="480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50"/>
            <p:cNvSpPr/>
            <p:nvPr/>
          </p:nvSpPr>
          <p:spPr>
            <a:xfrm>
              <a:off x="5650023" y="3287040"/>
              <a:ext cx="24119" cy="23284"/>
            </a:xfrm>
            <a:custGeom>
              <a:avLst/>
              <a:gdLst/>
              <a:ahLst/>
              <a:cxnLst/>
              <a:rect l="l" t="t" r="r" b="b"/>
              <a:pathLst>
                <a:path w="14981" h="14462" extrusionOk="0">
                  <a:moveTo>
                    <a:pt x="12110" y="1"/>
                  </a:moveTo>
                  <a:cubicBezTo>
                    <a:pt x="11444" y="1"/>
                    <a:pt x="10777" y="257"/>
                    <a:pt x="10265" y="769"/>
                  </a:cubicBezTo>
                  <a:lnTo>
                    <a:pt x="1025" y="10009"/>
                  </a:lnTo>
                  <a:cubicBezTo>
                    <a:pt x="1" y="11033"/>
                    <a:pt x="1" y="12676"/>
                    <a:pt x="1025" y="13700"/>
                  </a:cubicBezTo>
                  <a:cubicBezTo>
                    <a:pt x="1549" y="14200"/>
                    <a:pt x="2216" y="14462"/>
                    <a:pt x="2882" y="14462"/>
                  </a:cubicBezTo>
                  <a:cubicBezTo>
                    <a:pt x="3549" y="14462"/>
                    <a:pt x="4216" y="14200"/>
                    <a:pt x="4716" y="13700"/>
                  </a:cubicBezTo>
                  <a:lnTo>
                    <a:pt x="13956" y="4460"/>
                  </a:lnTo>
                  <a:cubicBezTo>
                    <a:pt x="14980" y="3436"/>
                    <a:pt x="14980" y="1793"/>
                    <a:pt x="13956" y="769"/>
                  </a:cubicBezTo>
                  <a:cubicBezTo>
                    <a:pt x="13444" y="257"/>
                    <a:pt x="12777" y="1"/>
                    <a:pt x="12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50"/>
            <p:cNvSpPr/>
            <p:nvPr/>
          </p:nvSpPr>
          <p:spPr>
            <a:xfrm>
              <a:off x="5729084" y="3260931"/>
              <a:ext cx="17216" cy="16382"/>
            </a:xfrm>
            <a:custGeom>
              <a:avLst/>
              <a:gdLst/>
              <a:ahLst/>
              <a:cxnLst/>
              <a:rect l="l" t="t" r="r" b="b"/>
              <a:pathLst>
                <a:path w="10693" h="10175" extrusionOk="0">
                  <a:moveTo>
                    <a:pt x="7823" y="0"/>
                  </a:moveTo>
                  <a:cubicBezTo>
                    <a:pt x="7157" y="0"/>
                    <a:pt x="6490" y="256"/>
                    <a:pt x="5978" y="768"/>
                  </a:cubicBezTo>
                  <a:lnTo>
                    <a:pt x="1024" y="5745"/>
                  </a:lnTo>
                  <a:cubicBezTo>
                    <a:pt x="0" y="6745"/>
                    <a:pt x="0" y="8412"/>
                    <a:pt x="1024" y="9413"/>
                  </a:cubicBezTo>
                  <a:cubicBezTo>
                    <a:pt x="1524" y="9937"/>
                    <a:pt x="2191" y="10175"/>
                    <a:pt x="2858" y="10175"/>
                  </a:cubicBezTo>
                  <a:cubicBezTo>
                    <a:pt x="3525" y="10175"/>
                    <a:pt x="4192" y="9937"/>
                    <a:pt x="4692" y="9436"/>
                  </a:cubicBezTo>
                  <a:lnTo>
                    <a:pt x="9669" y="4459"/>
                  </a:lnTo>
                  <a:cubicBezTo>
                    <a:pt x="10693" y="3435"/>
                    <a:pt x="10693" y="1792"/>
                    <a:pt x="9669" y="768"/>
                  </a:cubicBezTo>
                  <a:cubicBezTo>
                    <a:pt x="9157" y="256"/>
                    <a:pt x="8490" y="0"/>
                    <a:pt x="7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0"/>
            <p:cNvSpPr/>
            <p:nvPr/>
          </p:nvSpPr>
          <p:spPr>
            <a:xfrm>
              <a:off x="5862435" y="3251105"/>
              <a:ext cx="39608" cy="38783"/>
            </a:xfrm>
            <a:custGeom>
              <a:avLst/>
              <a:gdLst/>
              <a:ahLst/>
              <a:cxnLst/>
              <a:rect l="l" t="t" r="r" b="b"/>
              <a:pathLst>
                <a:path w="24601" h="24089" extrusionOk="0">
                  <a:moveTo>
                    <a:pt x="21743" y="1"/>
                  </a:moveTo>
                  <a:cubicBezTo>
                    <a:pt x="21076" y="1"/>
                    <a:pt x="20409" y="251"/>
                    <a:pt x="19909" y="751"/>
                  </a:cubicBezTo>
                  <a:lnTo>
                    <a:pt x="1024" y="19636"/>
                  </a:lnTo>
                  <a:cubicBezTo>
                    <a:pt x="0" y="20660"/>
                    <a:pt x="0" y="22303"/>
                    <a:pt x="1024" y="23327"/>
                  </a:cubicBezTo>
                  <a:cubicBezTo>
                    <a:pt x="1524" y="23827"/>
                    <a:pt x="2191" y="24089"/>
                    <a:pt x="2858" y="24089"/>
                  </a:cubicBezTo>
                  <a:cubicBezTo>
                    <a:pt x="3525" y="24089"/>
                    <a:pt x="4191" y="23827"/>
                    <a:pt x="4715" y="23327"/>
                  </a:cubicBezTo>
                  <a:lnTo>
                    <a:pt x="23576" y="4442"/>
                  </a:lnTo>
                  <a:cubicBezTo>
                    <a:pt x="24600" y="3418"/>
                    <a:pt x="24600" y="1775"/>
                    <a:pt x="23576" y="751"/>
                  </a:cubicBezTo>
                  <a:cubicBezTo>
                    <a:pt x="23076" y="251"/>
                    <a:pt x="22409" y="1"/>
                    <a:pt x="217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0"/>
            <p:cNvSpPr/>
            <p:nvPr/>
          </p:nvSpPr>
          <p:spPr>
            <a:xfrm>
              <a:off x="5809600" y="3243820"/>
              <a:ext cx="16488" cy="15665"/>
            </a:xfrm>
            <a:custGeom>
              <a:avLst/>
              <a:gdLst/>
              <a:ahLst/>
              <a:cxnLst/>
              <a:rect l="l" t="t" r="r" b="b"/>
              <a:pathLst>
                <a:path w="10241" h="9730" extrusionOk="0">
                  <a:moveTo>
                    <a:pt x="7395" y="1"/>
                  </a:moveTo>
                  <a:cubicBezTo>
                    <a:pt x="6728" y="1"/>
                    <a:pt x="6061" y="251"/>
                    <a:pt x="5549" y="751"/>
                  </a:cubicBezTo>
                  <a:lnTo>
                    <a:pt x="1025" y="5276"/>
                  </a:lnTo>
                  <a:cubicBezTo>
                    <a:pt x="1" y="6300"/>
                    <a:pt x="1" y="7943"/>
                    <a:pt x="1025" y="8967"/>
                  </a:cubicBezTo>
                  <a:cubicBezTo>
                    <a:pt x="1525" y="9467"/>
                    <a:pt x="2192" y="9729"/>
                    <a:pt x="2858" y="9729"/>
                  </a:cubicBezTo>
                  <a:cubicBezTo>
                    <a:pt x="3549" y="9729"/>
                    <a:pt x="4216" y="9467"/>
                    <a:pt x="4716" y="8967"/>
                  </a:cubicBezTo>
                  <a:lnTo>
                    <a:pt x="9241" y="4442"/>
                  </a:lnTo>
                  <a:cubicBezTo>
                    <a:pt x="10241" y="3418"/>
                    <a:pt x="10241" y="1775"/>
                    <a:pt x="9241" y="751"/>
                  </a:cubicBezTo>
                  <a:cubicBezTo>
                    <a:pt x="8729" y="251"/>
                    <a:pt x="8062" y="1"/>
                    <a:pt x="73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50"/>
            <p:cNvSpPr/>
            <p:nvPr/>
          </p:nvSpPr>
          <p:spPr>
            <a:xfrm>
              <a:off x="5655851" y="3236967"/>
              <a:ext cx="16488" cy="15693"/>
            </a:xfrm>
            <a:custGeom>
              <a:avLst/>
              <a:gdLst/>
              <a:ahLst/>
              <a:cxnLst/>
              <a:rect l="l" t="t" r="r" b="b"/>
              <a:pathLst>
                <a:path w="10241" h="9747" extrusionOk="0">
                  <a:moveTo>
                    <a:pt x="7371" y="0"/>
                  </a:moveTo>
                  <a:cubicBezTo>
                    <a:pt x="6704" y="0"/>
                    <a:pt x="6038" y="256"/>
                    <a:pt x="5526" y="768"/>
                  </a:cubicBezTo>
                  <a:lnTo>
                    <a:pt x="1025" y="5293"/>
                  </a:lnTo>
                  <a:cubicBezTo>
                    <a:pt x="1" y="6317"/>
                    <a:pt x="1" y="7960"/>
                    <a:pt x="1025" y="8984"/>
                  </a:cubicBezTo>
                  <a:cubicBezTo>
                    <a:pt x="1525" y="9484"/>
                    <a:pt x="2192" y="9746"/>
                    <a:pt x="2858" y="9746"/>
                  </a:cubicBezTo>
                  <a:cubicBezTo>
                    <a:pt x="3525" y="9746"/>
                    <a:pt x="4192" y="9484"/>
                    <a:pt x="4692" y="8984"/>
                  </a:cubicBezTo>
                  <a:lnTo>
                    <a:pt x="9217" y="4459"/>
                  </a:lnTo>
                  <a:cubicBezTo>
                    <a:pt x="10241" y="3435"/>
                    <a:pt x="10241" y="1792"/>
                    <a:pt x="9217" y="768"/>
                  </a:cubicBezTo>
                  <a:cubicBezTo>
                    <a:pt x="8705" y="256"/>
                    <a:pt x="8038" y="0"/>
                    <a:pt x="7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50"/>
            <p:cNvSpPr/>
            <p:nvPr/>
          </p:nvSpPr>
          <p:spPr>
            <a:xfrm>
              <a:off x="5799286" y="3260403"/>
              <a:ext cx="9510" cy="8169"/>
            </a:xfrm>
            <a:custGeom>
              <a:avLst/>
              <a:gdLst/>
              <a:ahLst/>
              <a:cxnLst/>
              <a:rect l="l" t="t" r="r" b="b"/>
              <a:pathLst>
                <a:path w="5907" h="5074" extrusionOk="0">
                  <a:moveTo>
                    <a:pt x="2930" y="1"/>
                  </a:moveTo>
                  <a:cubicBezTo>
                    <a:pt x="1287" y="1"/>
                    <a:pt x="1" y="1596"/>
                    <a:pt x="524" y="3335"/>
                  </a:cubicBezTo>
                  <a:cubicBezTo>
                    <a:pt x="858" y="4382"/>
                    <a:pt x="1858" y="5073"/>
                    <a:pt x="2977" y="5073"/>
                  </a:cubicBezTo>
                  <a:cubicBezTo>
                    <a:pt x="4621" y="5073"/>
                    <a:pt x="5907" y="3478"/>
                    <a:pt x="5383" y="1739"/>
                  </a:cubicBezTo>
                  <a:cubicBezTo>
                    <a:pt x="5049" y="691"/>
                    <a:pt x="4049" y="1"/>
                    <a:pt x="29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0"/>
            <p:cNvSpPr/>
            <p:nvPr/>
          </p:nvSpPr>
          <p:spPr>
            <a:xfrm>
              <a:off x="5746683" y="3251201"/>
              <a:ext cx="9510" cy="8129"/>
            </a:xfrm>
            <a:custGeom>
              <a:avLst/>
              <a:gdLst/>
              <a:ahLst/>
              <a:cxnLst/>
              <a:rect l="l" t="t" r="r" b="b"/>
              <a:pathLst>
                <a:path w="5907" h="5049" extrusionOk="0">
                  <a:moveTo>
                    <a:pt x="2929" y="0"/>
                  </a:moveTo>
                  <a:cubicBezTo>
                    <a:pt x="1286" y="0"/>
                    <a:pt x="0" y="1572"/>
                    <a:pt x="524" y="3310"/>
                  </a:cubicBezTo>
                  <a:cubicBezTo>
                    <a:pt x="834" y="4358"/>
                    <a:pt x="1858" y="5049"/>
                    <a:pt x="2953" y="5049"/>
                  </a:cubicBezTo>
                  <a:cubicBezTo>
                    <a:pt x="4620" y="5049"/>
                    <a:pt x="5906" y="3453"/>
                    <a:pt x="5382" y="1715"/>
                  </a:cubicBezTo>
                  <a:cubicBezTo>
                    <a:pt x="5049" y="667"/>
                    <a:pt x="4025" y="0"/>
                    <a:pt x="2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0"/>
            <p:cNvSpPr/>
            <p:nvPr/>
          </p:nvSpPr>
          <p:spPr>
            <a:xfrm>
              <a:off x="5800513" y="3325545"/>
              <a:ext cx="9510" cy="8168"/>
            </a:xfrm>
            <a:custGeom>
              <a:avLst/>
              <a:gdLst/>
              <a:ahLst/>
              <a:cxnLst/>
              <a:rect l="l" t="t" r="r" b="b"/>
              <a:pathLst>
                <a:path w="5907" h="5073" extrusionOk="0">
                  <a:moveTo>
                    <a:pt x="2930" y="0"/>
                  </a:moveTo>
                  <a:cubicBezTo>
                    <a:pt x="1287" y="0"/>
                    <a:pt x="1" y="1596"/>
                    <a:pt x="525" y="3334"/>
                  </a:cubicBezTo>
                  <a:cubicBezTo>
                    <a:pt x="858" y="4382"/>
                    <a:pt x="1858" y="5073"/>
                    <a:pt x="2977" y="5073"/>
                  </a:cubicBezTo>
                  <a:cubicBezTo>
                    <a:pt x="4621" y="5073"/>
                    <a:pt x="5907" y="3477"/>
                    <a:pt x="5383" y="1739"/>
                  </a:cubicBezTo>
                  <a:cubicBezTo>
                    <a:pt x="5049" y="691"/>
                    <a:pt x="4025" y="0"/>
                    <a:pt x="29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0"/>
            <p:cNvSpPr/>
            <p:nvPr/>
          </p:nvSpPr>
          <p:spPr>
            <a:xfrm>
              <a:off x="5670613" y="3251201"/>
              <a:ext cx="9510" cy="8129"/>
            </a:xfrm>
            <a:custGeom>
              <a:avLst/>
              <a:gdLst/>
              <a:ahLst/>
              <a:cxnLst/>
              <a:rect l="l" t="t" r="r" b="b"/>
              <a:pathLst>
                <a:path w="5907" h="5049" extrusionOk="0">
                  <a:moveTo>
                    <a:pt x="2953" y="0"/>
                  </a:moveTo>
                  <a:cubicBezTo>
                    <a:pt x="1286" y="0"/>
                    <a:pt x="0" y="1572"/>
                    <a:pt x="524" y="3310"/>
                  </a:cubicBezTo>
                  <a:cubicBezTo>
                    <a:pt x="857" y="4358"/>
                    <a:pt x="1882" y="5049"/>
                    <a:pt x="2977" y="5049"/>
                  </a:cubicBezTo>
                  <a:cubicBezTo>
                    <a:pt x="4620" y="5049"/>
                    <a:pt x="5906" y="3453"/>
                    <a:pt x="5382" y="1715"/>
                  </a:cubicBezTo>
                  <a:cubicBezTo>
                    <a:pt x="5049" y="667"/>
                    <a:pt x="4049" y="0"/>
                    <a:pt x="29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0"/>
            <p:cNvSpPr/>
            <p:nvPr/>
          </p:nvSpPr>
          <p:spPr>
            <a:xfrm>
              <a:off x="5837052" y="3323883"/>
              <a:ext cx="63803" cy="31559"/>
            </a:xfrm>
            <a:custGeom>
              <a:avLst/>
              <a:gdLst/>
              <a:ahLst/>
              <a:cxnLst/>
              <a:rect l="l" t="t" r="r" b="b"/>
              <a:pathLst>
                <a:path w="39629" h="19602" extrusionOk="0">
                  <a:moveTo>
                    <a:pt x="24173" y="1"/>
                  </a:moveTo>
                  <a:cubicBezTo>
                    <a:pt x="21733" y="1"/>
                    <a:pt x="19222" y="348"/>
                    <a:pt x="16719" y="1080"/>
                  </a:cubicBezTo>
                  <a:cubicBezTo>
                    <a:pt x="8574" y="3461"/>
                    <a:pt x="2549" y="9320"/>
                    <a:pt x="287" y="16083"/>
                  </a:cubicBezTo>
                  <a:cubicBezTo>
                    <a:pt x="1" y="16964"/>
                    <a:pt x="310" y="17940"/>
                    <a:pt x="1072" y="18441"/>
                  </a:cubicBezTo>
                  <a:cubicBezTo>
                    <a:pt x="2192" y="19187"/>
                    <a:pt x="3522" y="19602"/>
                    <a:pt x="4897" y="19602"/>
                  </a:cubicBezTo>
                  <a:cubicBezTo>
                    <a:pt x="5539" y="19602"/>
                    <a:pt x="6191" y="19511"/>
                    <a:pt x="6836" y="19322"/>
                  </a:cubicBezTo>
                  <a:cubicBezTo>
                    <a:pt x="8669" y="18774"/>
                    <a:pt x="10098" y="17559"/>
                    <a:pt x="10955" y="16035"/>
                  </a:cubicBezTo>
                  <a:cubicBezTo>
                    <a:pt x="11951" y="16571"/>
                    <a:pt x="13074" y="16871"/>
                    <a:pt x="14237" y="16871"/>
                  </a:cubicBezTo>
                  <a:cubicBezTo>
                    <a:pt x="14882" y="16871"/>
                    <a:pt x="15540" y="16779"/>
                    <a:pt x="16195" y="16583"/>
                  </a:cubicBezTo>
                  <a:cubicBezTo>
                    <a:pt x="18005" y="16059"/>
                    <a:pt x="19433" y="14845"/>
                    <a:pt x="20291" y="13297"/>
                  </a:cubicBezTo>
                  <a:cubicBezTo>
                    <a:pt x="21297" y="13838"/>
                    <a:pt x="22434" y="14139"/>
                    <a:pt x="23610" y="14139"/>
                  </a:cubicBezTo>
                  <a:cubicBezTo>
                    <a:pt x="24243" y="14139"/>
                    <a:pt x="24888" y="14052"/>
                    <a:pt x="25530" y="13868"/>
                  </a:cubicBezTo>
                  <a:cubicBezTo>
                    <a:pt x="27340" y="13320"/>
                    <a:pt x="28793" y="12106"/>
                    <a:pt x="29626" y="10558"/>
                  </a:cubicBezTo>
                  <a:cubicBezTo>
                    <a:pt x="30624" y="11110"/>
                    <a:pt x="31759" y="11406"/>
                    <a:pt x="32926" y="11406"/>
                  </a:cubicBezTo>
                  <a:cubicBezTo>
                    <a:pt x="33569" y="11406"/>
                    <a:pt x="34222" y="11316"/>
                    <a:pt x="34865" y="11129"/>
                  </a:cubicBezTo>
                  <a:cubicBezTo>
                    <a:pt x="36913" y="10534"/>
                    <a:pt x="38461" y="9081"/>
                    <a:pt x="39247" y="7295"/>
                  </a:cubicBezTo>
                  <a:cubicBezTo>
                    <a:pt x="39628" y="6438"/>
                    <a:pt x="39366" y="5438"/>
                    <a:pt x="38652" y="4866"/>
                  </a:cubicBezTo>
                  <a:cubicBezTo>
                    <a:pt x="34808" y="1765"/>
                    <a:pt x="29673" y="1"/>
                    <a:pt x="2417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50"/>
          <p:cNvGrpSpPr/>
          <p:nvPr/>
        </p:nvGrpSpPr>
        <p:grpSpPr>
          <a:xfrm>
            <a:off x="3338218" y="3205238"/>
            <a:ext cx="255738" cy="254220"/>
            <a:chOff x="3231146" y="3219992"/>
            <a:chExt cx="277976" cy="276326"/>
          </a:xfrm>
        </p:grpSpPr>
        <p:sp>
          <p:nvSpPr>
            <p:cNvPr id="7819" name="Google Shape;7819;p50"/>
            <p:cNvSpPr/>
            <p:nvPr/>
          </p:nvSpPr>
          <p:spPr>
            <a:xfrm>
              <a:off x="3231146" y="3219992"/>
              <a:ext cx="277976" cy="276326"/>
            </a:xfrm>
            <a:custGeom>
              <a:avLst/>
              <a:gdLst/>
              <a:ahLst/>
              <a:cxnLst/>
              <a:rect l="l" t="t" r="r" b="b"/>
              <a:pathLst>
                <a:path w="172656" h="171631" extrusionOk="0">
                  <a:moveTo>
                    <a:pt x="7002" y="0"/>
                  </a:moveTo>
                  <a:cubicBezTo>
                    <a:pt x="3144" y="0"/>
                    <a:pt x="1" y="3120"/>
                    <a:pt x="1" y="6978"/>
                  </a:cubicBezTo>
                  <a:lnTo>
                    <a:pt x="1" y="164629"/>
                  </a:lnTo>
                  <a:cubicBezTo>
                    <a:pt x="1" y="168511"/>
                    <a:pt x="3144" y="171630"/>
                    <a:pt x="7002" y="171630"/>
                  </a:cubicBezTo>
                  <a:lnTo>
                    <a:pt x="165678" y="171630"/>
                  </a:lnTo>
                  <a:cubicBezTo>
                    <a:pt x="169536" y="171630"/>
                    <a:pt x="172656" y="168487"/>
                    <a:pt x="172656" y="164629"/>
                  </a:cubicBezTo>
                  <a:lnTo>
                    <a:pt x="172656" y="6978"/>
                  </a:lnTo>
                  <a:cubicBezTo>
                    <a:pt x="172656" y="3120"/>
                    <a:pt x="169536" y="0"/>
                    <a:pt x="1656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0"/>
            <p:cNvSpPr/>
            <p:nvPr/>
          </p:nvSpPr>
          <p:spPr>
            <a:xfrm>
              <a:off x="3392908" y="3369636"/>
              <a:ext cx="84122" cy="84161"/>
            </a:xfrm>
            <a:custGeom>
              <a:avLst/>
              <a:gdLst/>
              <a:ahLst/>
              <a:cxnLst/>
              <a:rect l="l" t="t" r="r" b="b"/>
              <a:pathLst>
                <a:path w="52250" h="52274" extrusionOk="0">
                  <a:moveTo>
                    <a:pt x="26125" y="1"/>
                  </a:moveTo>
                  <a:cubicBezTo>
                    <a:pt x="11694" y="1"/>
                    <a:pt x="1" y="11717"/>
                    <a:pt x="1" y="26149"/>
                  </a:cubicBezTo>
                  <a:cubicBezTo>
                    <a:pt x="1" y="40580"/>
                    <a:pt x="11694" y="52273"/>
                    <a:pt x="26125" y="52273"/>
                  </a:cubicBezTo>
                  <a:cubicBezTo>
                    <a:pt x="40557" y="52273"/>
                    <a:pt x="52250" y="40580"/>
                    <a:pt x="52250" y="26149"/>
                  </a:cubicBezTo>
                  <a:cubicBezTo>
                    <a:pt x="52250" y="11717"/>
                    <a:pt x="40557" y="1"/>
                    <a:pt x="26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0"/>
            <p:cNvSpPr/>
            <p:nvPr/>
          </p:nvSpPr>
          <p:spPr>
            <a:xfrm>
              <a:off x="3392908" y="3390685"/>
              <a:ext cx="84122" cy="63112"/>
            </a:xfrm>
            <a:custGeom>
              <a:avLst/>
              <a:gdLst/>
              <a:ahLst/>
              <a:cxnLst/>
              <a:rect l="l" t="t" r="r" b="b"/>
              <a:pathLst>
                <a:path w="52250" h="39200" extrusionOk="0">
                  <a:moveTo>
                    <a:pt x="3478" y="1"/>
                  </a:moveTo>
                  <a:cubicBezTo>
                    <a:pt x="1263" y="3859"/>
                    <a:pt x="1" y="8312"/>
                    <a:pt x="1" y="13075"/>
                  </a:cubicBezTo>
                  <a:cubicBezTo>
                    <a:pt x="1" y="27506"/>
                    <a:pt x="11694" y="39199"/>
                    <a:pt x="26125" y="39199"/>
                  </a:cubicBezTo>
                  <a:cubicBezTo>
                    <a:pt x="40557" y="39199"/>
                    <a:pt x="52250" y="27506"/>
                    <a:pt x="52250" y="13075"/>
                  </a:cubicBezTo>
                  <a:cubicBezTo>
                    <a:pt x="52250" y="8312"/>
                    <a:pt x="50988" y="3835"/>
                    <a:pt x="48749" y="1"/>
                  </a:cubicBezTo>
                  <a:cubicBezTo>
                    <a:pt x="44248" y="7812"/>
                    <a:pt x="35794" y="13075"/>
                    <a:pt x="26125" y="13075"/>
                  </a:cubicBezTo>
                  <a:cubicBezTo>
                    <a:pt x="16457" y="13075"/>
                    <a:pt x="8003" y="7812"/>
                    <a:pt x="3478" y="1"/>
                  </a:cubicBezTo>
                  <a:close/>
                </a:path>
              </a:pathLst>
            </a:custGeom>
            <a:solidFill>
              <a:srgbClr val="FD8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50"/>
            <p:cNvSpPr/>
            <p:nvPr/>
          </p:nvSpPr>
          <p:spPr>
            <a:xfrm>
              <a:off x="3430406" y="3341460"/>
              <a:ext cx="8705" cy="18001"/>
            </a:xfrm>
            <a:custGeom>
              <a:avLst/>
              <a:gdLst/>
              <a:ahLst/>
              <a:cxnLst/>
              <a:rect l="l" t="t" r="r" b="b"/>
              <a:pathLst>
                <a:path w="5407" h="11181" extrusionOk="0">
                  <a:moveTo>
                    <a:pt x="2714" y="1"/>
                  </a:moveTo>
                  <a:cubicBezTo>
                    <a:pt x="2429" y="1"/>
                    <a:pt x="2133" y="45"/>
                    <a:pt x="1834" y="141"/>
                  </a:cubicBezTo>
                  <a:cubicBezTo>
                    <a:pt x="739" y="474"/>
                    <a:pt x="0" y="1546"/>
                    <a:pt x="0" y="2713"/>
                  </a:cubicBezTo>
                  <a:lnTo>
                    <a:pt x="0" y="8476"/>
                  </a:lnTo>
                  <a:cubicBezTo>
                    <a:pt x="0" y="9619"/>
                    <a:pt x="739" y="10691"/>
                    <a:pt x="1834" y="11048"/>
                  </a:cubicBezTo>
                  <a:cubicBezTo>
                    <a:pt x="2127" y="11138"/>
                    <a:pt x="2417" y="11180"/>
                    <a:pt x="2697" y="11180"/>
                  </a:cubicBezTo>
                  <a:cubicBezTo>
                    <a:pt x="4190" y="11180"/>
                    <a:pt x="5406" y="9980"/>
                    <a:pt x="5406" y="8476"/>
                  </a:cubicBezTo>
                  <a:lnTo>
                    <a:pt x="5406" y="2689"/>
                  </a:lnTo>
                  <a:cubicBezTo>
                    <a:pt x="5406" y="1211"/>
                    <a:pt x="4200" y="1"/>
                    <a:pt x="2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50"/>
            <p:cNvSpPr/>
            <p:nvPr/>
          </p:nvSpPr>
          <p:spPr>
            <a:xfrm>
              <a:off x="3397240" y="3350522"/>
              <a:ext cx="14189" cy="16279"/>
            </a:xfrm>
            <a:custGeom>
              <a:avLst/>
              <a:gdLst/>
              <a:ahLst/>
              <a:cxnLst/>
              <a:rect l="l" t="t" r="r" b="b"/>
              <a:pathLst>
                <a:path w="8813" h="10111" extrusionOk="0">
                  <a:moveTo>
                    <a:pt x="2989" y="1"/>
                  </a:moveTo>
                  <a:cubicBezTo>
                    <a:pt x="2546" y="1"/>
                    <a:pt x="2098" y="112"/>
                    <a:pt x="1692" y="347"/>
                  </a:cubicBezTo>
                  <a:cubicBezTo>
                    <a:pt x="430" y="1061"/>
                    <a:pt x="1" y="2680"/>
                    <a:pt x="715" y="3919"/>
                  </a:cubicBezTo>
                  <a:lnTo>
                    <a:pt x="3525" y="8801"/>
                  </a:lnTo>
                  <a:cubicBezTo>
                    <a:pt x="4026" y="9634"/>
                    <a:pt x="4907" y="10110"/>
                    <a:pt x="5812" y="10110"/>
                  </a:cubicBezTo>
                  <a:cubicBezTo>
                    <a:pt x="6264" y="10110"/>
                    <a:pt x="6693" y="9991"/>
                    <a:pt x="7121" y="9753"/>
                  </a:cubicBezTo>
                  <a:cubicBezTo>
                    <a:pt x="8384" y="9039"/>
                    <a:pt x="8812" y="7443"/>
                    <a:pt x="8074" y="6181"/>
                  </a:cubicBezTo>
                  <a:lnTo>
                    <a:pt x="5264" y="1299"/>
                  </a:lnTo>
                  <a:cubicBezTo>
                    <a:pt x="4784" y="467"/>
                    <a:pt x="3896" y="1"/>
                    <a:pt x="2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0"/>
            <p:cNvSpPr/>
            <p:nvPr/>
          </p:nvSpPr>
          <p:spPr>
            <a:xfrm>
              <a:off x="3373124" y="3374584"/>
              <a:ext cx="17523" cy="12998"/>
            </a:xfrm>
            <a:custGeom>
              <a:avLst/>
              <a:gdLst/>
              <a:ahLst/>
              <a:cxnLst/>
              <a:rect l="l" t="t" r="r" b="b"/>
              <a:pathLst>
                <a:path w="10884" h="8073" extrusionOk="0">
                  <a:moveTo>
                    <a:pt x="3014" y="1"/>
                  </a:moveTo>
                  <a:cubicBezTo>
                    <a:pt x="2107" y="1"/>
                    <a:pt x="1219" y="478"/>
                    <a:pt x="739" y="1310"/>
                  </a:cubicBezTo>
                  <a:cubicBezTo>
                    <a:pt x="1" y="2572"/>
                    <a:pt x="453" y="4167"/>
                    <a:pt x="1691" y="4906"/>
                  </a:cubicBezTo>
                  <a:lnTo>
                    <a:pt x="6573" y="7716"/>
                  </a:lnTo>
                  <a:cubicBezTo>
                    <a:pt x="6978" y="7954"/>
                    <a:pt x="7431" y="8073"/>
                    <a:pt x="7883" y="8073"/>
                  </a:cubicBezTo>
                  <a:cubicBezTo>
                    <a:pt x="8788" y="8073"/>
                    <a:pt x="9669" y="7597"/>
                    <a:pt x="10146" y="6763"/>
                  </a:cubicBezTo>
                  <a:cubicBezTo>
                    <a:pt x="10884" y="5501"/>
                    <a:pt x="10455" y="3905"/>
                    <a:pt x="9193" y="3167"/>
                  </a:cubicBezTo>
                  <a:lnTo>
                    <a:pt x="4311" y="357"/>
                  </a:lnTo>
                  <a:cubicBezTo>
                    <a:pt x="3904" y="115"/>
                    <a:pt x="3457" y="1"/>
                    <a:pt x="30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0"/>
            <p:cNvSpPr/>
            <p:nvPr/>
          </p:nvSpPr>
          <p:spPr>
            <a:xfrm>
              <a:off x="3479291" y="3374576"/>
              <a:ext cx="17486" cy="13006"/>
            </a:xfrm>
            <a:custGeom>
              <a:avLst/>
              <a:gdLst/>
              <a:ahLst/>
              <a:cxnLst/>
              <a:rect l="l" t="t" r="r" b="b"/>
              <a:pathLst>
                <a:path w="10861" h="8078" extrusionOk="0">
                  <a:moveTo>
                    <a:pt x="7873" y="0"/>
                  </a:moveTo>
                  <a:cubicBezTo>
                    <a:pt x="7425" y="0"/>
                    <a:pt x="6969" y="117"/>
                    <a:pt x="6550" y="362"/>
                  </a:cubicBezTo>
                  <a:lnTo>
                    <a:pt x="1668" y="3172"/>
                  </a:lnTo>
                  <a:cubicBezTo>
                    <a:pt x="430" y="3910"/>
                    <a:pt x="1" y="5506"/>
                    <a:pt x="715" y="6768"/>
                  </a:cubicBezTo>
                  <a:cubicBezTo>
                    <a:pt x="1192" y="7602"/>
                    <a:pt x="2073" y="8078"/>
                    <a:pt x="2978" y="8078"/>
                  </a:cubicBezTo>
                  <a:cubicBezTo>
                    <a:pt x="3430" y="8078"/>
                    <a:pt x="3883" y="7959"/>
                    <a:pt x="4311" y="7721"/>
                  </a:cubicBezTo>
                  <a:lnTo>
                    <a:pt x="9170" y="4911"/>
                  </a:lnTo>
                  <a:cubicBezTo>
                    <a:pt x="10432" y="4172"/>
                    <a:pt x="10860" y="2577"/>
                    <a:pt x="10122" y="1315"/>
                  </a:cubicBezTo>
                  <a:cubicBezTo>
                    <a:pt x="9645" y="472"/>
                    <a:pt x="8775" y="0"/>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50"/>
            <p:cNvSpPr/>
            <p:nvPr/>
          </p:nvSpPr>
          <p:spPr>
            <a:xfrm>
              <a:off x="3458510" y="3350497"/>
              <a:ext cx="14187" cy="16304"/>
            </a:xfrm>
            <a:custGeom>
              <a:avLst/>
              <a:gdLst/>
              <a:ahLst/>
              <a:cxnLst/>
              <a:rect l="l" t="t" r="r" b="b"/>
              <a:pathLst>
                <a:path w="8812" h="10127" extrusionOk="0">
                  <a:moveTo>
                    <a:pt x="5797" y="1"/>
                  </a:moveTo>
                  <a:cubicBezTo>
                    <a:pt x="4894" y="1"/>
                    <a:pt x="4018" y="472"/>
                    <a:pt x="3525" y="1315"/>
                  </a:cubicBezTo>
                  <a:lnTo>
                    <a:pt x="715" y="6197"/>
                  </a:lnTo>
                  <a:cubicBezTo>
                    <a:pt x="0" y="7459"/>
                    <a:pt x="429" y="9055"/>
                    <a:pt x="1691" y="9769"/>
                  </a:cubicBezTo>
                  <a:cubicBezTo>
                    <a:pt x="2096" y="10007"/>
                    <a:pt x="2549" y="10126"/>
                    <a:pt x="3001" y="10126"/>
                  </a:cubicBezTo>
                  <a:cubicBezTo>
                    <a:pt x="3906" y="10126"/>
                    <a:pt x="4787" y="9650"/>
                    <a:pt x="5263" y="8817"/>
                  </a:cubicBezTo>
                  <a:lnTo>
                    <a:pt x="8074" y="3935"/>
                  </a:lnTo>
                  <a:cubicBezTo>
                    <a:pt x="8812" y="2696"/>
                    <a:pt x="8383" y="1077"/>
                    <a:pt x="7121" y="363"/>
                  </a:cubicBezTo>
                  <a:cubicBezTo>
                    <a:pt x="6702" y="117"/>
                    <a:pt x="6246" y="1"/>
                    <a:pt x="57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50"/>
            <p:cNvSpPr/>
            <p:nvPr/>
          </p:nvSpPr>
          <p:spPr>
            <a:xfrm>
              <a:off x="3244604" y="3271636"/>
              <a:ext cx="59354" cy="38698"/>
            </a:xfrm>
            <a:custGeom>
              <a:avLst/>
              <a:gdLst/>
              <a:ahLst/>
              <a:cxnLst/>
              <a:rect l="l" t="t" r="r" b="b"/>
              <a:pathLst>
                <a:path w="36866" h="24036" extrusionOk="0">
                  <a:moveTo>
                    <a:pt x="25501" y="0"/>
                  </a:moveTo>
                  <a:cubicBezTo>
                    <a:pt x="21430" y="0"/>
                    <a:pt x="17173" y="1022"/>
                    <a:pt x="13170" y="3169"/>
                  </a:cubicBezTo>
                  <a:cubicBezTo>
                    <a:pt x="5644" y="7217"/>
                    <a:pt x="929" y="14242"/>
                    <a:pt x="120" y="21387"/>
                  </a:cubicBezTo>
                  <a:cubicBezTo>
                    <a:pt x="0" y="22315"/>
                    <a:pt x="524" y="23196"/>
                    <a:pt x="1382" y="23554"/>
                  </a:cubicBezTo>
                  <a:cubicBezTo>
                    <a:pt x="2202" y="23869"/>
                    <a:pt x="3072" y="24036"/>
                    <a:pt x="3951" y="24036"/>
                  </a:cubicBezTo>
                  <a:cubicBezTo>
                    <a:pt x="5064" y="24036"/>
                    <a:pt x="6189" y="23768"/>
                    <a:pt x="7240" y="23196"/>
                  </a:cubicBezTo>
                  <a:cubicBezTo>
                    <a:pt x="8931" y="22291"/>
                    <a:pt x="10098" y="20791"/>
                    <a:pt x="10622" y="19100"/>
                  </a:cubicBezTo>
                  <a:cubicBezTo>
                    <a:pt x="11257" y="19288"/>
                    <a:pt x="11919" y="19385"/>
                    <a:pt x="12589" y="19385"/>
                  </a:cubicBezTo>
                  <a:cubicBezTo>
                    <a:pt x="13700" y="19385"/>
                    <a:pt x="14829" y="19117"/>
                    <a:pt x="15885" y="18553"/>
                  </a:cubicBezTo>
                  <a:cubicBezTo>
                    <a:pt x="17576" y="17648"/>
                    <a:pt x="18719" y="16147"/>
                    <a:pt x="19243" y="14457"/>
                  </a:cubicBezTo>
                  <a:cubicBezTo>
                    <a:pt x="19901" y="14649"/>
                    <a:pt x="20584" y="14749"/>
                    <a:pt x="21271" y="14749"/>
                  </a:cubicBezTo>
                  <a:cubicBezTo>
                    <a:pt x="22374" y="14749"/>
                    <a:pt x="23488" y="14490"/>
                    <a:pt x="24529" y="13933"/>
                  </a:cubicBezTo>
                  <a:cubicBezTo>
                    <a:pt x="26196" y="13028"/>
                    <a:pt x="27363" y="11527"/>
                    <a:pt x="27887" y="9813"/>
                  </a:cubicBezTo>
                  <a:cubicBezTo>
                    <a:pt x="28536" y="10005"/>
                    <a:pt x="29217" y="10106"/>
                    <a:pt x="29904" y="10106"/>
                  </a:cubicBezTo>
                  <a:cubicBezTo>
                    <a:pt x="31006" y="10106"/>
                    <a:pt x="32123" y="9846"/>
                    <a:pt x="33150" y="9289"/>
                  </a:cubicBezTo>
                  <a:cubicBezTo>
                    <a:pt x="35032" y="8265"/>
                    <a:pt x="36270" y="6526"/>
                    <a:pt x="36675" y="4574"/>
                  </a:cubicBezTo>
                  <a:cubicBezTo>
                    <a:pt x="36865" y="3669"/>
                    <a:pt x="36413" y="2740"/>
                    <a:pt x="35579" y="2335"/>
                  </a:cubicBezTo>
                  <a:cubicBezTo>
                    <a:pt x="32570" y="802"/>
                    <a:pt x="29108" y="0"/>
                    <a:pt x="255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0"/>
            <p:cNvSpPr/>
            <p:nvPr/>
          </p:nvSpPr>
          <p:spPr>
            <a:xfrm>
              <a:off x="3290921" y="3263486"/>
              <a:ext cx="64070" cy="69422"/>
            </a:xfrm>
            <a:custGeom>
              <a:avLst/>
              <a:gdLst/>
              <a:ahLst/>
              <a:cxnLst/>
              <a:rect l="l" t="t" r="r" b="b"/>
              <a:pathLst>
                <a:path w="39795" h="43119" extrusionOk="0">
                  <a:moveTo>
                    <a:pt x="3964" y="1"/>
                  </a:moveTo>
                  <a:cubicBezTo>
                    <a:pt x="2471" y="1"/>
                    <a:pt x="1073" y="958"/>
                    <a:pt x="596" y="2467"/>
                  </a:cubicBezTo>
                  <a:cubicBezTo>
                    <a:pt x="0" y="4349"/>
                    <a:pt x="1024" y="6349"/>
                    <a:pt x="2882" y="6968"/>
                  </a:cubicBezTo>
                  <a:cubicBezTo>
                    <a:pt x="13860" y="10493"/>
                    <a:pt x="22195" y="17780"/>
                    <a:pt x="27697" y="28639"/>
                  </a:cubicBezTo>
                  <a:cubicBezTo>
                    <a:pt x="30888" y="34926"/>
                    <a:pt x="32150" y="40689"/>
                    <a:pt x="32579" y="43119"/>
                  </a:cubicBezTo>
                  <a:lnTo>
                    <a:pt x="39794" y="43119"/>
                  </a:lnTo>
                  <a:cubicBezTo>
                    <a:pt x="39556" y="41285"/>
                    <a:pt x="38342" y="33950"/>
                    <a:pt x="34174" y="25663"/>
                  </a:cubicBezTo>
                  <a:cubicBezTo>
                    <a:pt x="27887" y="13089"/>
                    <a:pt x="17837" y="4277"/>
                    <a:pt x="5073" y="181"/>
                  </a:cubicBezTo>
                  <a:cubicBezTo>
                    <a:pt x="4706" y="59"/>
                    <a:pt x="4332" y="1"/>
                    <a:pt x="39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0"/>
            <p:cNvSpPr/>
            <p:nvPr/>
          </p:nvSpPr>
          <p:spPr>
            <a:xfrm>
              <a:off x="3231607" y="3254331"/>
              <a:ext cx="66216" cy="27017"/>
            </a:xfrm>
            <a:custGeom>
              <a:avLst/>
              <a:gdLst/>
              <a:ahLst/>
              <a:cxnLst/>
              <a:rect l="l" t="t" r="r" b="b"/>
              <a:pathLst>
                <a:path w="41128" h="16781" extrusionOk="0">
                  <a:moveTo>
                    <a:pt x="22508" y="1"/>
                  </a:moveTo>
                  <a:cubicBezTo>
                    <a:pt x="21425" y="1"/>
                    <a:pt x="20327" y="66"/>
                    <a:pt x="19219" y="199"/>
                  </a:cubicBezTo>
                  <a:cubicBezTo>
                    <a:pt x="10741" y="1247"/>
                    <a:pt x="3787" y="6082"/>
                    <a:pt x="429" y="12464"/>
                  </a:cubicBezTo>
                  <a:cubicBezTo>
                    <a:pt x="0" y="13274"/>
                    <a:pt x="167" y="14298"/>
                    <a:pt x="834" y="14917"/>
                  </a:cubicBezTo>
                  <a:cubicBezTo>
                    <a:pt x="2087" y="16088"/>
                    <a:pt x="3765" y="16780"/>
                    <a:pt x="5563" y="16780"/>
                  </a:cubicBezTo>
                  <a:cubicBezTo>
                    <a:pt x="5850" y="16780"/>
                    <a:pt x="6139" y="16763"/>
                    <a:pt x="6430" y="16727"/>
                  </a:cubicBezTo>
                  <a:cubicBezTo>
                    <a:pt x="8335" y="16488"/>
                    <a:pt x="9955" y="15512"/>
                    <a:pt x="11050" y="14131"/>
                  </a:cubicBezTo>
                  <a:cubicBezTo>
                    <a:pt x="12243" y="15040"/>
                    <a:pt x="13726" y="15589"/>
                    <a:pt x="15312" y="15589"/>
                  </a:cubicBezTo>
                  <a:cubicBezTo>
                    <a:pt x="15596" y="15589"/>
                    <a:pt x="15882" y="15572"/>
                    <a:pt x="16170" y="15536"/>
                  </a:cubicBezTo>
                  <a:cubicBezTo>
                    <a:pt x="18076" y="15298"/>
                    <a:pt x="19695" y="14321"/>
                    <a:pt x="20790" y="12940"/>
                  </a:cubicBezTo>
                  <a:cubicBezTo>
                    <a:pt x="21983" y="13849"/>
                    <a:pt x="23466" y="14399"/>
                    <a:pt x="25038" y="14399"/>
                  </a:cubicBezTo>
                  <a:cubicBezTo>
                    <a:pt x="25319" y="14399"/>
                    <a:pt x="25602" y="14381"/>
                    <a:pt x="25887" y="14345"/>
                  </a:cubicBezTo>
                  <a:cubicBezTo>
                    <a:pt x="27792" y="14107"/>
                    <a:pt x="29411" y="13131"/>
                    <a:pt x="30507" y="11749"/>
                  </a:cubicBezTo>
                  <a:cubicBezTo>
                    <a:pt x="31699" y="12659"/>
                    <a:pt x="33183" y="13208"/>
                    <a:pt x="34769" y="13208"/>
                  </a:cubicBezTo>
                  <a:cubicBezTo>
                    <a:pt x="35052" y="13208"/>
                    <a:pt x="35338" y="13191"/>
                    <a:pt x="35627" y="13154"/>
                  </a:cubicBezTo>
                  <a:cubicBezTo>
                    <a:pt x="37746" y="12893"/>
                    <a:pt x="39532" y="11702"/>
                    <a:pt x="40604" y="10035"/>
                  </a:cubicBezTo>
                  <a:cubicBezTo>
                    <a:pt x="41128" y="9273"/>
                    <a:pt x="41033" y="8249"/>
                    <a:pt x="40414" y="7558"/>
                  </a:cubicBezTo>
                  <a:cubicBezTo>
                    <a:pt x="36232" y="2880"/>
                    <a:pt x="29711" y="1"/>
                    <a:pt x="22508" y="1"/>
                  </a:cubicBezTo>
                  <a:close/>
                </a:path>
              </a:pathLst>
            </a:custGeom>
            <a:solidFill>
              <a:srgbClr val="78F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0"/>
            <p:cNvSpPr/>
            <p:nvPr/>
          </p:nvSpPr>
          <p:spPr>
            <a:xfrm>
              <a:off x="3301540" y="3257680"/>
              <a:ext cx="17486" cy="17486"/>
            </a:xfrm>
            <a:custGeom>
              <a:avLst/>
              <a:gdLst/>
              <a:ahLst/>
              <a:cxnLst/>
              <a:rect l="l" t="t" r="r" b="b"/>
              <a:pathLst>
                <a:path w="10861" h="10861" extrusionOk="0">
                  <a:moveTo>
                    <a:pt x="5431" y="1"/>
                  </a:moveTo>
                  <a:cubicBezTo>
                    <a:pt x="2454" y="1"/>
                    <a:pt x="1" y="2430"/>
                    <a:pt x="1" y="5430"/>
                  </a:cubicBezTo>
                  <a:cubicBezTo>
                    <a:pt x="1" y="8431"/>
                    <a:pt x="2430" y="10860"/>
                    <a:pt x="5431" y="10860"/>
                  </a:cubicBezTo>
                  <a:cubicBezTo>
                    <a:pt x="8431" y="10860"/>
                    <a:pt x="10860" y="8431"/>
                    <a:pt x="10860" y="5430"/>
                  </a:cubicBezTo>
                  <a:cubicBezTo>
                    <a:pt x="10860" y="2430"/>
                    <a:pt x="8431" y="1"/>
                    <a:pt x="54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50"/>
            <p:cNvSpPr/>
            <p:nvPr/>
          </p:nvSpPr>
          <p:spPr>
            <a:xfrm>
              <a:off x="3297016" y="3271099"/>
              <a:ext cx="17486" cy="17486"/>
            </a:xfrm>
            <a:custGeom>
              <a:avLst/>
              <a:gdLst/>
              <a:ahLst/>
              <a:cxnLst/>
              <a:rect l="l" t="t" r="r" b="b"/>
              <a:pathLst>
                <a:path w="10861" h="10861" extrusionOk="0">
                  <a:moveTo>
                    <a:pt x="5431" y="1"/>
                  </a:moveTo>
                  <a:cubicBezTo>
                    <a:pt x="2430" y="1"/>
                    <a:pt x="1" y="2430"/>
                    <a:pt x="1" y="5430"/>
                  </a:cubicBezTo>
                  <a:cubicBezTo>
                    <a:pt x="1" y="8431"/>
                    <a:pt x="2430" y="10860"/>
                    <a:pt x="5431" y="10860"/>
                  </a:cubicBezTo>
                  <a:cubicBezTo>
                    <a:pt x="8431" y="10860"/>
                    <a:pt x="10860" y="8431"/>
                    <a:pt x="10860" y="5430"/>
                  </a:cubicBezTo>
                  <a:cubicBezTo>
                    <a:pt x="10860" y="2430"/>
                    <a:pt x="8431" y="1"/>
                    <a:pt x="54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50"/>
            <p:cNvSpPr/>
            <p:nvPr/>
          </p:nvSpPr>
          <p:spPr>
            <a:xfrm>
              <a:off x="3336393" y="3314933"/>
              <a:ext cx="19058" cy="9617"/>
            </a:xfrm>
            <a:custGeom>
              <a:avLst/>
              <a:gdLst/>
              <a:ahLst/>
              <a:cxnLst/>
              <a:rect l="l" t="t" r="r" b="b"/>
              <a:pathLst>
                <a:path w="11837" h="5973" extrusionOk="0">
                  <a:moveTo>
                    <a:pt x="9069" y="1"/>
                  </a:moveTo>
                  <a:cubicBezTo>
                    <a:pt x="8968" y="1"/>
                    <a:pt x="8866" y="7"/>
                    <a:pt x="8764" y="18"/>
                  </a:cubicBezTo>
                  <a:lnTo>
                    <a:pt x="2477" y="757"/>
                  </a:lnTo>
                  <a:cubicBezTo>
                    <a:pt x="1024" y="923"/>
                    <a:pt x="0" y="2209"/>
                    <a:pt x="167" y="3662"/>
                  </a:cubicBezTo>
                  <a:cubicBezTo>
                    <a:pt x="334" y="4996"/>
                    <a:pt x="1453" y="5972"/>
                    <a:pt x="2763" y="5972"/>
                  </a:cubicBezTo>
                  <a:cubicBezTo>
                    <a:pt x="2882" y="5972"/>
                    <a:pt x="2977" y="5972"/>
                    <a:pt x="3072" y="5948"/>
                  </a:cubicBezTo>
                  <a:lnTo>
                    <a:pt x="9359" y="5234"/>
                  </a:lnTo>
                  <a:cubicBezTo>
                    <a:pt x="10812" y="5067"/>
                    <a:pt x="11836" y="3757"/>
                    <a:pt x="11669" y="2328"/>
                  </a:cubicBezTo>
                  <a:cubicBezTo>
                    <a:pt x="11515" y="980"/>
                    <a:pt x="10375" y="1"/>
                    <a:pt x="90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0"/>
            <p:cNvSpPr/>
            <p:nvPr/>
          </p:nvSpPr>
          <p:spPr>
            <a:xfrm>
              <a:off x="3331831" y="3301865"/>
              <a:ext cx="17254" cy="11029"/>
            </a:xfrm>
            <a:custGeom>
              <a:avLst/>
              <a:gdLst/>
              <a:ahLst/>
              <a:cxnLst/>
              <a:rect l="l" t="t" r="r" b="b"/>
              <a:pathLst>
                <a:path w="10717" h="6850" extrusionOk="0">
                  <a:moveTo>
                    <a:pt x="7758" y="1"/>
                  </a:moveTo>
                  <a:cubicBezTo>
                    <a:pt x="7484" y="1"/>
                    <a:pt x="7205" y="44"/>
                    <a:pt x="6930" y="134"/>
                  </a:cubicBezTo>
                  <a:lnTo>
                    <a:pt x="2120" y="1729"/>
                  </a:lnTo>
                  <a:cubicBezTo>
                    <a:pt x="739" y="2206"/>
                    <a:pt x="0" y="3682"/>
                    <a:pt x="453" y="5063"/>
                  </a:cubicBezTo>
                  <a:cubicBezTo>
                    <a:pt x="810" y="6159"/>
                    <a:pt x="1834" y="6849"/>
                    <a:pt x="2953" y="6849"/>
                  </a:cubicBezTo>
                  <a:cubicBezTo>
                    <a:pt x="3215" y="6849"/>
                    <a:pt x="3501" y="6802"/>
                    <a:pt x="3763" y="6707"/>
                  </a:cubicBezTo>
                  <a:lnTo>
                    <a:pt x="8597" y="5111"/>
                  </a:lnTo>
                  <a:cubicBezTo>
                    <a:pt x="9955" y="4659"/>
                    <a:pt x="10717" y="3158"/>
                    <a:pt x="10241" y="1801"/>
                  </a:cubicBezTo>
                  <a:cubicBezTo>
                    <a:pt x="9878" y="695"/>
                    <a:pt x="8859" y="1"/>
                    <a:pt x="77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0"/>
            <p:cNvSpPr/>
            <p:nvPr/>
          </p:nvSpPr>
          <p:spPr>
            <a:xfrm>
              <a:off x="3325772" y="3290105"/>
              <a:ext cx="16335" cy="12091"/>
            </a:xfrm>
            <a:custGeom>
              <a:avLst/>
              <a:gdLst/>
              <a:ahLst/>
              <a:cxnLst/>
              <a:rect l="l" t="t" r="r" b="b"/>
              <a:pathLst>
                <a:path w="10146" h="7510" extrusionOk="0">
                  <a:moveTo>
                    <a:pt x="7147" y="0"/>
                  </a:moveTo>
                  <a:cubicBezTo>
                    <a:pt x="6726" y="0"/>
                    <a:pt x="6300" y="102"/>
                    <a:pt x="5907" y="317"/>
                  </a:cubicBezTo>
                  <a:lnTo>
                    <a:pt x="1739" y="2604"/>
                  </a:lnTo>
                  <a:cubicBezTo>
                    <a:pt x="477" y="3294"/>
                    <a:pt x="1" y="4890"/>
                    <a:pt x="691" y="6152"/>
                  </a:cubicBezTo>
                  <a:cubicBezTo>
                    <a:pt x="1168" y="7033"/>
                    <a:pt x="2073" y="7509"/>
                    <a:pt x="3001" y="7509"/>
                  </a:cubicBezTo>
                  <a:cubicBezTo>
                    <a:pt x="3430" y="7509"/>
                    <a:pt x="3859" y="7414"/>
                    <a:pt x="4264" y="7200"/>
                  </a:cubicBezTo>
                  <a:lnTo>
                    <a:pt x="8407" y="4937"/>
                  </a:lnTo>
                  <a:cubicBezTo>
                    <a:pt x="9693" y="4247"/>
                    <a:pt x="10146" y="2651"/>
                    <a:pt x="9455" y="1365"/>
                  </a:cubicBezTo>
                  <a:cubicBezTo>
                    <a:pt x="8980" y="497"/>
                    <a:pt x="8076" y="0"/>
                    <a:pt x="71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0"/>
            <p:cNvSpPr/>
            <p:nvPr/>
          </p:nvSpPr>
          <p:spPr>
            <a:xfrm>
              <a:off x="3317529" y="3278918"/>
              <a:ext cx="16296" cy="13157"/>
            </a:xfrm>
            <a:custGeom>
              <a:avLst/>
              <a:gdLst/>
              <a:ahLst/>
              <a:cxnLst/>
              <a:rect l="l" t="t" r="r" b="b"/>
              <a:pathLst>
                <a:path w="10122" h="8172" extrusionOk="0">
                  <a:moveTo>
                    <a:pt x="7139" y="1"/>
                  </a:moveTo>
                  <a:cubicBezTo>
                    <a:pt x="6614" y="1"/>
                    <a:pt x="6083" y="156"/>
                    <a:pt x="5621" y="479"/>
                  </a:cubicBezTo>
                  <a:lnTo>
                    <a:pt x="1477" y="3408"/>
                  </a:lnTo>
                  <a:cubicBezTo>
                    <a:pt x="286" y="4242"/>
                    <a:pt x="1" y="5861"/>
                    <a:pt x="834" y="7052"/>
                  </a:cubicBezTo>
                  <a:cubicBezTo>
                    <a:pt x="1358" y="7790"/>
                    <a:pt x="2168" y="8171"/>
                    <a:pt x="2977" y="8171"/>
                  </a:cubicBezTo>
                  <a:cubicBezTo>
                    <a:pt x="3501" y="8171"/>
                    <a:pt x="4025" y="8005"/>
                    <a:pt x="4502" y="7695"/>
                  </a:cubicBezTo>
                  <a:lnTo>
                    <a:pt x="8645" y="4766"/>
                  </a:lnTo>
                  <a:cubicBezTo>
                    <a:pt x="9836" y="3932"/>
                    <a:pt x="10122" y="2289"/>
                    <a:pt x="9288" y="1098"/>
                  </a:cubicBezTo>
                  <a:cubicBezTo>
                    <a:pt x="8778" y="385"/>
                    <a:pt x="7966" y="1"/>
                    <a:pt x="71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0"/>
            <p:cNvSpPr/>
            <p:nvPr/>
          </p:nvSpPr>
          <p:spPr>
            <a:xfrm>
              <a:off x="3231146" y="3412156"/>
              <a:ext cx="277976" cy="84161"/>
            </a:xfrm>
            <a:custGeom>
              <a:avLst/>
              <a:gdLst/>
              <a:ahLst/>
              <a:cxnLst/>
              <a:rect l="l" t="t" r="r" b="b"/>
              <a:pathLst>
                <a:path w="172656" h="52274" extrusionOk="0">
                  <a:moveTo>
                    <a:pt x="1" y="1"/>
                  </a:moveTo>
                  <a:lnTo>
                    <a:pt x="1" y="45272"/>
                  </a:lnTo>
                  <a:cubicBezTo>
                    <a:pt x="1" y="49130"/>
                    <a:pt x="3144" y="52273"/>
                    <a:pt x="7002" y="52273"/>
                  </a:cubicBezTo>
                  <a:lnTo>
                    <a:pt x="165678" y="52273"/>
                  </a:lnTo>
                  <a:cubicBezTo>
                    <a:pt x="169536" y="52273"/>
                    <a:pt x="172656" y="49130"/>
                    <a:pt x="172656" y="45272"/>
                  </a:cubicBezTo>
                  <a:lnTo>
                    <a:pt x="1726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50"/>
            <p:cNvSpPr/>
            <p:nvPr/>
          </p:nvSpPr>
          <p:spPr>
            <a:xfrm>
              <a:off x="3392908" y="3412156"/>
              <a:ext cx="84122" cy="41486"/>
            </a:xfrm>
            <a:custGeom>
              <a:avLst/>
              <a:gdLst/>
              <a:ahLst/>
              <a:cxnLst/>
              <a:rect l="l" t="t" r="r" b="b"/>
              <a:pathLst>
                <a:path w="52250" h="25768" extrusionOk="0">
                  <a:moveTo>
                    <a:pt x="1" y="1"/>
                  </a:moveTo>
                  <a:cubicBezTo>
                    <a:pt x="49" y="4097"/>
                    <a:pt x="1049" y="7955"/>
                    <a:pt x="2763" y="11384"/>
                  </a:cubicBezTo>
                  <a:cubicBezTo>
                    <a:pt x="7074" y="19933"/>
                    <a:pt x="15909" y="25768"/>
                    <a:pt x="26125" y="25768"/>
                  </a:cubicBezTo>
                  <a:cubicBezTo>
                    <a:pt x="36318" y="25768"/>
                    <a:pt x="45153" y="19933"/>
                    <a:pt x="49464" y="11384"/>
                  </a:cubicBezTo>
                  <a:cubicBezTo>
                    <a:pt x="51202" y="7955"/>
                    <a:pt x="52202" y="4097"/>
                    <a:pt x="5225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50"/>
            <p:cNvSpPr/>
            <p:nvPr/>
          </p:nvSpPr>
          <p:spPr>
            <a:xfrm>
              <a:off x="3231146" y="3457782"/>
              <a:ext cx="277976" cy="38535"/>
            </a:xfrm>
            <a:custGeom>
              <a:avLst/>
              <a:gdLst/>
              <a:ahLst/>
              <a:cxnLst/>
              <a:rect l="l" t="t" r="r" b="b"/>
              <a:pathLst>
                <a:path w="172656" h="23935" extrusionOk="0">
                  <a:moveTo>
                    <a:pt x="1" y="1"/>
                  </a:moveTo>
                  <a:lnTo>
                    <a:pt x="1" y="16957"/>
                  </a:lnTo>
                  <a:cubicBezTo>
                    <a:pt x="1" y="20815"/>
                    <a:pt x="3144" y="23934"/>
                    <a:pt x="7002" y="23934"/>
                  </a:cubicBezTo>
                  <a:lnTo>
                    <a:pt x="165678" y="23934"/>
                  </a:lnTo>
                  <a:cubicBezTo>
                    <a:pt x="169536" y="23934"/>
                    <a:pt x="172656" y="20815"/>
                    <a:pt x="172656" y="16957"/>
                  </a:cubicBezTo>
                  <a:lnTo>
                    <a:pt x="17265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0"/>
            <p:cNvSpPr/>
            <p:nvPr/>
          </p:nvSpPr>
          <p:spPr>
            <a:xfrm>
              <a:off x="3231185" y="3461042"/>
              <a:ext cx="169931" cy="8667"/>
            </a:xfrm>
            <a:custGeom>
              <a:avLst/>
              <a:gdLst/>
              <a:ahLst/>
              <a:cxnLst/>
              <a:rect l="l" t="t" r="r" b="b"/>
              <a:pathLst>
                <a:path w="105547" h="5383" extrusionOk="0">
                  <a:moveTo>
                    <a:pt x="0" y="0"/>
                  </a:moveTo>
                  <a:lnTo>
                    <a:pt x="0" y="5382"/>
                  </a:lnTo>
                  <a:lnTo>
                    <a:pt x="102498" y="5382"/>
                  </a:lnTo>
                  <a:cubicBezTo>
                    <a:pt x="104213" y="5382"/>
                    <a:pt x="105546" y="3691"/>
                    <a:pt x="104998" y="1834"/>
                  </a:cubicBezTo>
                  <a:cubicBezTo>
                    <a:pt x="104665" y="715"/>
                    <a:pt x="103593" y="0"/>
                    <a:pt x="102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0"/>
            <p:cNvSpPr/>
            <p:nvPr/>
          </p:nvSpPr>
          <p:spPr>
            <a:xfrm>
              <a:off x="3247863" y="3479483"/>
              <a:ext cx="112496" cy="8705"/>
            </a:xfrm>
            <a:custGeom>
              <a:avLst/>
              <a:gdLst/>
              <a:ahLst/>
              <a:cxnLst/>
              <a:rect l="l" t="t" r="r" b="b"/>
              <a:pathLst>
                <a:path w="69873" h="5407" extrusionOk="0">
                  <a:moveTo>
                    <a:pt x="3073" y="1"/>
                  </a:moveTo>
                  <a:cubicBezTo>
                    <a:pt x="1334" y="1"/>
                    <a:pt x="1" y="1692"/>
                    <a:pt x="572" y="3549"/>
                  </a:cubicBezTo>
                  <a:cubicBezTo>
                    <a:pt x="906" y="4668"/>
                    <a:pt x="1977" y="5407"/>
                    <a:pt x="3144" y="5407"/>
                  </a:cubicBezTo>
                  <a:lnTo>
                    <a:pt x="66824" y="5407"/>
                  </a:lnTo>
                  <a:cubicBezTo>
                    <a:pt x="68539" y="5407"/>
                    <a:pt x="69872" y="3692"/>
                    <a:pt x="69325" y="1858"/>
                  </a:cubicBezTo>
                  <a:cubicBezTo>
                    <a:pt x="68991" y="739"/>
                    <a:pt x="67896" y="1"/>
                    <a:pt x="667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0"/>
            <p:cNvSpPr/>
            <p:nvPr/>
          </p:nvSpPr>
          <p:spPr>
            <a:xfrm>
              <a:off x="3366760" y="3479483"/>
              <a:ext cx="20360" cy="8705"/>
            </a:xfrm>
            <a:custGeom>
              <a:avLst/>
              <a:gdLst/>
              <a:ahLst/>
              <a:cxnLst/>
              <a:rect l="l" t="t" r="r" b="b"/>
              <a:pathLst>
                <a:path w="12646" h="5407" extrusionOk="0">
                  <a:moveTo>
                    <a:pt x="3144" y="1"/>
                  </a:moveTo>
                  <a:cubicBezTo>
                    <a:pt x="1382" y="1"/>
                    <a:pt x="0" y="1715"/>
                    <a:pt x="596" y="3573"/>
                  </a:cubicBezTo>
                  <a:cubicBezTo>
                    <a:pt x="929" y="4668"/>
                    <a:pt x="2001" y="5407"/>
                    <a:pt x="3168" y="5407"/>
                  </a:cubicBezTo>
                  <a:lnTo>
                    <a:pt x="9479" y="5407"/>
                  </a:lnTo>
                  <a:cubicBezTo>
                    <a:pt x="11265" y="5407"/>
                    <a:pt x="12646" y="3692"/>
                    <a:pt x="12051" y="1835"/>
                  </a:cubicBezTo>
                  <a:cubicBezTo>
                    <a:pt x="11693" y="715"/>
                    <a:pt x="10645" y="1"/>
                    <a:pt x="94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0"/>
            <p:cNvSpPr/>
            <p:nvPr/>
          </p:nvSpPr>
          <p:spPr>
            <a:xfrm>
              <a:off x="3231185" y="3412156"/>
              <a:ext cx="277938" cy="18483"/>
            </a:xfrm>
            <a:custGeom>
              <a:avLst/>
              <a:gdLst/>
              <a:ahLst/>
              <a:cxnLst/>
              <a:rect l="l" t="t" r="r" b="b"/>
              <a:pathLst>
                <a:path w="172632" h="11480" extrusionOk="0">
                  <a:moveTo>
                    <a:pt x="0" y="1"/>
                  </a:moveTo>
                  <a:lnTo>
                    <a:pt x="0" y="11479"/>
                  </a:lnTo>
                  <a:lnTo>
                    <a:pt x="172632" y="11479"/>
                  </a:lnTo>
                  <a:lnTo>
                    <a:pt x="172632" y="1"/>
                  </a:lnTo>
                  <a:close/>
                </a:path>
              </a:pathLst>
            </a:custGeom>
            <a:solidFill>
              <a:srgbClr val="FFFFFF">
                <a:alpha val="37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50"/>
            <p:cNvSpPr/>
            <p:nvPr/>
          </p:nvSpPr>
          <p:spPr>
            <a:xfrm>
              <a:off x="3392602" y="3412156"/>
              <a:ext cx="84736" cy="18483"/>
            </a:xfrm>
            <a:custGeom>
              <a:avLst/>
              <a:gdLst/>
              <a:ahLst/>
              <a:cxnLst/>
              <a:rect l="l" t="t" r="r" b="b"/>
              <a:pathLst>
                <a:path w="52631" h="11480" extrusionOk="0">
                  <a:moveTo>
                    <a:pt x="0" y="1"/>
                  </a:moveTo>
                  <a:cubicBezTo>
                    <a:pt x="72" y="4121"/>
                    <a:pt x="1072" y="8026"/>
                    <a:pt x="2810" y="11479"/>
                  </a:cubicBezTo>
                  <a:lnTo>
                    <a:pt x="49820" y="11479"/>
                  </a:lnTo>
                  <a:cubicBezTo>
                    <a:pt x="51559" y="8026"/>
                    <a:pt x="52559" y="4121"/>
                    <a:pt x="52630" y="1"/>
                  </a:cubicBezTo>
                  <a:close/>
                </a:path>
              </a:pathLst>
            </a:custGeom>
            <a:solidFill>
              <a:srgbClr val="F8E9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50"/>
            <p:cNvSpPr/>
            <p:nvPr/>
          </p:nvSpPr>
          <p:spPr>
            <a:xfrm>
              <a:off x="3231185" y="3342145"/>
              <a:ext cx="100953" cy="123231"/>
            </a:xfrm>
            <a:custGeom>
              <a:avLst/>
              <a:gdLst/>
              <a:ahLst/>
              <a:cxnLst/>
              <a:rect l="l" t="t" r="r" b="b"/>
              <a:pathLst>
                <a:path w="62704" h="76541" extrusionOk="0">
                  <a:moveTo>
                    <a:pt x="0" y="1"/>
                  </a:moveTo>
                  <a:lnTo>
                    <a:pt x="0" y="76540"/>
                  </a:lnTo>
                  <a:lnTo>
                    <a:pt x="62704" y="76540"/>
                  </a:lnTo>
                  <a:lnTo>
                    <a:pt x="627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0"/>
            <p:cNvSpPr/>
            <p:nvPr/>
          </p:nvSpPr>
          <p:spPr>
            <a:xfrm>
              <a:off x="3319677" y="3342145"/>
              <a:ext cx="12461" cy="123231"/>
            </a:xfrm>
            <a:custGeom>
              <a:avLst/>
              <a:gdLst/>
              <a:ahLst/>
              <a:cxnLst/>
              <a:rect l="l" t="t" r="r" b="b"/>
              <a:pathLst>
                <a:path w="7740" h="76541" extrusionOk="0">
                  <a:moveTo>
                    <a:pt x="0" y="1"/>
                  </a:moveTo>
                  <a:lnTo>
                    <a:pt x="0" y="76540"/>
                  </a:lnTo>
                  <a:lnTo>
                    <a:pt x="7740" y="76540"/>
                  </a:lnTo>
                  <a:lnTo>
                    <a:pt x="7740" y="1"/>
                  </a:lnTo>
                  <a:close/>
                </a:path>
              </a:pathLst>
            </a:custGeom>
            <a:solidFill>
              <a:srgbClr val="A8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50"/>
            <p:cNvSpPr/>
            <p:nvPr/>
          </p:nvSpPr>
          <p:spPr>
            <a:xfrm>
              <a:off x="3303918" y="3360363"/>
              <a:ext cx="8705" cy="27125"/>
            </a:xfrm>
            <a:custGeom>
              <a:avLst/>
              <a:gdLst/>
              <a:ahLst/>
              <a:cxnLst/>
              <a:rect l="l" t="t" r="r" b="b"/>
              <a:pathLst>
                <a:path w="5407" h="16848" extrusionOk="0">
                  <a:moveTo>
                    <a:pt x="2713" y="0"/>
                  </a:moveTo>
                  <a:cubicBezTo>
                    <a:pt x="2428" y="0"/>
                    <a:pt x="2133" y="45"/>
                    <a:pt x="1834" y="141"/>
                  </a:cubicBezTo>
                  <a:cubicBezTo>
                    <a:pt x="715" y="498"/>
                    <a:pt x="0" y="1546"/>
                    <a:pt x="0" y="2712"/>
                  </a:cubicBezTo>
                  <a:lnTo>
                    <a:pt x="0" y="14143"/>
                  </a:lnTo>
                  <a:cubicBezTo>
                    <a:pt x="0" y="15310"/>
                    <a:pt x="715" y="16382"/>
                    <a:pt x="1834" y="16715"/>
                  </a:cubicBezTo>
                  <a:cubicBezTo>
                    <a:pt x="2127" y="16806"/>
                    <a:pt x="2417" y="16848"/>
                    <a:pt x="2697" y="16848"/>
                  </a:cubicBezTo>
                  <a:cubicBezTo>
                    <a:pt x="4190" y="16848"/>
                    <a:pt x="5406" y="15648"/>
                    <a:pt x="5406" y="14143"/>
                  </a:cubicBezTo>
                  <a:lnTo>
                    <a:pt x="5406" y="2712"/>
                  </a:lnTo>
                  <a:cubicBezTo>
                    <a:pt x="5406" y="1214"/>
                    <a:pt x="4199" y="0"/>
                    <a:pt x="2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50"/>
            <p:cNvSpPr/>
            <p:nvPr/>
          </p:nvSpPr>
          <p:spPr>
            <a:xfrm>
              <a:off x="3231185" y="3331257"/>
              <a:ext cx="143321" cy="21741"/>
            </a:xfrm>
            <a:custGeom>
              <a:avLst/>
              <a:gdLst/>
              <a:ahLst/>
              <a:cxnLst/>
              <a:rect l="l" t="t" r="r" b="b"/>
              <a:pathLst>
                <a:path w="89019" h="13504" extrusionOk="0">
                  <a:moveTo>
                    <a:pt x="0" y="1"/>
                  </a:moveTo>
                  <a:lnTo>
                    <a:pt x="0" y="13503"/>
                  </a:lnTo>
                  <a:lnTo>
                    <a:pt x="81446" y="13503"/>
                  </a:lnTo>
                  <a:cubicBezTo>
                    <a:pt x="84661" y="13503"/>
                    <a:pt x="87519" y="11289"/>
                    <a:pt x="88138" y="8145"/>
                  </a:cubicBezTo>
                  <a:cubicBezTo>
                    <a:pt x="89019" y="3811"/>
                    <a:pt x="85709" y="1"/>
                    <a:pt x="815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0"/>
            <p:cNvSpPr/>
            <p:nvPr/>
          </p:nvSpPr>
          <p:spPr>
            <a:xfrm>
              <a:off x="3301196" y="3382864"/>
              <a:ext cx="61347" cy="82513"/>
            </a:xfrm>
            <a:custGeom>
              <a:avLst/>
              <a:gdLst/>
              <a:ahLst/>
              <a:cxnLst/>
              <a:rect l="l" t="t" r="r" b="b"/>
              <a:pathLst>
                <a:path w="38104" h="51250" extrusionOk="0">
                  <a:moveTo>
                    <a:pt x="3501" y="1"/>
                  </a:moveTo>
                  <a:cubicBezTo>
                    <a:pt x="1572" y="1"/>
                    <a:pt x="1" y="1549"/>
                    <a:pt x="1" y="3478"/>
                  </a:cubicBezTo>
                  <a:lnTo>
                    <a:pt x="1" y="47748"/>
                  </a:lnTo>
                  <a:cubicBezTo>
                    <a:pt x="1" y="49677"/>
                    <a:pt x="1572" y="51249"/>
                    <a:pt x="3501" y="51249"/>
                  </a:cubicBezTo>
                  <a:lnTo>
                    <a:pt x="34627" y="51249"/>
                  </a:lnTo>
                  <a:cubicBezTo>
                    <a:pt x="36556" y="51249"/>
                    <a:pt x="38104" y="49677"/>
                    <a:pt x="38104" y="47748"/>
                  </a:cubicBezTo>
                  <a:lnTo>
                    <a:pt x="38104" y="14480"/>
                  </a:lnTo>
                  <a:cubicBezTo>
                    <a:pt x="38104" y="13551"/>
                    <a:pt x="37747" y="12646"/>
                    <a:pt x="37080" y="12003"/>
                  </a:cubicBezTo>
                  <a:lnTo>
                    <a:pt x="26149" y="1025"/>
                  </a:lnTo>
                  <a:cubicBezTo>
                    <a:pt x="25482" y="358"/>
                    <a:pt x="24601" y="1"/>
                    <a:pt x="236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0"/>
            <p:cNvSpPr/>
            <p:nvPr/>
          </p:nvSpPr>
          <p:spPr>
            <a:xfrm>
              <a:off x="3263200" y="3454523"/>
              <a:ext cx="66562" cy="29294"/>
            </a:xfrm>
            <a:custGeom>
              <a:avLst/>
              <a:gdLst/>
              <a:ahLst/>
              <a:cxnLst/>
              <a:rect l="l" t="t" r="r" b="b"/>
              <a:pathLst>
                <a:path w="41343" h="18195" extrusionOk="0">
                  <a:moveTo>
                    <a:pt x="10217" y="1"/>
                  </a:moveTo>
                  <a:cubicBezTo>
                    <a:pt x="9455" y="1"/>
                    <a:pt x="8717" y="310"/>
                    <a:pt x="8169" y="858"/>
                  </a:cubicBezTo>
                  <a:lnTo>
                    <a:pt x="858" y="8169"/>
                  </a:lnTo>
                  <a:cubicBezTo>
                    <a:pt x="310" y="8693"/>
                    <a:pt x="0" y="9455"/>
                    <a:pt x="0" y="10217"/>
                  </a:cubicBezTo>
                  <a:lnTo>
                    <a:pt x="0" y="15290"/>
                  </a:lnTo>
                  <a:cubicBezTo>
                    <a:pt x="0" y="16909"/>
                    <a:pt x="1310" y="18195"/>
                    <a:pt x="2906" y="18195"/>
                  </a:cubicBezTo>
                  <a:lnTo>
                    <a:pt x="38199" y="18195"/>
                  </a:lnTo>
                  <a:cubicBezTo>
                    <a:pt x="39961" y="18195"/>
                    <a:pt x="41342" y="16647"/>
                    <a:pt x="41057" y="14813"/>
                  </a:cubicBezTo>
                  <a:cubicBezTo>
                    <a:pt x="40961" y="14194"/>
                    <a:pt x="40628" y="13646"/>
                    <a:pt x="40176" y="13194"/>
                  </a:cubicBezTo>
                  <a:lnTo>
                    <a:pt x="27840" y="858"/>
                  </a:lnTo>
                  <a:cubicBezTo>
                    <a:pt x="27292" y="310"/>
                    <a:pt x="26554" y="1"/>
                    <a:pt x="25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0"/>
            <p:cNvSpPr/>
            <p:nvPr/>
          </p:nvSpPr>
          <p:spPr>
            <a:xfrm>
              <a:off x="3244757" y="3370087"/>
              <a:ext cx="8667" cy="95289"/>
            </a:xfrm>
            <a:custGeom>
              <a:avLst/>
              <a:gdLst/>
              <a:ahLst/>
              <a:cxnLst/>
              <a:rect l="l" t="t" r="r" b="b"/>
              <a:pathLst>
                <a:path w="5383" h="59186" extrusionOk="0">
                  <a:moveTo>
                    <a:pt x="2702" y="1"/>
                  </a:moveTo>
                  <a:cubicBezTo>
                    <a:pt x="1208" y="1"/>
                    <a:pt x="1" y="1177"/>
                    <a:pt x="1" y="2626"/>
                  </a:cubicBezTo>
                  <a:lnTo>
                    <a:pt x="1" y="59185"/>
                  </a:lnTo>
                  <a:lnTo>
                    <a:pt x="5383" y="59185"/>
                  </a:lnTo>
                  <a:lnTo>
                    <a:pt x="5383" y="2721"/>
                  </a:lnTo>
                  <a:cubicBezTo>
                    <a:pt x="5383" y="1554"/>
                    <a:pt x="4668" y="459"/>
                    <a:pt x="3549" y="126"/>
                  </a:cubicBezTo>
                  <a:cubicBezTo>
                    <a:pt x="3261" y="41"/>
                    <a:pt x="2977" y="1"/>
                    <a:pt x="2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0"/>
            <p:cNvSpPr/>
            <p:nvPr/>
          </p:nvSpPr>
          <p:spPr>
            <a:xfrm>
              <a:off x="3267532" y="3369884"/>
              <a:ext cx="8705" cy="18538"/>
            </a:xfrm>
            <a:custGeom>
              <a:avLst/>
              <a:gdLst/>
              <a:ahLst/>
              <a:cxnLst/>
              <a:rect l="l" t="t" r="r" b="b"/>
              <a:pathLst>
                <a:path w="5407" h="11514" extrusionOk="0">
                  <a:moveTo>
                    <a:pt x="2697" y="0"/>
                  </a:moveTo>
                  <a:cubicBezTo>
                    <a:pt x="2417" y="0"/>
                    <a:pt x="2127" y="42"/>
                    <a:pt x="1834" y="132"/>
                  </a:cubicBezTo>
                  <a:cubicBezTo>
                    <a:pt x="739" y="490"/>
                    <a:pt x="1" y="1561"/>
                    <a:pt x="1" y="2704"/>
                  </a:cubicBezTo>
                  <a:lnTo>
                    <a:pt x="1" y="8801"/>
                  </a:lnTo>
                  <a:cubicBezTo>
                    <a:pt x="1" y="9968"/>
                    <a:pt x="715" y="11039"/>
                    <a:pt x="1834" y="11373"/>
                  </a:cubicBezTo>
                  <a:cubicBezTo>
                    <a:pt x="2133" y="11469"/>
                    <a:pt x="2429" y="11513"/>
                    <a:pt x="2714" y="11513"/>
                  </a:cubicBezTo>
                  <a:cubicBezTo>
                    <a:pt x="4200" y="11513"/>
                    <a:pt x="5406" y="10303"/>
                    <a:pt x="5406" y="8825"/>
                  </a:cubicBezTo>
                  <a:lnTo>
                    <a:pt x="5406" y="2704"/>
                  </a:lnTo>
                  <a:cubicBezTo>
                    <a:pt x="5406" y="1200"/>
                    <a:pt x="4190" y="0"/>
                    <a:pt x="2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50"/>
            <p:cNvSpPr/>
            <p:nvPr/>
          </p:nvSpPr>
          <p:spPr>
            <a:xfrm>
              <a:off x="3333249" y="3411213"/>
              <a:ext cx="8667" cy="54164"/>
            </a:xfrm>
            <a:custGeom>
              <a:avLst/>
              <a:gdLst/>
              <a:ahLst/>
              <a:cxnLst/>
              <a:rect l="l" t="t" r="r" b="b"/>
              <a:pathLst>
                <a:path w="5383" h="33642" extrusionOk="0">
                  <a:moveTo>
                    <a:pt x="2676" y="0"/>
                  </a:moveTo>
                  <a:cubicBezTo>
                    <a:pt x="1193" y="0"/>
                    <a:pt x="1" y="1175"/>
                    <a:pt x="1" y="2635"/>
                  </a:cubicBezTo>
                  <a:lnTo>
                    <a:pt x="1" y="33641"/>
                  </a:lnTo>
                  <a:lnTo>
                    <a:pt x="5383" y="33641"/>
                  </a:lnTo>
                  <a:lnTo>
                    <a:pt x="5383" y="2706"/>
                  </a:lnTo>
                  <a:cubicBezTo>
                    <a:pt x="5383" y="1539"/>
                    <a:pt x="4668" y="468"/>
                    <a:pt x="3549" y="134"/>
                  </a:cubicBezTo>
                  <a:cubicBezTo>
                    <a:pt x="3252" y="43"/>
                    <a:pt x="2958" y="0"/>
                    <a:pt x="26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50"/>
            <p:cNvSpPr/>
            <p:nvPr/>
          </p:nvSpPr>
          <p:spPr>
            <a:xfrm>
              <a:off x="3315880" y="3397412"/>
              <a:ext cx="8667" cy="24891"/>
            </a:xfrm>
            <a:custGeom>
              <a:avLst/>
              <a:gdLst/>
              <a:ahLst/>
              <a:cxnLst/>
              <a:rect l="l" t="t" r="r" b="b"/>
              <a:pathLst>
                <a:path w="5383" h="15460" extrusionOk="0">
                  <a:moveTo>
                    <a:pt x="2673" y="1"/>
                  </a:moveTo>
                  <a:cubicBezTo>
                    <a:pt x="2393" y="1"/>
                    <a:pt x="2104" y="43"/>
                    <a:pt x="1810" y="133"/>
                  </a:cubicBezTo>
                  <a:cubicBezTo>
                    <a:pt x="715" y="490"/>
                    <a:pt x="1" y="1538"/>
                    <a:pt x="1" y="2705"/>
                  </a:cubicBezTo>
                  <a:lnTo>
                    <a:pt x="1" y="12755"/>
                  </a:lnTo>
                  <a:cubicBezTo>
                    <a:pt x="1" y="13922"/>
                    <a:pt x="715" y="14970"/>
                    <a:pt x="1810" y="15327"/>
                  </a:cubicBezTo>
                  <a:cubicBezTo>
                    <a:pt x="2107" y="15417"/>
                    <a:pt x="2400" y="15459"/>
                    <a:pt x="2681" y="15459"/>
                  </a:cubicBezTo>
                  <a:cubicBezTo>
                    <a:pt x="4183" y="15459"/>
                    <a:pt x="5383" y="14259"/>
                    <a:pt x="5383" y="12755"/>
                  </a:cubicBezTo>
                  <a:lnTo>
                    <a:pt x="5383" y="2705"/>
                  </a:lnTo>
                  <a:cubicBezTo>
                    <a:pt x="5383" y="1201"/>
                    <a:pt x="4167" y="1"/>
                    <a:pt x="26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0"/>
            <p:cNvSpPr/>
            <p:nvPr/>
          </p:nvSpPr>
          <p:spPr>
            <a:xfrm>
              <a:off x="3361506" y="3267227"/>
              <a:ext cx="132126" cy="32744"/>
            </a:xfrm>
            <a:custGeom>
              <a:avLst/>
              <a:gdLst/>
              <a:ahLst/>
              <a:cxnLst/>
              <a:rect l="l" t="t" r="r" b="b"/>
              <a:pathLst>
                <a:path w="82066" h="20338" extrusionOk="0">
                  <a:moveTo>
                    <a:pt x="10789" y="1"/>
                  </a:moveTo>
                  <a:cubicBezTo>
                    <a:pt x="10051" y="1"/>
                    <a:pt x="9336" y="263"/>
                    <a:pt x="8812" y="786"/>
                  </a:cubicBezTo>
                  <a:cubicBezTo>
                    <a:pt x="1" y="9574"/>
                    <a:pt x="5978" y="20338"/>
                    <a:pt x="14361" y="20338"/>
                  </a:cubicBezTo>
                  <a:cubicBezTo>
                    <a:pt x="19814" y="20338"/>
                    <a:pt x="24244" y="15766"/>
                    <a:pt x="24244" y="10169"/>
                  </a:cubicBezTo>
                  <a:cubicBezTo>
                    <a:pt x="24244" y="8674"/>
                    <a:pt x="23077" y="7458"/>
                    <a:pt x="21627" y="7458"/>
                  </a:cubicBezTo>
                  <a:cubicBezTo>
                    <a:pt x="20836" y="7458"/>
                    <a:pt x="19962" y="7819"/>
                    <a:pt x="19148" y="8693"/>
                  </a:cubicBezTo>
                  <a:cubicBezTo>
                    <a:pt x="18981" y="8883"/>
                    <a:pt x="18910" y="9121"/>
                    <a:pt x="18933" y="9360"/>
                  </a:cubicBezTo>
                  <a:cubicBezTo>
                    <a:pt x="19410" y="12336"/>
                    <a:pt x="17171" y="14932"/>
                    <a:pt x="14361" y="14932"/>
                  </a:cubicBezTo>
                  <a:cubicBezTo>
                    <a:pt x="10432" y="14932"/>
                    <a:pt x="7621" y="9884"/>
                    <a:pt x="11741" y="5764"/>
                  </a:cubicBezTo>
                  <a:cubicBezTo>
                    <a:pt x="12003" y="5525"/>
                    <a:pt x="12337" y="5383"/>
                    <a:pt x="12694" y="5383"/>
                  </a:cubicBezTo>
                  <a:lnTo>
                    <a:pt x="78279" y="5383"/>
                  </a:lnTo>
                  <a:cubicBezTo>
                    <a:pt x="80494" y="5383"/>
                    <a:pt x="82066" y="2549"/>
                    <a:pt x="79756" y="191"/>
                  </a:cubicBezTo>
                  <a:cubicBezTo>
                    <a:pt x="79613" y="72"/>
                    <a:pt x="79422" y="1"/>
                    <a:pt x="792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0"/>
            <p:cNvSpPr/>
            <p:nvPr/>
          </p:nvSpPr>
          <p:spPr>
            <a:xfrm>
              <a:off x="3332636" y="3230650"/>
              <a:ext cx="137264" cy="32746"/>
            </a:xfrm>
            <a:custGeom>
              <a:avLst/>
              <a:gdLst/>
              <a:ahLst/>
              <a:cxnLst/>
              <a:rect l="l" t="t" r="r" b="b"/>
              <a:pathLst>
                <a:path w="85257" h="20339" extrusionOk="0">
                  <a:moveTo>
                    <a:pt x="11289" y="1"/>
                  </a:moveTo>
                  <a:cubicBezTo>
                    <a:pt x="4978" y="1"/>
                    <a:pt x="1" y="6145"/>
                    <a:pt x="1763" y="12956"/>
                  </a:cubicBezTo>
                  <a:cubicBezTo>
                    <a:pt x="2906" y="17338"/>
                    <a:pt x="6978" y="20338"/>
                    <a:pt x="11503" y="20338"/>
                  </a:cubicBezTo>
                  <a:lnTo>
                    <a:pt x="82208" y="20338"/>
                  </a:lnTo>
                  <a:cubicBezTo>
                    <a:pt x="83923" y="20338"/>
                    <a:pt x="85256" y="18647"/>
                    <a:pt x="84709" y="16790"/>
                  </a:cubicBezTo>
                  <a:cubicBezTo>
                    <a:pt x="84375" y="15671"/>
                    <a:pt x="83304" y="14956"/>
                    <a:pt x="82137" y="14956"/>
                  </a:cubicBezTo>
                  <a:lnTo>
                    <a:pt x="11289" y="14956"/>
                  </a:lnTo>
                  <a:cubicBezTo>
                    <a:pt x="8431" y="14956"/>
                    <a:pt x="6168" y="12265"/>
                    <a:pt x="6740" y="9217"/>
                  </a:cubicBezTo>
                  <a:cubicBezTo>
                    <a:pt x="7097" y="7335"/>
                    <a:pt x="8574" y="5811"/>
                    <a:pt x="10455" y="5478"/>
                  </a:cubicBezTo>
                  <a:cubicBezTo>
                    <a:pt x="10745" y="5424"/>
                    <a:pt x="11031" y="5398"/>
                    <a:pt x="11312" y="5398"/>
                  </a:cubicBezTo>
                  <a:cubicBezTo>
                    <a:pt x="13868" y="5398"/>
                    <a:pt x="15956" y="7552"/>
                    <a:pt x="15956" y="10169"/>
                  </a:cubicBezTo>
                  <a:cubicBezTo>
                    <a:pt x="15956" y="11660"/>
                    <a:pt x="17118" y="12865"/>
                    <a:pt x="18572" y="12865"/>
                  </a:cubicBezTo>
                  <a:cubicBezTo>
                    <a:pt x="18745" y="12865"/>
                    <a:pt x="18921" y="12848"/>
                    <a:pt x="19100" y="12813"/>
                  </a:cubicBezTo>
                  <a:cubicBezTo>
                    <a:pt x="20362" y="12575"/>
                    <a:pt x="21195" y="11408"/>
                    <a:pt x="21195" y="10122"/>
                  </a:cubicBezTo>
                  <a:cubicBezTo>
                    <a:pt x="21172" y="4525"/>
                    <a:pt x="16742" y="1"/>
                    <a:pt x="112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0"/>
            <p:cNvSpPr/>
            <p:nvPr/>
          </p:nvSpPr>
          <p:spPr>
            <a:xfrm>
              <a:off x="3402954" y="3297057"/>
              <a:ext cx="101491" cy="32783"/>
            </a:xfrm>
            <a:custGeom>
              <a:avLst/>
              <a:gdLst/>
              <a:ahLst/>
              <a:cxnLst/>
              <a:rect l="l" t="t" r="r" b="b"/>
              <a:pathLst>
                <a:path w="63038" h="20362" extrusionOk="0">
                  <a:moveTo>
                    <a:pt x="10764" y="0"/>
                  </a:moveTo>
                  <a:cubicBezTo>
                    <a:pt x="10026" y="0"/>
                    <a:pt x="9336" y="286"/>
                    <a:pt x="8812" y="810"/>
                  </a:cubicBezTo>
                  <a:cubicBezTo>
                    <a:pt x="0" y="9597"/>
                    <a:pt x="5978" y="20361"/>
                    <a:pt x="14360" y="20361"/>
                  </a:cubicBezTo>
                  <a:cubicBezTo>
                    <a:pt x="19814" y="20361"/>
                    <a:pt x="24243" y="15789"/>
                    <a:pt x="24243" y="10169"/>
                  </a:cubicBezTo>
                  <a:cubicBezTo>
                    <a:pt x="24243" y="8686"/>
                    <a:pt x="23075" y="7487"/>
                    <a:pt x="21628" y="7487"/>
                  </a:cubicBezTo>
                  <a:cubicBezTo>
                    <a:pt x="20821" y="7487"/>
                    <a:pt x="19926" y="7860"/>
                    <a:pt x="19100" y="8764"/>
                  </a:cubicBezTo>
                  <a:cubicBezTo>
                    <a:pt x="18957" y="8931"/>
                    <a:pt x="18885" y="9145"/>
                    <a:pt x="18933" y="9383"/>
                  </a:cubicBezTo>
                  <a:cubicBezTo>
                    <a:pt x="19409" y="12360"/>
                    <a:pt x="17171" y="14956"/>
                    <a:pt x="14360" y="14956"/>
                  </a:cubicBezTo>
                  <a:cubicBezTo>
                    <a:pt x="10431" y="14956"/>
                    <a:pt x="7621" y="9931"/>
                    <a:pt x="11741" y="5787"/>
                  </a:cubicBezTo>
                  <a:cubicBezTo>
                    <a:pt x="11979" y="5549"/>
                    <a:pt x="12312" y="5406"/>
                    <a:pt x="12670" y="5406"/>
                  </a:cubicBezTo>
                  <a:lnTo>
                    <a:pt x="59227" y="5406"/>
                  </a:lnTo>
                  <a:cubicBezTo>
                    <a:pt x="61465" y="5406"/>
                    <a:pt x="63037" y="2572"/>
                    <a:pt x="60727" y="214"/>
                  </a:cubicBezTo>
                  <a:cubicBezTo>
                    <a:pt x="60584" y="72"/>
                    <a:pt x="60394" y="0"/>
                    <a:pt x="60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0"/>
            <p:cNvSpPr/>
            <p:nvPr/>
          </p:nvSpPr>
          <p:spPr>
            <a:xfrm>
              <a:off x="3445244" y="3434432"/>
              <a:ext cx="48389" cy="8668"/>
            </a:xfrm>
            <a:custGeom>
              <a:avLst/>
              <a:gdLst/>
              <a:ahLst/>
              <a:cxnLst/>
              <a:rect l="l" t="t" r="r" b="b"/>
              <a:pathLst>
                <a:path w="30055" h="5384" extrusionOk="0">
                  <a:moveTo>
                    <a:pt x="3144" y="1"/>
                  </a:moveTo>
                  <a:cubicBezTo>
                    <a:pt x="1382" y="1"/>
                    <a:pt x="1" y="1716"/>
                    <a:pt x="596" y="3573"/>
                  </a:cubicBezTo>
                  <a:cubicBezTo>
                    <a:pt x="929" y="4669"/>
                    <a:pt x="2001" y="5383"/>
                    <a:pt x="3144" y="5383"/>
                  </a:cubicBezTo>
                  <a:lnTo>
                    <a:pt x="26887" y="5383"/>
                  </a:lnTo>
                  <a:cubicBezTo>
                    <a:pt x="28673" y="5383"/>
                    <a:pt x="30055" y="3692"/>
                    <a:pt x="29459" y="1835"/>
                  </a:cubicBezTo>
                  <a:cubicBezTo>
                    <a:pt x="29102" y="715"/>
                    <a:pt x="28054" y="1"/>
                    <a:pt x="26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0"/>
            <p:cNvSpPr/>
            <p:nvPr/>
          </p:nvSpPr>
          <p:spPr>
            <a:xfrm>
              <a:off x="3390800" y="3440415"/>
              <a:ext cx="32744" cy="8667"/>
            </a:xfrm>
            <a:custGeom>
              <a:avLst/>
              <a:gdLst/>
              <a:ahLst/>
              <a:cxnLst/>
              <a:rect l="l" t="t" r="r" b="b"/>
              <a:pathLst>
                <a:path w="20338" h="5383" extrusionOk="0">
                  <a:moveTo>
                    <a:pt x="3167" y="0"/>
                  </a:moveTo>
                  <a:cubicBezTo>
                    <a:pt x="1381" y="0"/>
                    <a:pt x="0" y="1691"/>
                    <a:pt x="595" y="3548"/>
                  </a:cubicBezTo>
                  <a:cubicBezTo>
                    <a:pt x="953" y="4668"/>
                    <a:pt x="2001" y="5382"/>
                    <a:pt x="3167" y="5382"/>
                  </a:cubicBezTo>
                  <a:lnTo>
                    <a:pt x="17194" y="5382"/>
                  </a:lnTo>
                  <a:cubicBezTo>
                    <a:pt x="18956" y="5382"/>
                    <a:pt x="20338" y="3667"/>
                    <a:pt x="19742" y="1810"/>
                  </a:cubicBezTo>
                  <a:cubicBezTo>
                    <a:pt x="19385" y="714"/>
                    <a:pt x="18337" y="0"/>
                    <a:pt x="17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0"/>
            <p:cNvSpPr/>
            <p:nvPr/>
          </p:nvSpPr>
          <p:spPr>
            <a:xfrm>
              <a:off x="3445588" y="3461042"/>
              <a:ext cx="22968" cy="8667"/>
            </a:xfrm>
            <a:custGeom>
              <a:avLst/>
              <a:gdLst/>
              <a:ahLst/>
              <a:cxnLst/>
              <a:rect l="l" t="t" r="r" b="b"/>
              <a:pathLst>
                <a:path w="14266" h="5383" extrusionOk="0">
                  <a:moveTo>
                    <a:pt x="3145" y="0"/>
                  </a:moveTo>
                  <a:cubicBezTo>
                    <a:pt x="1382" y="0"/>
                    <a:pt x="1" y="1691"/>
                    <a:pt x="596" y="3548"/>
                  </a:cubicBezTo>
                  <a:cubicBezTo>
                    <a:pt x="930" y="4668"/>
                    <a:pt x="2001" y="5382"/>
                    <a:pt x="3145" y="5382"/>
                  </a:cubicBezTo>
                  <a:lnTo>
                    <a:pt x="11122" y="5382"/>
                  </a:lnTo>
                  <a:cubicBezTo>
                    <a:pt x="12908" y="5382"/>
                    <a:pt x="14266" y="3668"/>
                    <a:pt x="13694" y="1810"/>
                  </a:cubicBezTo>
                  <a:cubicBezTo>
                    <a:pt x="13337" y="715"/>
                    <a:pt x="12289" y="0"/>
                    <a:pt x="111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0"/>
            <p:cNvSpPr/>
            <p:nvPr/>
          </p:nvSpPr>
          <p:spPr>
            <a:xfrm>
              <a:off x="3231607" y="3254331"/>
              <a:ext cx="66216" cy="27017"/>
            </a:xfrm>
            <a:custGeom>
              <a:avLst/>
              <a:gdLst/>
              <a:ahLst/>
              <a:cxnLst/>
              <a:rect l="l" t="t" r="r" b="b"/>
              <a:pathLst>
                <a:path w="41128" h="16781" extrusionOk="0">
                  <a:moveTo>
                    <a:pt x="22508" y="1"/>
                  </a:moveTo>
                  <a:cubicBezTo>
                    <a:pt x="21425" y="1"/>
                    <a:pt x="20327" y="66"/>
                    <a:pt x="19219" y="199"/>
                  </a:cubicBezTo>
                  <a:cubicBezTo>
                    <a:pt x="10741" y="1247"/>
                    <a:pt x="3787" y="6082"/>
                    <a:pt x="429" y="12464"/>
                  </a:cubicBezTo>
                  <a:cubicBezTo>
                    <a:pt x="0" y="13274"/>
                    <a:pt x="167" y="14298"/>
                    <a:pt x="834" y="14917"/>
                  </a:cubicBezTo>
                  <a:cubicBezTo>
                    <a:pt x="2087" y="16088"/>
                    <a:pt x="3765" y="16780"/>
                    <a:pt x="5563" y="16780"/>
                  </a:cubicBezTo>
                  <a:cubicBezTo>
                    <a:pt x="5850" y="16780"/>
                    <a:pt x="6139" y="16763"/>
                    <a:pt x="6430" y="16727"/>
                  </a:cubicBezTo>
                  <a:cubicBezTo>
                    <a:pt x="8335" y="16488"/>
                    <a:pt x="9955" y="15512"/>
                    <a:pt x="11050" y="14131"/>
                  </a:cubicBezTo>
                  <a:cubicBezTo>
                    <a:pt x="12243" y="15040"/>
                    <a:pt x="13726" y="15589"/>
                    <a:pt x="15312" y="15589"/>
                  </a:cubicBezTo>
                  <a:cubicBezTo>
                    <a:pt x="15596" y="15589"/>
                    <a:pt x="15882" y="15572"/>
                    <a:pt x="16170" y="15536"/>
                  </a:cubicBezTo>
                  <a:cubicBezTo>
                    <a:pt x="18076" y="15298"/>
                    <a:pt x="19695" y="14321"/>
                    <a:pt x="20790" y="12940"/>
                  </a:cubicBezTo>
                  <a:cubicBezTo>
                    <a:pt x="21983" y="13849"/>
                    <a:pt x="23466" y="14399"/>
                    <a:pt x="25038" y="14399"/>
                  </a:cubicBezTo>
                  <a:cubicBezTo>
                    <a:pt x="25319" y="14399"/>
                    <a:pt x="25602" y="14381"/>
                    <a:pt x="25887" y="14345"/>
                  </a:cubicBezTo>
                  <a:cubicBezTo>
                    <a:pt x="27792" y="14107"/>
                    <a:pt x="29411" y="13131"/>
                    <a:pt x="30507" y="11749"/>
                  </a:cubicBezTo>
                  <a:cubicBezTo>
                    <a:pt x="31699" y="12659"/>
                    <a:pt x="33183" y="13208"/>
                    <a:pt x="34769" y="13208"/>
                  </a:cubicBezTo>
                  <a:cubicBezTo>
                    <a:pt x="35052" y="13208"/>
                    <a:pt x="35338" y="13191"/>
                    <a:pt x="35627" y="13154"/>
                  </a:cubicBezTo>
                  <a:cubicBezTo>
                    <a:pt x="37746" y="12893"/>
                    <a:pt x="39532" y="11702"/>
                    <a:pt x="40604" y="10035"/>
                  </a:cubicBezTo>
                  <a:cubicBezTo>
                    <a:pt x="41128" y="9273"/>
                    <a:pt x="41033" y="8249"/>
                    <a:pt x="40414" y="7558"/>
                  </a:cubicBezTo>
                  <a:cubicBezTo>
                    <a:pt x="36232" y="2880"/>
                    <a:pt x="29711" y="1"/>
                    <a:pt x="2250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0"/>
            <p:cNvSpPr/>
            <p:nvPr/>
          </p:nvSpPr>
          <p:spPr>
            <a:xfrm>
              <a:off x="3252541" y="3228801"/>
              <a:ext cx="53909" cy="45006"/>
            </a:xfrm>
            <a:custGeom>
              <a:avLst/>
              <a:gdLst/>
              <a:ahLst/>
              <a:cxnLst/>
              <a:rect l="l" t="t" r="r" b="b"/>
              <a:pathLst>
                <a:path w="33484" h="27954" extrusionOk="0">
                  <a:moveTo>
                    <a:pt x="7668" y="1"/>
                  </a:moveTo>
                  <a:cubicBezTo>
                    <a:pt x="5545" y="1"/>
                    <a:pt x="3466" y="297"/>
                    <a:pt x="1500" y="887"/>
                  </a:cubicBezTo>
                  <a:cubicBezTo>
                    <a:pt x="619" y="1149"/>
                    <a:pt x="0" y="1982"/>
                    <a:pt x="24" y="2911"/>
                  </a:cubicBezTo>
                  <a:cubicBezTo>
                    <a:pt x="95" y="4888"/>
                    <a:pt x="976" y="6816"/>
                    <a:pt x="2643" y="8150"/>
                  </a:cubicBezTo>
                  <a:cubicBezTo>
                    <a:pt x="3931" y="9172"/>
                    <a:pt x="5463" y="9667"/>
                    <a:pt x="6985" y="9667"/>
                  </a:cubicBezTo>
                  <a:cubicBezTo>
                    <a:pt x="7237" y="9667"/>
                    <a:pt x="7489" y="9654"/>
                    <a:pt x="7740" y="9627"/>
                  </a:cubicBezTo>
                  <a:cubicBezTo>
                    <a:pt x="7954" y="11389"/>
                    <a:pt x="8835" y="13056"/>
                    <a:pt x="10336" y="14247"/>
                  </a:cubicBezTo>
                  <a:cubicBezTo>
                    <a:pt x="11623" y="15268"/>
                    <a:pt x="13155" y="15764"/>
                    <a:pt x="14677" y="15764"/>
                  </a:cubicBezTo>
                  <a:cubicBezTo>
                    <a:pt x="14929" y="15764"/>
                    <a:pt x="15181" y="15750"/>
                    <a:pt x="15432" y="15723"/>
                  </a:cubicBezTo>
                  <a:cubicBezTo>
                    <a:pt x="15622" y="17485"/>
                    <a:pt x="16504" y="19152"/>
                    <a:pt x="18004" y="20343"/>
                  </a:cubicBezTo>
                  <a:cubicBezTo>
                    <a:pt x="19291" y="21365"/>
                    <a:pt x="20823" y="21860"/>
                    <a:pt x="22346" y="21860"/>
                  </a:cubicBezTo>
                  <a:cubicBezTo>
                    <a:pt x="22598" y="21860"/>
                    <a:pt x="22850" y="21847"/>
                    <a:pt x="23100" y="21820"/>
                  </a:cubicBezTo>
                  <a:cubicBezTo>
                    <a:pt x="23314" y="23582"/>
                    <a:pt x="24172" y="25249"/>
                    <a:pt x="25672" y="26440"/>
                  </a:cubicBezTo>
                  <a:cubicBezTo>
                    <a:pt x="26952" y="27464"/>
                    <a:pt x="28485" y="27954"/>
                    <a:pt x="30012" y="27954"/>
                  </a:cubicBezTo>
                  <a:cubicBezTo>
                    <a:pt x="30473" y="27954"/>
                    <a:pt x="30934" y="27909"/>
                    <a:pt x="31388" y="27821"/>
                  </a:cubicBezTo>
                  <a:cubicBezTo>
                    <a:pt x="32293" y="27630"/>
                    <a:pt x="32959" y="26844"/>
                    <a:pt x="33031" y="25939"/>
                  </a:cubicBezTo>
                  <a:cubicBezTo>
                    <a:pt x="33483" y="18747"/>
                    <a:pt x="30078" y="11008"/>
                    <a:pt x="23410" y="5673"/>
                  </a:cubicBezTo>
                  <a:cubicBezTo>
                    <a:pt x="18622" y="1874"/>
                    <a:pt x="13006" y="1"/>
                    <a:pt x="76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0"/>
          <p:cNvGrpSpPr/>
          <p:nvPr/>
        </p:nvGrpSpPr>
        <p:grpSpPr>
          <a:xfrm>
            <a:off x="1864822" y="3204919"/>
            <a:ext cx="255774" cy="254820"/>
            <a:chOff x="1629629" y="3219645"/>
            <a:chExt cx="278015" cy="276978"/>
          </a:xfrm>
        </p:grpSpPr>
        <p:sp>
          <p:nvSpPr>
            <p:cNvPr id="7863" name="Google Shape;7863;p50"/>
            <p:cNvSpPr/>
            <p:nvPr/>
          </p:nvSpPr>
          <p:spPr>
            <a:xfrm>
              <a:off x="1629629" y="3219645"/>
              <a:ext cx="278015" cy="276442"/>
            </a:xfrm>
            <a:custGeom>
              <a:avLst/>
              <a:gdLst/>
              <a:ahLst/>
              <a:cxnLst/>
              <a:rect l="l" t="t" r="r" b="b"/>
              <a:pathLst>
                <a:path w="172680" h="171703" extrusionOk="0">
                  <a:moveTo>
                    <a:pt x="165654" y="1"/>
                  </a:moveTo>
                  <a:lnTo>
                    <a:pt x="6978" y="25"/>
                  </a:lnTo>
                  <a:cubicBezTo>
                    <a:pt x="3120" y="49"/>
                    <a:pt x="1" y="3168"/>
                    <a:pt x="1" y="7026"/>
                  </a:cubicBezTo>
                  <a:lnTo>
                    <a:pt x="24" y="164701"/>
                  </a:lnTo>
                  <a:cubicBezTo>
                    <a:pt x="24" y="168559"/>
                    <a:pt x="3144" y="171702"/>
                    <a:pt x="7002" y="171702"/>
                  </a:cubicBezTo>
                  <a:lnTo>
                    <a:pt x="165702" y="171679"/>
                  </a:lnTo>
                  <a:cubicBezTo>
                    <a:pt x="169560" y="171679"/>
                    <a:pt x="172679" y="168535"/>
                    <a:pt x="172679" y="164677"/>
                  </a:cubicBezTo>
                  <a:lnTo>
                    <a:pt x="172656" y="7002"/>
                  </a:lnTo>
                  <a:cubicBezTo>
                    <a:pt x="172656" y="3144"/>
                    <a:pt x="169536" y="25"/>
                    <a:pt x="1656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0"/>
            <p:cNvSpPr/>
            <p:nvPr/>
          </p:nvSpPr>
          <p:spPr>
            <a:xfrm>
              <a:off x="1813684" y="3235874"/>
              <a:ext cx="79581" cy="78629"/>
            </a:xfrm>
            <a:custGeom>
              <a:avLst/>
              <a:gdLst/>
              <a:ahLst/>
              <a:cxnLst/>
              <a:rect l="l" t="t" r="r" b="b"/>
              <a:pathLst>
                <a:path w="49429" h="48838" extrusionOk="0">
                  <a:moveTo>
                    <a:pt x="35867" y="1"/>
                  </a:moveTo>
                  <a:cubicBezTo>
                    <a:pt x="34537" y="1"/>
                    <a:pt x="33369" y="1325"/>
                    <a:pt x="33854" y="2781"/>
                  </a:cubicBezTo>
                  <a:cubicBezTo>
                    <a:pt x="34664" y="5186"/>
                    <a:pt x="35093" y="7758"/>
                    <a:pt x="35093" y="10425"/>
                  </a:cubicBezTo>
                  <a:cubicBezTo>
                    <a:pt x="35093" y="23699"/>
                    <a:pt x="24305" y="34501"/>
                    <a:pt x="11036" y="34501"/>
                  </a:cubicBezTo>
                  <a:cubicBezTo>
                    <a:pt x="11022" y="34501"/>
                    <a:pt x="11007" y="34501"/>
                    <a:pt x="10992" y="34501"/>
                  </a:cubicBezTo>
                  <a:cubicBezTo>
                    <a:pt x="8325" y="34501"/>
                    <a:pt x="5777" y="34073"/>
                    <a:pt x="3372" y="33263"/>
                  </a:cubicBezTo>
                  <a:cubicBezTo>
                    <a:pt x="3142" y="33186"/>
                    <a:pt x="2915" y="33151"/>
                    <a:pt x="2696" y="33151"/>
                  </a:cubicBezTo>
                  <a:cubicBezTo>
                    <a:pt x="1148" y="33151"/>
                    <a:pt x="1" y="34922"/>
                    <a:pt x="919" y="36383"/>
                  </a:cubicBezTo>
                  <a:cubicBezTo>
                    <a:pt x="5515" y="43860"/>
                    <a:pt x="13803" y="48838"/>
                    <a:pt x="23233" y="48838"/>
                  </a:cubicBezTo>
                  <a:cubicBezTo>
                    <a:pt x="37712" y="48838"/>
                    <a:pt x="49429" y="37121"/>
                    <a:pt x="49429" y="22642"/>
                  </a:cubicBezTo>
                  <a:cubicBezTo>
                    <a:pt x="49429" y="13211"/>
                    <a:pt x="44452" y="4948"/>
                    <a:pt x="36974" y="328"/>
                  </a:cubicBezTo>
                  <a:cubicBezTo>
                    <a:pt x="36614" y="101"/>
                    <a:pt x="36234" y="1"/>
                    <a:pt x="358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0"/>
            <p:cNvSpPr/>
            <p:nvPr/>
          </p:nvSpPr>
          <p:spPr>
            <a:xfrm>
              <a:off x="1816466" y="3237705"/>
              <a:ext cx="76799" cy="76799"/>
            </a:xfrm>
            <a:custGeom>
              <a:avLst/>
              <a:gdLst/>
              <a:ahLst/>
              <a:cxnLst/>
              <a:rect l="l" t="t" r="r" b="b"/>
              <a:pathLst>
                <a:path w="47701" h="47701" extrusionOk="0">
                  <a:moveTo>
                    <a:pt x="36484" y="1"/>
                  </a:moveTo>
                  <a:lnTo>
                    <a:pt x="36484" y="1"/>
                  </a:lnTo>
                  <a:cubicBezTo>
                    <a:pt x="39437" y="4239"/>
                    <a:pt x="41176" y="9407"/>
                    <a:pt x="41176" y="14980"/>
                  </a:cubicBezTo>
                  <a:cubicBezTo>
                    <a:pt x="41176" y="29459"/>
                    <a:pt x="29459" y="41199"/>
                    <a:pt x="14980" y="41199"/>
                  </a:cubicBezTo>
                  <a:cubicBezTo>
                    <a:pt x="9407" y="41199"/>
                    <a:pt x="4240" y="39461"/>
                    <a:pt x="1" y="36484"/>
                  </a:cubicBezTo>
                  <a:lnTo>
                    <a:pt x="1" y="36484"/>
                  </a:lnTo>
                  <a:cubicBezTo>
                    <a:pt x="4740" y="43271"/>
                    <a:pt x="12598" y="47701"/>
                    <a:pt x="21505" y="47701"/>
                  </a:cubicBezTo>
                  <a:cubicBezTo>
                    <a:pt x="35960" y="47701"/>
                    <a:pt x="47701" y="35960"/>
                    <a:pt x="47701" y="21505"/>
                  </a:cubicBezTo>
                  <a:cubicBezTo>
                    <a:pt x="47701" y="12598"/>
                    <a:pt x="43271" y="4740"/>
                    <a:pt x="3648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0"/>
            <p:cNvSpPr/>
            <p:nvPr/>
          </p:nvSpPr>
          <p:spPr>
            <a:xfrm>
              <a:off x="1735912" y="3271636"/>
              <a:ext cx="59354" cy="38698"/>
            </a:xfrm>
            <a:custGeom>
              <a:avLst/>
              <a:gdLst/>
              <a:ahLst/>
              <a:cxnLst/>
              <a:rect l="l" t="t" r="r" b="b"/>
              <a:pathLst>
                <a:path w="36866" h="24036" extrusionOk="0">
                  <a:moveTo>
                    <a:pt x="11382" y="0"/>
                  </a:moveTo>
                  <a:cubicBezTo>
                    <a:pt x="7774" y="0"/>
                    <a:pt x="4307" y="802"/>
                    <a:pt x="1286" y="2335"/>
                  </a:cubicBezTo>
                  <a:cubicBezTo>
                    <a:pt x="477" y="2764"/>
                    <a:pt x="0" y="3669"/>
                    <a:pt x="191" y="4574"/>
                  </a:cubicBezTo>
                  <a:cubicBezTo>
                    <a:pt x="620" y="6526"/>
                    <a:pt x="1834" y="8265"/>
                    <a:pt x="3715" y="9289"/>
                  </a:cubicBezTo>
                  <a:cubicBezTo>
                    <a:pt x="4760" y="9848"/>
                    <a:pt x="5877" y="10116"/>
                    <a:pt x="6982" y="10116"/>
                  </a:cubicBezTo>
                  <a:cubicBezTo>
                    <a:pt x="7666" y="10116"/>
                    <a:pt x="8347" y="10013"/>
                    <a:pt x="9002" y="9813"/>
                  </a:cubicBezTo>
                  <a:cubicBezTo>
                    <a:pt x="9502" y="11527"/>
                    <a:pt x="10669" y="13028"/>
                    <a:pt x="12360" y="13933"/>
                  </a:cubicBezTo>
                  <a:cubicBezTo>
                    <a:pt x="13402" y="14490"/>
                    <a:pt x="14515" y="14749"/>
                    <a:pt x="15613" y="14749"/>
                  </a:cubicBezTo>
                  <a:cubicBezTo>
                    <a:pt x="16296" y="14749"/>
                    <a:pt x="16974" y="14649"/>
                    <a:pt x="17623" y="14457"/>
                  </a:cubicBezTo>
                  <a:cubicBezTo>
                    <a:pt x="18147" y="16171"/>
                    <a:pt x="19314" y="17671"/>
                    <a:pt x="20981" y="18576"/>
                  </a:cubicBezTo>
                  <a:cubicBezTo>
                    <a:pt x="22022" y="19134"/>
                    <a:pt x="23145" y="19393"/>
                    <a:pt x="24249" y="19393"/>
                  </a:cubicBezTo>
                  <a:cubicBezTo>
                    <a:pt x="24938" y="19393"/>
                    <a:pt x="25618" y="19292"/>
                    <a:pt x="26268" y="19100"/>
                  </a:cubicBezTo>
                  <a:cubicBezTo>
                    <a:pt x="26792" y="20791"/>
                    <a:pt x="27935" y="22291"/>
                    <a:pt x="29626" y="23196"/>
                  </a:cubicBezTo>
                  <a:cubicBezTo>
                    <a:pt x="30677" y="23768"/>
                    <a:pt x="31809" y="24036"/>
                    <a:pt x="32924" y="24036"/>
                  </a:cubicBezTo>
                  <a:cubicBezTo>
                    <a:pt x="33805" y="24036"/>
                    <a:pt x="34675" y="23869"/>
                    <a:pt x="35484" y="23554"/>
                  </a:cubicBezTo>
                  <a:cubicBezTo>
                    <a:pt x="36341" y="23196"/>
                    <a:pt x="36865" y="22315"/>
                    <a:pt x="36770" y="21387"/>
                  </a:cubicBezTo>
                  <a:cubicBezTo>
                    <a:pt x="35936" y="14242"/>
                    <a:pt x="31221" y="7217"/>
                    <a:pt x="23696" y="3169"/>
                  </a:cubicBezTo>
                  <a:cubicBezTo>
                    <a:pt x="19706" y="1022"/>
                    <a:pt x="15454" y="0"/>
                    <a:pt x="113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0"/>
            <p:cNvSpPr/>
            <p:nvPr/>
          </p:nvSpPr>
          <p:spPr>
            <a:xfrm>
              <a:off x="1684918" y="3263755"/>
              <a:ext cx="64068" cy="69422"/>
            </a:xfrm>
            <a:custGeom>
              <a:avLst/>
              <a:gdLst/>
              <a:ahLst/>
              <a:cxnLst/>
              <a:rect l="l" t="t" r="r" b="b"/>
              <a:pathLst>
                <a:path w="39794" h="43119" extrusionOk="0">
                  <a:moveTo>
                    <a:pt x="35816" y="0"/>
                  </a:moveTo>
                  <a:cubicBezTo>
                    <a:pt x="35447" y="0"/>
                    <a:pt x="35070" y="59"/>
                    <a:pt x="34698" y="181"/>
                  </a:cubicBezTo>
                  <a:cubicBezTo>
                    <a:pt x="21957" y="4277"/>
                    <a:pt x="11907" y="13088"/>
                    <a:pt x="5620" y="25662"/>
                  </a:cubicBezTo>
                  <a:cubicBezTo>
                    <a:pt x="1453" y="33950"/>
                    <a:pt x="238" y="41285"/>
                    <a:pt x="0" y="43118"/>
                  </a:cubicBezTo>
                  <a:lnTo>
                    <a:pt x="7216" y="43118"/>
                  </a:lnTo>
                  <a:cubicBezTo>
                    <a:pt x="7645" y="40689"/>
                    <a:pt x="8907" y="34926"/>
                    <a:pt x="12098" y="28639"/>
                  </a:cubicBezTo>
                  <a:cubicBezTo>
                    <a:pt x="17575" y="17780"/>
                    <a:pt x="25934" y="10493"/>
                    <a:pt x="36889" y="6968"/>
                  </a:cubicBezTo>
                  <a:cubicBezTo>
                    <a:pt x="38770" y="6349"/>
                    <a:pt x="39794" y="4348"/>
                    <a:pt x="39199" y="2467"/>
                  </a:cubicBezTo>
                  <a:cubicBezTo>
                    <a:pt x="38702" y="958"/>
                    <a:pt x="37316" y="0"/>
                    <a:pt x="35816" y="0"/>
                  </a:cubicBezTo>
                  <a:close/>
                </a:path>
              </a:pathLst>
            </a:custGeom>
            <a:solidFill>
              <a:srgbClr val="F4B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0"/>
            <p:cNvSpPr/>
            <p:nvPr/>
          </p:nvSpPr>
          <p:spPr>
            <a:xfrm>
              <a:off x="1742084" y="3254359"/>
              <a:ext cx="66179" cy="26990"/>
            </a:xfrm>
            <a:custGeom>
              <a:avLst/>
              <a:gdLst/>
              <a:ahLst/>
              <a:cxnLst/>
              <a:rect l="l" t="t" r="r" b="b"/>
              <a:pathLst>
                <a:path w="41105" h="16764" extrusionOk="0">
                  <a:moveTo>
                    <a:pt x="18556" y="0"/>
                  </a:moveTo>
                  <a:cubicBezTo>
                    <a:pt x="11375" y="0"/>
                    <a:pt x="4889" y="2892"/>
                    <a:pt x="715" y="7541"/>
                  </a:cubicBezTo>
                  <a:cubicBezTo>
                    <a:pt x="96" y="8232"/>
                    <a:pt x="0" y="9280"/>
                    <a:pt x="524" y="10042"/>
                  </a:cubicBezTo>
                  <a:cubicBezTo>
                    <a:pt x="1596" y="11709"/>
                    <a:pt x="3382" y="12876"/>
                    <a:pt x="5502" y="13137"/>
                  </a:cubicBezTo>
                  <a:cubicBezTo>
                    <a:pt x="5797" y="13174"/>
                    <a:pt x="6091" y="13192"/>
                    <a:pt x="6380" y="13192"/>
                  </a:cubicBezTo>
                  <a:cubicBezTo>
                    <a:pt x="7958" y="13192"/>
                    <a:pt x="9431" y="12658"/>
                    <a:pt x="10598" y="11732"/>
                  </a:cubicBezTo>
                  <a:cubicBezTo>
                    <a:pt x="11717" y="13114"/>
                    <a:pt x="13337" y="14114"/>
                    <a:pt x="15218" y="14328"/>
                  </a:cubicBezTo>
                  <a:cubicBezTo>
                    <a:pt x="15514" y="14365"/>
                    <a:pt x="15807" y="14383"/>
                    <a:pt x="16097" y="14383"/>
                  </a:cubicBezTo>
                  <a:cubicBezTo>
                    <a:pt x="17675" y="14383"/>
                    <a:pt x="19151" y="13849"/>
                    <a:pt x="20338" y="12923"/>
                  </a:cubicBezTo>
                  <a:cubicBezTo>
                    <a:pt x="21434" y="14328"/>
                    <a:pt x="23053" y="15305"/>
                    <a:pt x="24958" y="15519"/>
                  </a:cubicBezTo>
                  <a:cubicBezTo>
                    <a:pt x="25254" y="15556"/>
                    <a:pt x="25547" y="15574"/>
                    <a:pt x="25837" y="15574"/>
                  </a:cubicBezTo>
                  <a:cubicBezTo>
                    <a:pt x="27415" y="15574"/>
                    <a:pt x="28891" y="15039"/>
                    <a:pt x="30078" y="14114"/>
                  </a:cubicBezTo>
                  <a:cubicBezTo>
                    <a:pt x="31174" y="15495"/>
                    <a:pt x="32793" y="16495"/>
                    <a:pt x="34698" y="16710"/>
                  </a:cubicBezTo>
                  <a:cubicBezTo>
                    <a:pt x="34989" y="16746"/>
                    <a:pt x="35278" y="16763"/>
                    <a:pt x="35564" y="16763"/>
                  </a:cubicBezTo>
                  <a:cubicBezTo>
                    <a:pt x="37357" y="16763"/>
                    <a:pt x="39018" y="16071"/>
                    <a:pt x="40271" y="14900"/>
                  </a:cubicBezTo>
                  <a:cubicBezTo>
                    <a:pt x="40961" y="14281"/>
                    <a:pt x="41104" y="13257"/>
                    <a:pt x="40676" y="12447"/>
                  </a:cubicBezTo>
                  <a:cubicBezTo>
                    <a:pt x="37318" y="6065"/>
                    <a:pt x="30388" y="1230"/>
                    <a:pt x="21886" y="206"/>
                  </a:cubicBezTo>
                  <a:cubicBezTo>
                    <a:pt x="20764" y="68"/>
                    <a:pt x="19652" y="0"/>
                    <a:pt x="185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0"/>
            <p:cNvSpPr/>
            <p:nvPr/>
          </p:nvSpPr>
          <p:spPr>
            <a:xfrm>
              <a:off x="1720844" y="3257719"/>
              <a:ext cx="17485" cy="17485"/>
            </a:xfrm>
            <a:custGeom>
              <a:avLst/>
              <a:gdLst/>
              <a:ahLst/>
              <a:cxnLst/>
              <a:rect l="l" t="t" r="r" b="b"/>
              <a:pathLst>
                <a:path w="10860" h="10860" extrusionOk="0">
                  <a:moveTo>
                    <a:pt x="5430" y="1"/>
                  </a:moveTo>
                  <a:cubicBezTo>
                    <a:pt x="2429" y="1"/>
                    <a:pt x="0" y="2430"/>
                    <a:pt x="0" y="5430"/>
                  </a:cubicBezTo>
                  <a:cubicBezTo>
                    <a:pt x="0" y="8431"/>
                    <a:pt x="2453" y="10860"/>
                    <a:pt x="5430" y="10860"/>
                  </a:cubicBezTo>
                  <a:cubicBezTo>
                    <a:pt x="8431" y="10860"/>
                    <a:pt x="10860" y="8431"/>
                    <a:pt x="10860" y="5430"/>
                  </a:cubicBezTo>
                  <a:cubicBezTo>
                    <a:pt x="10860" y="2430"/>
                    <a:pt x="8431" y="1"/>
                    <a:pt x="5430" y="1"/>
                  </a:cubicBezTo>
                  <a:close/>
                </a:path>
              </a:pathLst>
            </a:custGeom>
            <a:solidFill>
              <a:srgbClr val="F8E9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0"/>
            <p:cNvSpPr/>
            <p:nvPr/>
          </p:nvSpPr>
          <p:spPr>
            <a:xfrm>
              <a:off x="1725406" y="3271099"/>
              <a:ext cx="17485" cy="17486"/>
            </a:xfrm>
            <a:custGeom>
              <a:avLst/>
              <a:gdLst/>
              <a:ahLst/>
              <a:cxnLst/>
              <a:rect l="l" t="t" r="r" b="b"/>
              <a:pathLst>
                <a:path w="10860" h="10861" extrusionOk="0">
                  <a:moveTo>
                    <a:pt x="5430" y="1"/>
                  </a:moveTo>
                  <a:cubicBezTo>
                    <a:pt x="2429" y="1"/>
                    <a:pt x="0" y="2430"/>
                    <a:pt x="0" y="5430"/>
                  </a:cubicBezTo>
                  <a:cubicBezTo>
                    <a:pt x="0" y="8431"/>
                    <a:pt x="2429" y="10860"/>
                    <a:pt x="5430" y="10860"/>
                  </a:cubicBezTo>
                  <a:cubicBezTo>
                    <a:pt x="8431" y="10860"/>
                    <a:pt x="10860" y="8431"/>
                    <a:pt x="10860" y="5430"/>
                  </a:cubicBezTo>
                  <a:cubicBezTo>
                    <a:pt x="10860" y="2430"/>
                    <a:pt x="8431" y="1"/>
                    <a:pt x="5430" y="1"/>
                  </a:cubicBezTo>
                  <a:close/>
                </a:path>
              </a:pathLst>
            </a:custGeom>
            <a:solidFill>
              <a:srgbClr val="FAB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0"/>
            <p:cNvSpPr/>
            <p:nvPr/>
          </p:nvSpPr>
          <p:spPr>
            <a:xfrm>
              <a:off x="1684458" y="3316084"/>
              <a:ext cx="19056" cy="9615"/>
            </a:xfrm>
            <a:custGeom>
              <a:avLst/>
              <a:gdLst/>
              <a:ahLst/>
              <a:cxnLst/>
              <a:rect l="l" t="t" r="r" b="b"/>
              <a:pathLst>
                <a:path w="11836" h="5972" extrusionOk="0">
                  <a:moveTo>
                    <a:pt x="2767" y="0"/>
                  </a:moveTo>
                  <a:cubicBezTo>
                    <a:pt x="1462" y="0"/>
                    <a:pt x="322" y="978"/>
                    <a:pt x="167" y="2304"/>
                  </a:cubicBezTo>
                  <a:cubicBezTo>
                    <a:pt x="0" y="3757"/>
                    <a:pt x="1024" y="5067"/>
                    <a:pt x="2477" y="5233"/>
                  </a:cubicBezTo>
                  <a:lnTo>
                    <a:pt x="8764" y="5948"/>
                  </a:lnTo>
                  <a:cubicBezTo>
                    <a:pt x="8859" y="5971"/>
                    <a:pt x="8955" y="5971"/>
                    <a:pt x="9074" y="5971"/>
                  </a:cubicBezTo>
                  <a:cubicBezTo>
                    <a:pt x="10383" y="5971"/>
                    <a:pt x="11503" y="4995"/>
                    <a:pt x="11669" y="3638"/>
                  </a:cubicBezTo>
                  <a:cubicBezTo>
                    <a:pt x="11836" y="2209"/>
                    <a:pt x="10812" y="899"/>
                    <a:pt x="9359" y="732"/>
                  </a:cubicBezTo>
                  <a:lnTo>
                    <a:pt x="3072" y="18"/>
                  </a:lnTo>
                  <a:cubicBezTo>
                    <a:pt x="2970" y="6"/>
                    <a:pt x="2868" y="0"/>
                    <a:pt x="2767" y="0"/>
                  </a:cubicBezTo>
                  <a:close/>
                </a:path>
              </a:pathLst>
            </a:custGeom>
            <a:solidFill>
              <a:srgbClr val="EFA6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0"/>
            <p:cNvSpPr/>
            <p:nvPr/>
          </p:nvSpPr>
          <p:spPr>
            <a:xfrm>
              <a:off x="1689710" y="3301865"/>
              <a:ext cx="17256" cy="11029"/>
            </a:xfrm>
            <a:custGeom>
              <a:avLst/>
              <a:gdLst/>
              <a:ahLst/>
              <a:cxnLst/>
              <a:rect l="l" t="t" r="r" b="b"/>
              <a:pathLst>
                <a:path w="10718" h="6850" extrusionOk="0">
                  <a:moveTo>
                    <a:pt x="2957" y="1"/>
                  </a:moveTo>
                  <a:cubicBezTo>
                    <a:pt x="1850" y="1"/>
                    <a:pt x="816" y="695"/>
                    <a:pt x="453" y="1801"/>
                  </a:cubicBezTo>
                  <a:cubicBezTo>
                    <a:pt x="1" y="3182"/>
                    <a:pt x="739" y="4659"/>
                    <a:pt x="2120" y="5111"/>
                  </a:cubicBezTo>
                  <a:lnTo>
                    <a:pt x="6931" y="6730"/>
                  </a:lnTo>
                  <a:cubicBezTo>
                    <a:pt x="7217" y="6826"/>
                    <a:pt x="7479" y="6849"/>
                    <a:pt x="7764" y="6849"/>
                  </a:cubicBezTo>
                  <a:cubicBezTo>
                    <a:pt x="8860" y="6849"/>
                    <a:pt x="9884" y="6159"/>
                    <a:pt x="10241" y="5063"/>
                  </a:cubicBezTo>
                  <a:cubicBezTo>
                    <a:pt x="10717" y="3682"/>
                    <a:pt x="9955" y="2206"/>
                    <a:pt x="8598" y="1753"/>
                  </a:cubicBezTo>
                  <a:lnTo>
                    <a:pt x="3787" y="134"/>
                  </a:lnTo>
                  <a:cubicBezTo>
                    <a:pt x="3512" y="44"/>
                    <a:pt x="3233" y="1"/>
                    <a:pt x="2957" y="1"/>
                  </a:cubicBezTo>
                  <a:close/>
                </a:path>
              </a:pathLst>
            </a:custGeom>
            <a:solidFill>
              <a:srgbClr val="EFA6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0"/>
            <p:cNvSpPr/>
            <p:nvPr/>
          </p:nvSpPr>
          <p:spPr>
            <a:xfrm>
              <a:off x="1697800" y="3288993"/>
              <a:ext cx="16335" cy="12091"/>
            </a:xfrm>
            <a:custGeom>
              <a:avLst/>
              <a:gdLst/>
              <a:ahLst/>
              <a:cxnLst/>
              <a:rect l="l" t="t" r="r" b="b"/>
              <a:pathLst>
                <a:path w="10146" h="7510" extrusionOk="0">
                  <a:moveTo>
                    <a:pt x="2999" y="0"/>
                  </a:moveTo>
                  <a:cubicBezTo>
                    <a:pt x="2071" y="0"/>
                    <a:pt x="1167" y="497"/>
                    <a:pt x="691" y="1366"/>
                  </a:cubicBezTo>
                  <a:cubicBezTo>
                    <a:pt x="1" y="2652"/>
                    <a:pt x="453" y="4247"/>
                    <a:pt x="1739" y="4938"/>
                  </a:cubicBezTo>
                  <a:lnTo>
                    <a:pt x="5883" y="7200"/>
                  </a:lnTo>
                  <a:cubicBezTo>
                    <a:pt x="6288" y="7414"/>
                    <a:pt x="6716" y="7510"/>
                    <a:pt x="7145" y="7510"/>
                  </a:cubicBezTo>
                  <a:cubicBezTo>
                    <a:pt x="8074" y="7510"/>
                    <a:pt x="8955" y="7033"/>
                    <a:pt x="9455" y="6152"/>
                  </a:cubicBezTo>
                  <a:cubicBezTo>
                    <a:pt x="10146" y="4890"/>
                    <a:pt x="9669" y="3295"/>
                    <a:pt x="8407" y="2580"/>
                  </a:cubicBezTo>
                  <a:lnTo>
                    <a:pt x="4240" y="318"/>
                  </a:lnTo>
                  <a:cubicBezTo>
                    <a:pt x="3846" y="102"/>
                    <a:pt x="3420" y="0"/>
                    <a:pt x="2999" y="0"/>
                  </a:cubicBezTo>
                  <a:close/>
                </a:path>
              </a:pathLst>
            </a:custGeom>
            <a:solidFill>
              <a:srgbClr val="EFA6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50"/>
            <p:cNvSpPr/>
            <p:nvPr/>
          </p:nvSpPr>
          <p:spPr>
            <a:xfrm>
              <a:off x="1706082" y="3278921"/>
              <a:ext cx="16296" cy="13154"/>
            </a:xfrm>
            <a:custGeom>
              <a:avLst/>
              <a:gdLst/>
              <a:ahLst/>
              <a:cxnLst/>
              <a:rect l="l" t="t" r="r" b="b"/>
              <a:pathLst>
                <a:path w="10122" h="8170" extrusionOk="0">
                  <a:moveTo>
                    <a:pt x="2990" y="0"/>
                  </a:moveTo>
                  <a:cubicBezTo>
                    <a:pt x="2161" y="0"/>
                    <a:pt x="1345" y="390"/>
                    <a:pt x="834" y="1120"/>
                  </a:cubicBezTo>
                  <a:cubicBezTo>
                    <a:pt x="1" y="2287"/>
                    <a:pt x="286" y="3930"/>
                    <a:pt x="1477" y="4764"/>
                  </a:cubicBezTo>
                  <a:lnTo>
                    <a:pt x="5621" y="7693"/>
                  </a:lnTo>
                  <a:cubicBezTo>
                    <a:pt x="6073" y="8026"/>
                    <a:pt x="6621" y="8169"/>
                    <a:pt x="7121" y="8169"/>
                  </a:cubicBezTo>
                  <a:cubicBezTo>
                    <a:pt x="7955" y="8169"/>
                    <a:pt x="8764" y="7788"/>
                    <a:pt x="9265" y="7050"/>
                  </a:cubicBezTo>
                  <a:cubicBezTo>
                    <a:pt x="10122" y="5883"/>
                    <a:pt x="9836" y="4240"/>
                    <a:pt x="8645" y="3406"/>
                  </a:cubicBezTo>
                  <a:lnTo>
                    <a:pt x="4502" y="477"/>
                  </a:lnTo>
                  <a:cubicBezTo>
                    <a:pt x="4041" y="155"/>
                    <a:pt x="3513" y="0"/>
                    <a:pt x="2990" y="0"/>
                  </a:cubicBezTo>
                  <a:close/>
                </a:path>
              </a:pathLst>
            </a:custGeom>
            <a:solidFill>
              <a:srgbClr val="EFA6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50"/>
            <p:cNvSpPr/>
            <p:nvPr/>
          </p:nvSpPr>
          <p:spPr>
            <a:xfrm>
              <a:off x="1629629" y="3412387"/>
              <a:ext cx="278015" cy="84237"/>
            </a:xfrm>
            <a:custGeom>
              <a:avLst/>
              <a:gdLst/>
              <a:ahLst/>
              <a:cxnLst/>
              <a:rect l="l" t="t" r="r" b="b"/>
              <a:pathLst>
                <a:path w="172680" h="52321" extrusionOk="0">
                  <a:moveTo>
                    <a:pt x="172656" y="1"/>
                  </a:moveTo>
                  <a:lnTo>
                    <a:pt x="1" y="25"/>
                  </a:lnTo>
                  <a:lnTo>
                    <a:pt x="1" y="45296"/>
                  </a:lnTo>
                  <a:cubicBezTo>
                    <a:pt x="24" y="49177"/>
                    <a:pt x="3144" y="52321"/>
                    <a:pt x="7002" y="52321"/>
                  </a:cubicBezTo>
                  <a:lnTo>
                    <a:pt x="165678" y="52297"/>
                  </a:lnTo>
                  <a:cubicBezTo>
                    <a:pt x="169536" y="52297"/>
                    <a:pt x="172679" y="49154"/>
                    <a:pt x="172679" y="45272"/>
                  </a:cubicBezTo>
                  <a:lnTo>
                    <a:pt x="1726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0"/>
            <p:cNvSpPr/>
            <p:nvPr/>
          </p:nvSpPr>
          <p:spPr>
            <a:xfrm>
              <a:off x="1629629" y="3457438"/>
              <a:ext cx="277976" cy="38650"/>
            </a:xfrm>
            <a:custGeom>
              <a:avLst/>
              <a:gdLst/>
              <a:ahLst/>
              <a:cxnLst/>
              <a:rect l="l" t="t" r="r" b="b"/>
              <a:pathLst>
                <a:path w="172656" h="24006" extrusionOk="0">
                  <a:moveTo>
                    <a:pt x="172656" y="1"/>
                  </a:moveTo>
                  <a:lnTo>
                    <a:pt x="1" y="48"/>
                  </a:lnTo>
                  <a:lnTo>
                    <a:pt x="1" y="17004"/>
                  </a:lnTo>
                  <a:cubicBezTo>
                    <a:pt x="1" y="20862"/>
                    <a:pt x="3144" y="24005"/>
                    <a:pt x="7002" y="24005"/>
                  </a:cubicBezTo>
                  <a:lnTo>
                    <a:pt x="165678" y="23982"/>
                  </a:lnTo>
                  <a:cubicBezTo>
                    <a:pt x="169536" y="23982"/>
                    <a:pt x="172656" y="20838"/>
                    <a:pt x="172656" y="16980"/>
                  </a:cubicBezTo>
                  <a:lnTo>
                    <a:pt x="17265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0"/>
            <p:cNvSpPr/>
            <p:nvPr/>
          </p:nvSpPr>
          <p:spPr>
            <a:xfrm>
              <a:off x="1647267" y="3479216"/>
              <a:ext cx="111076" cy="8704"/>
            </a:xfrm>
            <a:custGeom>
              <a:avLst/>
              <a:gdLst/>
              <a:ahLst/>
              <a:cxnLst/>
              <a:rect l="l" t="t" r="r" b="b"/>
              <a:pathLst>
                <a:path w="68991" h="5406" extrusionOk="0">
                  <a:moveTo>
                    <a:pt x="2620" y="0"/>
                  </a:moveTo>
                  <a:cubicBezTo>
                    <a:pt x="1167" y="0"/>
                    <a:pt x="0" y="1215"/>
                    <a:pt x="0" y="2691"/>
                  </a:cubicBezTo>
                  <a:cubicBezTo>
                    <a:pt x="0" y="4191"/>
                    <a:pt x="1167" y="5406"/>
                    <a:pt x="2620" y="5406"/>
                  </a:cubicBezTo>
                  <a:lnTo>
                    <a:pt x="66371" y="5406"/>
                  </a:lnTo>
                  <a:cubicBezTo>
                    <a:pt x="67824" y="5406"/>
                    <a:pt x="68991" y="4191"/>
                    <a:pt x="68991" y="2691"/>
                  </a:cubicBezTo>
                  <a:cubicBezTo>
                    <a:pt x="68991" y="1191"/>
                    <a:pt x="67824" y="0"/>
                    <a:pt x="66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0"/>
            <p:cNvSpPr/>
            <p:nvPr/>
          </p:nvSpPr>
          <p:spPr>
            <a:xfrm>
              <a:off x="1629629" y="3461273"/>
              <a:ext cx="169240" cy="8742"/>
            </a:xfrm>
            <a:custGeom>
              <a:avLst/>
              <a:gdLst/>
              <a:ahLst/>
              <a:cxnLst/>
              <a:rect l="l" t="t" r="r" b="b"/>
              <a:pathLst>
                <a:path w="105118" h="5430" extrusionOk="0">
                  <a:moveTo>
                    <a:pt x="102498" y="0"/>
                  </a:moveTo>
                  <a:lnTo>
                    <a:pt x="1" y="24"/>
                  </a:lnTo>
                  <a:lnTo>
                    <a:pt x="1" y="5430"/>
                  </a:lnTo>
                  <a:lnTo>
                    <a:pt x="102498" y="5406"/>
                  </a:lnTo>
                  <a:cubicBezTo>
                    <a:pt x="103951" y="5406"/>
                    <a:pt x="105118" y="4191"/>
                    <a:pt x="105118" y="2715"/>
                  </a:cubicBezTo>
                  <a:cubicBezTo>
                    <a:pt x="105118" y="1215"/>
                    <a:pt x="103951" y="0"/>
                    <a:pt x="1024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50"/>
            <p:cNvSpPr/>
            <p:nvPr/>
          </p:nvSpPr>
          <p:spPr>
            <a:xfrm>
              <a:off x="1629629" y="3412425"/>
              <a:ext cx="277976" cy="18483"/>
            </a:xfrm>
            <a:custGeom>
              <a:avLst/>
              <a:gdLst/>
              <a:ahLst/>
              <a:cxnLst/>
              <a:rect l="l" t="t" r="r" b="b"/>
              <a:pathLst>
                <a:path w="172656" h="11480" extrusionOk="0">
                  <a:moveTo>
                    <a:pt x="1" y="1"/>
                  </a:moveTo>
                  <a:lnTo>
                    <a:pt x="1" y="11479"/>
                  </a:lnTo>
                  <a:lnTo>
                    <a:pt x="172656" y="11479"/>
                  </a:lnTo>
                  <a:lnTo>
                    <a:pt x="172656" y="1"/>
                  </a:lnTo>
                  <a:close/>
                </a:path>
              </a:pathLst>
            </a:custGeom>
            <a:solidFill>
              <a:srgbClr val="FFFFFF">
                <a:alpha val="37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50"/>
            <p:cNvSpPr/>
            <p:nvPr/>
          </p:nvSpPr>
          <p:spPr>
            <a:xfrm>
              <a:off x="1629629" y="3341840"/>
              <a:ext cx="101031" cy="123804"/>
            </a:xfrm>
            <a:custGeom>
              <a:avLst/>
              <a:gdLst/>
              <a:ahLst/>
              <a:cxnLst/>
              <a:rect l="l" t="t" r="r" b="b"/>
              <a:pathLst>
                <a:path w="62752" h="76897" extrusionOk="0">
                  <a:moveTo>
                    <a:pt x="1" y="0"/>
                  </a:moveTo>
                  <a:lnTo>
                    <a:pt x="1" y="76897"/>
                  </a:lnTo>
                  <a:lnTo>
                    <a:pt x="13956" y="76897"/>
                  </a:lnTo>
                  <a:lnTo>
                    <a:pt x="62752" y="76563"/>
                  </a:lnTo>
                  <a:lnTo>
                    <a:pt x="62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0"/>
            <p:cNvSpPr/>
            <p:nvPr/>
          </p:nvSpPr>
          <p:spPr>
            <a:xfrm>
              <a:off x="1704586" y="3360396"/>
              <a:ext cx="8667" cy="27109"/>
            </a:xfrm>
            <a:custGeom>
              <a:avLst/>
              <a:gdLst/>
              <a:ahLst/>
              <a:cxnLst/>
              <a:rect l="l" t="t" r="r" b="b"/>
              <a:pathLst>
                <a:path w="5383" h="16838" extrusionOk="0">
                  <a:moveTo>
                    <a:pt x="2692" y="0"/>
                  </a:moveTo>
                  <a:cubicBezTo>
                    <a:pt x="1192" y="0"/>
                    <a:pt x="1" y="1191"/>
                    <a:pt x="1" y="2691"/>
                  </a:cubicBezTo>
                  <a:lnTo>
                    <a:pt x="1" y="14146"/>
                  </a:lnTo>
                  <a:cubicBezTo>
                    <a:pt x="1" y="15623"/>
                    <a:pt x="1192" y="16837"/>
                    <a:pt x="2692" y="16837"/>
                  </a:cubicBezTo>
                  <a:cubicBezTo>
                    <a:pt x="4168" y="16837"/>
                    <a:pt x="5383" y="15623"/>
                    <a:pt x="5383" y="14146"/>
                  </a:cubicBezTo>
                  <a:lnTo>
                    <a:pt x="5383" y="2691"/>
                  </a:lnTo>
                  <a:cubicBezTo>
                    <a:pt x="5383" y="1191"/>
                    <a:pt x="4168" y="0"/>
                    <a:pt x="26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0"/>
            <p:cNvSpPr/>
            <p:nvPr/>
          </p:nvSpPr>
          <p:spPr>
            <a:xfrm>
              <a:off x="1717047" y="3341840"/>
              <a:ext cx="13613" cy="123268"/>
            </a:xfrm>
            <a:custGeom>
              <a:avLst/>
              <a:gdLst/>
              <a:ahLst/>
              <a:cxnLst/>
              <a:rect l="l" t="t" r="r" b="b"/>
              <a:pathLst>
                <a:path w="8455" h="76564" extrusionOk="0">
                  <a:moveTo>
                    <a:pt x="1" y="0"/>
                  </a:moveTo>
                  <a:lnTo>
                    <a:pt x="1" y="76563"/>
                  </a:lnTo>
                  <a:lnTo>
                    <a:pt x="8455" y="76563"/>
                  </a:lnTo>
                  <a:lnTo>
                    <a:pt x="843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0"/>
            <p:cNvSpPr/>
            <p:nvPr/>
          </p:nvSpPr>
          <p:spPr>
            <a:xfrm>
              <a:off x="1629629" y="3330988"/>
              <a:ext cx="142287" cy="21741"/>
            </a:xfrm>
            <a:custGeom>
              <a:avLst/>
              <a:gdLst/>
              <a:ahLst/>
              <a:cxnLst/>
              <a:rect l="l" t="t" r="r" b="b"/>
              <a:pathLst>
                <a:path w="88377" h="13504" extrusionOk="0">
                  <a:moveTo>
                    <a:pt x="1" y="1"/>
                  </a:moveTo>
                  <a:lnTo>
                    <a:pt x="1" y="13504"/>
                  </a:lnTo>
                  <a:lnTo>
                    <a:pt x="81637" y="13504"/>
                  </a:lnTo>
                  <a:cubicBezTo>
                    <a:pt x="85352" y="13504"/>
                    <a:pt x="88376" y="10479"/>
                    <a:pt x="88376" y="6740"/>
                  </a:cubicBezTo>
                  <a:cubicBezTo>
                    <a:pt x="88376" y="3025"/>
                    <a:pt x="85352" y="1"/>
                    <a:pt x="816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0"/>
            <p:cNvSpPr/>
            <p:nvPr/>
          </p:nvSpPr>
          <p:spPr>
            <a:xfrm>
              <a:off x="1700216" y="3383133"/>
              <a:ext cx="61347" cy="82511"/>
            </a:xfrm>
            <a:custGeom>
              <a:avLst/>
              <a:gdLst/>
              <a:ahLst/>
              <a:cxnLst/>
              <a:rect l="l" t="t" r="r" b="b"/>
              <a:pathLst>
                <a:path w="38104" h="51249" extrusionOk="0">
                  <a:moveTo>
                    <a:pt x="3477" y="0"/>
                  </a:moveTo>
                  <a:cubicBezTo>
                    <a:pt x="1548" y="0"/>
                    <a:pt x="0" y="1572"/>
                    <a:pt x="0" y="3501"/>
                  </a:cubicBezTo>
                  <a:lnTo>
                    <a:pt x="0" y="51249"/>
                  </a:lnTo>
                  <a:lnTo>
                    <a:pt x="34626" y="51249"/>
                  </a:lnTo>
                  <a:cubicBezTo>
                    <a:pt x="36555" y="51249"/>
                    <a:pt x="38103" y="49677"/>
                    <a:pt x="38103" y="47748"/>
                  </a:cubicBezTo>
                  <a:lnTo>
                    <a:pt x="38103" y="14480"/>
                  </a:lnTo>
                  <a:cubicBezTo>
                    <a:pt x="38103" y="13551"/>
                    <a:pt x="37746" y="12646"/>
                    <a:pt x="37079" y="12003"/>
                  </a:cubicBezTo>
                  <a:lnTo>
                    <a:pt x="26125" y="1024"/>
                  </a:lnTo>
                  <a:cubicBezTo>
                    <a:pt x="25482" y="358"/>
                    <a:pt x="24600" y="0"/>
                    <a:pt x="236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0"/>
            <p:cNvSpPr/>
            <p:nvPr/>
          </p:nvSpPr>
          <p:spPr>
            <a:xfrm>
              <a:off x="1724408" y="3383133"/>
              <a:ext cx="37156" cy="82511"/>
            </a:xfrm>
            <a:custGeom>
              <a:avLst/>
              <a:gdLst/>
              <a:ahLst/>
              <a:cxnLst/>
              <a:rect l="l" t="t" r="r" b="b"/>
              <a:pathLst>
                <a:path w="23078" h="51249" extrusionOk="0">
                  <a:moveTo>
                    <a:pt x="1" y="0"/>
                  </a:moveTo>
                  <a:lnTo>
                    <a:pt x="15647" y="15480"/>
                  </a:lnTo>
                  <a:lnTo>
                    <a:pt x="15671" y="51249"/>
                  </a:lnTo>
                  <a:lnTo>
                    <a:pt x="19553" y="51249"/>
                  </a:lnTo>
                  <a:cubicBezTo>
                    <a:pt x="21505" y="51249"/>
                    <a:pt x="23077" y="49677"/>
                    <a:pt x="23077" y="47748"/>
                  </a:cubicBezTo>
                  <a:lnTo>
                    <a:pt x="23077" y="14480"/>
                  </a:lnTo>
                  <a:cubicBezTo>
                    <a:pt x="23077" y="13551"/>
                    <a:pt x="22720" y="12670"/>
                    <a:pt x="22053" y="12003"/>
                  </a:cubicBezTo>
                  <a:lnTo>
                    <a:pt x="10956" y="1024"/>
                  </a:lnTo>
                  <a:cubicBezTo>
                    <a:pt x="10289" y="358"/>
                    <a:pt x="9384" y="0"/>
                    <a:pt x="845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50"/>
            <p:cNvSpPr/>
            <p:nvPr/>
          </p:nvSpPr>
          <p:spPr>
            <a:xfrm>
              <a:off x="1661683" y="3454256"/>
              <a:ext cx="66179" cy="29331"/>
            </a:xfrm>
            <a:custGeom>
              <a:avLst/>
              <a:gdLst/>
              <a:ahLst/>
              <a:cxnLst/>
              <a:rect l="l" t="t" r="r" b="b"/>
              <a:pathLst>
                <a:path w="41105" h="18218" extrusionOk="0">
                  <a:moveTo>
                    <a:pt x="10455" y="0"/>
                  </a:moveTo>
                  <a:cubicBezTo>
                    <a:pt x="9526" y="0"/>
                    <a:pt x="8645" y="357"/>
                    <a:pt x="7978" y="1024"/>
                  </a:cubicBezTo>
                  <a:lnTo>
                    <a:pt x="1025" y="7978"/>
                  </a:lnTo>
                  <a:cubicBezTo>
                    <a:pt x="358" y="8645"/>
                    <a:pt x="1" y="9526"/>
                    <a:pt x="1" y="10455"/>
                  </a:cubicBezTo>
                  <a:lnTo>
                    <a:pt x="1" y="15551"/>
                  </a:lnTo>
                  <a:cubicBezTo>
                    <a:pt x="1" y="17003"/>
                    <a:pt x="1191" y="18194"/>
                    <a:pt x="2644" y="18218"/>
                  </a:cubicBezTo>
                  <a:lnTo>
                    <a:pt x="38437" y="18194"/>
                  </a:lnTo>
                  <a:cubicBezTo>
                    <a:pt x="39914" y="18194"/>
                    <a:pt x="41104" y="17003"/>
                    <a:pt x="41104" y="15551"/>
                  </a:cubicBezTo>
                  <a:cubicBezTo>
                    <a:pt x="41104" y="14622"/>
                    <a:pt x="40747" y="13741"/>
                    <a:pt x="40080" y="13074"/>
                  </a:cubicBezTo>
                  <a:lnTo>
                    <a:pt x="28006" y="1024"/>
                  </a:lnTo>
                  <a:cubicBezTo>
                    <a:pt x="27363" y="357"/>
                    <a:pt x="26482" y="0"/>
                    <a:pt x="255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50"/>
            <p:cNvSpPr/>
            <p:nvPr/>
          </p:nvSpPr>
          <p:spPr>
            <a:xfrm>
              <a:off x="1643739" y="3370366"/>
              <a:ext cx="8742" cy="95278"/>
            </a:xfrm>
            <a:custGeom>
              <a:avLst/>
              <a:gdLst/>
              <a:ahLst/>
              <a:cxnLst/>
              <a:rect l="l" t="t" r="r" b="b"/>
              <a:pathLst>
                <a:path w="5430" h="59179" extrusionOk="0">
                  <a:moveTo>
                    <a:pt x="2715" y="0"/>
                  </a:moveTo>
                  <a:cubicBezTo>
                    <a:pt x="1215" y="0"/>
                    <a:pt x="0" y="1191"/>
                    <a:pt x="0" y="2644"/>
                  </a:cubicBezTo>
                  <a:lnTo>
                    <a:pt x="24" y="59179"/>
                  </a:lnTo>
                  <a:lnTo>
                    <a:pt x="5430" y="59179"/>
                  </a:lnTo>
                  <a:lnTo>
                    <a:pt x="5406" y="2644"/>
                  </a:lnTo>
                  <a:cubicBezTo>
                    <a:pt x="5406" y="1191"/>
                    <a:pt x="4192" y="0"/>
                    <a:pt x="2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0"/>
            <p:cNvSpPr/>
            <p:nvPr/>
          </p:nvSpPr>
          <p:spPr>
            <a:xfrm>
              <a:off x="1666015" y="3369908"/>
              <a:ext cx="8705" cy="18513"/>
            </a:xfrm>
            <a:custGeom>
              <a:avLst/>
              <a:gdLst/>
              <a:ahLst/>
              <a:cxnLst/>
              <a:rect l="l" t="t" r="r" b="b"/>
              <a:pathLst>
                <a:path w="5407" h="11499" extrusionOk="0">
                  <a:moveTo>
                    <a:pt x="2714" y="1"/>
                  </a:moveTo>
                  <a:cubicBezTo>
                    <a:pt x="2429" y="1"/>
                    <a:pt x="2133" y="45"/>
                    <a:pt x="1834" y="141"/>
                  </a:cubicBezTo>
                  <a:cubicBezTo>
                    <a:pt x="715" y="475"/>
                    <a:pt x="1" y="1546"/>
                    <a:pt x="1" y="2713"/>
                  </a:cubicBezTo>
                  <a:lnTo>
                    <a:pt x="1" y="8810"/>
                  </a:lnTo>
                  <a:cubicBezTo>
                    <a:pt x="1" y="9953"/>
                    <a:pt x="715" y="11024"/>
                    <a:pt x="1810" y="11358"/>
                  </a:cubicBezTo>
                  <a:cubicBezTo>
                    <a:pt x="2113" y="11454"/>
                    <a:pt x="2412" y="11498"/>
                    <a:pt x="2700" y="11498"/>
                  </a:cubicBezTo>
                  <a:cubicBezTo>
                    <a:pt x="4200" y="11498"/>
                    <a:pt x="5406" y="10288"/>
                    <a:pt x="5406" y="8810"/>
                  </a:cubicBezTo>
                  <a:lnTo>
                    <a:pt x="5406" y="2689"/>
                  </a:lnTo>
                  <a:cubicBezTo>
                    <a:pt x="5406" y="1211"/>
                    <a:pt x="4200" y="1"/>
                    <a:pt x="2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0"/>
            <p:cNvSpPr/>
            <p:nvPr/>
          </p:nvSpPr>
          <p:spPr>
            <a:xfrm>
              <a:off x="1731694" y="3411506"/>
              <a:ext cx="8705" cy="54138"/>
            </a:xfrm>
            <a:custGeom>
              <a:avLst/>
              <a:gdLst/>
              <a:ahLst/>
              <a:cxnLst/>
              <a:rect l="l" t="t" r="r" b="b"/>
              <a:pathLst>
                <a:path w="5407" h="33626" extrusionOk="0">
                  <a:moveTo>
                    <a:pt x="2716" y="0"/>
                  </a:moveTo>
                  <a:cubicBezTo>
                    <a:pt x="1215" y="0"/>
                    <a:pt x="1" y="1167"/>
                    <a:pt x="1" y="2620"/>
                  </a:cubicBezTo>
                  <a:lnTo>
                    <a:pt x="1" y="33626"/>
                  </a:lnTo>
                  <a:lnTo>
                    <a:pt x="5407" y="33626"/>
                  </a:lnTo>
                  <a:lnTo>
                    <a:pt x="5407" y="2620"/>
                  </a:lnTo>
                  <a:cubicBezTo>
                    <a:pt x="5407" y="1167"/>
                    <a:pt x="4192" y="0"/>
                    <a:pt x="2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0"/>
            <p:cNvSpPr/>
            <p:nvPr/>
          </p:nvSpPr>
          <p:spPr>
            <a:xfrm>
              <a:off x="1714325" y="3397396"/>
              <a:ext cx="8705" cy="24923"/>
            </a:xfrm>
            <a:custGeom>
              <a:avLst/>
              <a:gdLst/>
              <a:ahLst/>
              <a:cxnLst/>
              <a:rect l="l" t="t" r="r" b="b"/>
              <a:pathLst>
                <a:path w="5407" h="15480" extrusionOk="0">
                  <a:moveTo>
                    <a:pt x="2716" y="0"/>
                  </a:moveTo>
                  <a:cubicBezTo>
                    <a:pt x="1215" y="0"/>
                    <a:pt x="1" y="1215"/>
                    <a:pt x="1" y="2691"/>
                  </a:cubicBezTo>
                  <a:lnTo>
                    <a:pt x="1" y="12765"/>
                  </a:lnTo>
                  <a:cubicBezTo>
                    <a:pt x="1" y="14265"/>
                    <a:pt x="1215" y="15480"/>
                    <a:pt x="2716" y="15480"/>
                  </a:cubicBezTo>
                  <a:cubicBezTo>
                    <a:pt x="4192" y="15480"/>
                    <a:pt x="5407" y="14265"/>
                    <a:pt x="5407" y="12765"/>
                  </a:cubicBezTo>
                  <a:lnTo>
                    <a:pt x="5407" y="2691"/>
                  </a:lnTo>
                  <a:cubicBezTo>
                    <a:pt x="5407" y="1215"/>
                    <a:pt x="4192" y="0"/>
                    <a:pt x="2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0"/>
            <p:cNvSpPr/>
            <p:nvPr/>
          </p:nvSpPr>
          <p:spPr>
            <a:xfrm>
              <a:off x="1783033" y="3331565"/>
              <a:ext cx="70127" cy="32016"/>
            </a:xfrm>
            <a:custGeom>
              <a:avLst/>
              <a:gdLst/>
              <a:ahLst/>
              <a:cxnLst/>
              <a:rect l="l" t="t" r="r" b="b"/>
              <a:pathLst>
                <a:path w="43557" h="19886" extrusionOk="0">
                  <a:moveTo>
                    <a:pt x="33460" y="0"/>
                  </a:moveTo>
                  <a:cubicBezTo>
                    <a:pt x="28197" y="0"/>
                    <a:pt x="23910" y="4263"/>
                    <a:pt x="23910" y="9526"/>
                  </a:cubicBezTo>
                  <a:cubicBezTo>
                    <a:pt x="23910" y="10931"/>
                    <a:pt x="25053" y="12050"/>
                    <a:pt x="26434" y="12050"/>
                  </a:cubicBezTo>
                  <a:cubicBezTo>
                    <a:pt x="27839" y="12050"/>
                    <a:pt x="28983" y="10931"/>
                    <a:pt x="28983" y="9526"/>
                  </a:cubicBezTo>
                  <a:cubicBezTo>
                    <a:pt x="28983" y="7049"/>
                    <a:pt x="30983" y="5049"/>
                    <a:pt x="33460" y="5049"/>
                  </a:cubicBezTo>
                  <a:lnTo>
                    <a:pt x="33650" y="5049"/>
                  </a:lnTo>
                  <a:cubicBezTo>
                    <a:pt x="35532" y="5049"/>
                    <a:pt x="37270" y="6168"/>
                    <a:pt x="37961" y="7906"/>
                  </a:cubicBezTo>
                  <a:cubicBezTo>
                    <a:pt x="39247" y="11288"/>
                    <a:pt x="36794" y="14479"/>
                    <a:pt x="33603" y="14479"/>
                  </a:cubicBezTo>
                  <a:lnTo>
                    <a:pt x="2691" y="14479"/>
                  </a:lnTo>
                  <a:cubicBezTo>
                    <a:pt x="1191" y="14479"/>
                    <a:pt x="0" y="15694"/>
                    <a:pt x="0" y="17194"/>
                  </a:cubicBezTo>
                  <a:cubicBezTo>
                    <a:pt x="0" y="18671"/>
                    <a:pt x="1191" y="19885"/>
                    <a:pt x="2691" y="19885"/>
                  </a:cubicBezTo>
                  <a:lnTo>
                    <a:pt x="33603" y="19885"/>
                  </a:lnTo>
                  <a:cubicBezTo>
                    <a:pt x="39080" y="19885"/>
                    <a:pt x="43557" y="15432"/>
                    <a:pt x="43557" y="9931"/>
                  </a:cubicBezTo>
                  <a:cubicBezTo>
                    <a:pt x="43557" y="4453"/>
                    <a:pt x="39080" y="0"/>
                    <a:pt x="336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0"/>
            <p:cNvSpPr/>
            <p:nvPr/>
          </p:nvSpPr>
          <p:spPr>
            <a:xfrm>
              <a:off x="1783072" y="3367374"/>
              <a:ext cx="103790" cy="32324"/>
            </a:xfrm>
            <a:custGeom>
              <a:avLst/>
              <a:gdLst/>
              <a:ahLst/>
              <a:cxnLst/>
              <a:rect l="l" t="t" r="r" b="b"/>
              <a:pathLst>
                <a:path w="64466" h="20077" extrusionOk="0">
                  <a:moveTo>
                    <a:pt x="2644" y="1"/>
                  </a:moveTo>
                  <a:cubicBezTo>
                    <a:pt x="1191" y="1"/>
                    <a:pt x="0" y="1215"/>
                    <a:pt x="0" y="2692"/>
                  </a:cubicBezTo>
                  <a:cubicBezTo>
                    <a:pt x="0" y="4192"/>
                    <a:pt x="1191" y="5407"/>
                    <a:pt x="2644" y="5407"/>
                  </a:cubicBezTo>
                  <a:lnTo>
                    <a:pt x="54572" y="5383"/>
                  </a:lnTo>
                  <a:lnTo>
                    <a:pt x="54572" y="5383"/>
                  </a:lnTo>
                  <a:cubicBezTo>
                    <a:pt x="55829" y="5386"/>
                    <a:pt x="57015" y="5886"/>
                    <a:pt x="57893" y="6788"/>
                  </a:cubicBezTo>
                  <a:cubicBezTo>
                    <a:pt x="58798" y="7669"/>
                    <a:pt x="59274" y="8860"/>
                    <a:pt x="59274" y="10122"/>
                  </a:cubicBezTo>
                  <a:cubicBezTo>
                    <a:pt x="59274" y="11360"/>
                    <a:pt x="58798" y="12551"/>
                    <a:pt x="57893" y="13456"/>
                  </a:cubicBezTo>
                  <a:cubicBezTo>
                    <a:pt x="57018" y="14331"/>
                    <a:pt x="55836" y="14831"/>
                    <a:pt x="54583" y="14837"/>
                  </a:cubicBezTo>
                  <a:lnTo>
                    <a:pt x="54583" y="14837"/>
                  </a:lnTo>
                  <a:cubicBezTo>
                    <a:pt x="52022" y="14824"/>
                    <a:pt x="49963" y="12757"/>
                    <a:pt x="49963" y="10193"/>
                  </a:cubicBezTo>
                  <a:cubicBezTo>
                    <a:pt x="49963" y="8764"/>
                    <a:pt x="48796" y="7597"/>
                    <a:pt x="47343" y="7597"/>
                  </a:cubicBezTo>
                  <a:cubicBezTo>
                    <a:pt x="45914" y="7597"/>
                    <a:pt x="44724" y="8764"/>
                    <a:pt x="44724" y="10193"/>
                  </a:cubicBezTo>
                  <a:cubicBezTo>
                    <a:pt x="44724" y="15647"/>
                    <a:pt x="49153" y="20076"/>
                    <a:pt x="54607" y="20076"/>
                  </a:cubicBezTo>
                  <a:cubicBezTo>
                    <a:pt x="57226" y="20076"/>
                    <a:pt x="59703" y="19052"/>
                    <a:pt x="61584" y="17171"/>
                  </a:cubicBezTo>
                  <a:cubicBezTo>
                    <a:pt x="63442" y="15313"/>
                    <a:pt x="64466" y="12837"/>
                    <a:pt x="64466" y="10193"/>
                  </a:cubicBezTo>
                  <a:cubicBezTo>
                    <a:pt x="64466" y="7574"/>
                    <a:pt x="63442" y="5097"/>
                    <a:pt x="61561" y="3216"/>
                  </a:cubicBezTo>
                  <a:cubicBezTo>
                    <a:pt x="59703" y="1358"/>
                    <a:pt x="57226" y="334"/>
                    <a:pt x="54607" y="334"/>
                  </a:cubicBezTo>
                  <a:lnTo>
                    <a:pt x="26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50"/>
            <p:cNvSpPr/>
            <p:nvPr/>
          </p:nvSpPr>
          <p:spPr>
            <a:xfrm>
              <a:off x="1637758" y="3266384"/>
              <a:ext cx="48580" cy="32055"/>
            </a:xfrm>
            <a:custGeom>
              <a:avLst/>
              <a:gdLst/>
              <a:ahLst/>
              <a:cxnLst/>
              <a:rect l="l" t="t" r="r" b="b"/>
              <a:pathLst>
                <a:path w="30174" h="19910" extrusionOk="0">
                  <a:moveTo>
                    <a:pt x="2715" y="1"/>
                  </a:moveTo>
                  <a:cubicBezTo>
                    <a:pt x="1215" y="1"/>
                    <a:pt x="0" y="1215"/>
                    <a:pt x="0" y="2692"/>
                  </a:cubicBezTo>
                  <a:cubicBezTo>
                    <a:pt x="0" y="4192"/>
                    <a:pt x="1215" y="5407"/>
                    <a:pt x="2715" y="5407"/>
                  </a:cubicBezTo>
                  <a:lnTo>
                    <a:pt x="20314" y="5407"/>
                  </a:lnTo>
                  <a:cubicBezTo>
                    <a:pt x="22815" y="5407"/>
                    <a:pt x="24863" y="7431"/>
                    <a:pt x="24863" y="9955"/>
                  </a:cubicBezTo>
                  <a:cubicBezTo>
                    <a:pt x="24863" y="12440"/>
                    <a:pt x="22840" y="14478"/>
                    <a:pt x="20361" y="14503"/>
                  </a:cubicBezTo>
                  <a:lnTo>
                    <a:pt x="20361" y="14503"/>
                  </a:lnTo>
                  <a:cubicBezTo>
                    <a:pt x="17740" y="14477"/>
                    <a:pt x="15623" y="12344"/>
                    <a:pt x="15623" y="9741"/>
                  </a:cubicBezTo>
                  <a:cubicBezTo>
                    <a:pt x="15623" y="8598"/>
                    <a:pt x="14956" y="7574"/>
                    <a:pt x="13884" y="7193"/>
                  </a:cubicBezTo>
                  <a:cubicBezTo>
                    <a:pt x="13564" y="7083"/>
                    <a:pt x="13247" y="7032"/>
                    <a:pt x="12942" y="7032"/>
                  </a:cubicBezTo>
                  <a:cubicBezTo>
                    <a:pt x="11454" y="7032"/>
                    <a:pt x="10240" y="8239"/>
                    <a:pt x="10240" y="9741"/>
                  </a:cubicBezTo>
                  <a:cubicBezTo>
                    <a:pt x="10240" y="15337"/>
                    <a:pt x="14789" y="19909"/>
                    <a:pt x="20409" y="19909"/>
                  </a:cubicBezTo>
                  <a:lnTo>
                    <a:pt x="20409" y="19886"/>
                  </a:lnTo>
                  <a:lnTo>
                    <a:pt x="20243" y="19886"/>
                  </a:lnTo>
                  <a:cubicBezTo>
                    <a:pt x="22886" y="19886"/>
                    <a:pt x="25387" y="18862"/>
                    <a:pt x="27268" y="16980"/>
                  </a:cubicBezTo>
                  <a:cubicBezTo>
                    <a:pt x="29149" y="15099"/>
                    <a:pt x="30173" y="12598"/>
                    <a:pt x="30173" y="9955"/>
                  </a:cubicBezTo>
                  <a:cubicBezTo>
                    <a:pt x="30173" y="4454"/>
                    <a:pt x="25720" y="1"/>
                    <a:pt x="202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50"/>
            <p:cNvSpPr/>
            <p:nvPr/>
          </p:nvSpPr>
          <p:spPr>
            <a:xfrm>
              <a:off x="1637758" y="3229998"/>
              <a:ext cx="64376" cy="32055"/>
            </a:xfrm>
            <a:custGeom>
              <a:avLst/>
              <a:gdLst/>
              <a:ahLst/>
              <a:cxnLst/>
              <a:rect l="l" t="t" r="r" b="b"/>
              <a:pathLst>
                <a:path w="39985" h="19910" extrusionOk="0">
                  <a:moveTo>
                    <a:pt x="29864" y="1"/>
                  </a:moveTo>
                  <a:cubicBezTo>
                    <a:pt x="24624" y="1"/>
                    <a:pt x="20338" y="4287"/>
                    <a:pt x="20338" y="9550"/>
                  </a:cubicBezTo>
                  <a:cubicBezTo>
                    <a:pt x="20338" y="10946"/>
                    <a:pt x="21466" y="12086"/>
                    <a:pt x="22876" y="12086"/>
                  </a:cubicBezTo>
                  <a:cubicBezTo>
                    <a:pt x="22958" y="12086"/>
                    <a:pt x="23041" y="12083"/>
                    <a:pt x="23124" y="12075"/>
                  </a:cubicBezTo>
                  <a:cubicBezTo>
                    <a:pt x="24410" y="11956"/>
                    <a:pt x="25387" y="10813"/>
                    <a:pt x="25410" y="9503"/>
                  </a:cubicBezTo>
                  <a:cubicBezTo>
                    <a:pt x="25410" y="8336"/>
                    <a:pt x="25887" y="7217"/>
                    <a:pt x="26720" y="6383"/>
                  </a:cubicBezTo>
                  <a:cubicBezTo>
                    <a:pt x="27554" y="5526"/>
                    <a:pt x="28673" y="5073"/>
                    <a:pt x="29887" y="5073"/>
                  </a:cubicBezTo>
                  <a:lnTo>
                    <a:pt x="30078" y="5073"/>
                  </a:lnTo>
                  <a:cubicBezTo>
                    <a:pt x="31959" y="5073"/>
                    <a:pt x="33698" y="6193"/>
                    <a:pt x="34388" y="7931"/>
                  </a:cubicBezTo>
                  <a:cubicBezTo>
                    <a:pt x="35674" y="11313"/>
                    <a:pt x="33221" y="14504"/>
                    <a:pt x="30030" y="14504"/>
                  </a:cubicBezTo>
                  <a:lnTo>
                    <a:pt x="2715" y="14504"/>
                  </a:lnTo>
                  <a:cubicBezTo>
                    <a:pt x="1215" y="14528"/>
                    <a:pt x="0" y="15718"/>
                    <a:pt x="0" y="17219"/>
                  </a:cubicBezTo>
                  <a:cubicBezTo>
                    <a:pt x="0" y="18695"/>
                    <a:pt x="1215" y="19910"/>
                    <a:pt x="2715" y="19910"/>
                  </a:cubicBezTo>
                  <a:lnTo>
                    <a:pt x="30030" y="19910"/>
                  </a:lnTo>
                  <a:cubicBezTo>
                    <a:pt x="35508" y="19910"/>
                    <a:pt x="39985" y="15433"/>
                    <a:pt x="39985" y="9955"/>
                  </a:cubicBezTo>
                  <a:cubicBezTo>
                    <a:pt x="39985" y="4478"/>
                    <a:pt x="35508" y="1"/>
                    <a:pt x="300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0"/>
            <p:cNvSpPr/>
            <p:nvPr/>
          </p:nvSpPr>
          <p:spPr>
            <a:xfrm>
              <a:off x="1832686" y="3230036"/>
              <a:ext cx="8704" cy="9779"/>
            </a:xfrm>
            <a:custGeom>
              <a:avLst/>
              <a:gdLst/>
              <a:ahLst/>
              <a:cxnLst/>
              <a:rect l="l" t="t" r="r" b="b"/>
              <a:pathLst>
                <a:path w="5406" h="6074" extrusionOk="0">
                  <a:moveTo>
                    <a:pt x="2715" y="1"/>
                  </a:moveTo>
                  <a:cubicBezTo>
                    <a:pt x="1215" y="1"/>
                    <a:pt x="24" y="1144"/>
                    <a:pt x="0" y="2549"/>
                  </a:cubicBezTo>
                  <a:lnTo>
                    <a:pt x="0" y="3478"/>
                  </a:lnTo>
                  <a:cubicBezTo>
                    <a:pt x="0" y="4906"/>
                    <a:pt x="1191" y="6049"/>
                    <a:pt x="2691" y="6073"/>
                  </a:cubicBezTo>
                  <a:lnTo>
                    <a:pt x="2763" y="6073"/>
                  </a:lnTo>
                  <a:cubicBezTo>
                    <a:pt x="4215" y="6073"/>
                    <a:pt x="5382" y="4883"/>
                    <a:pt x="5406" y="3454"/>
                  </a:cubicBezTo>
                  <a:lnTo>
                    <a:pt x="5406" y="2573"/>
                  </a:lnTo>
                  <a:cubicBezTo>
                    <a:pt x="5406" y="1168"/>
                    <a:pt x="4215" y="1"/>
                    <a:pt x="27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0"/>
            <p:cNvSpPr/>
            <p:nvPr/>
          </p:nvSpPr>
          <p:spPr>
            <a:xfrm>
              <a:off x="1832686" y="3245756"/>
              <a:ext cx="8704" cy="9779"/>
            </a:xfrm>
            <a:custGeom>
              <a:avLst/>
              <a:gdLst/>
              <a:ahLst/>
              <a:cxnLst/>
              <a:rect l="l" t="t" r="r" b="b"/>
              <a:pathLst>
                <a:path w="5406" h="6074" extrusionOk="0">
                  <a:moveTo>
                    <a:pt x="2644" y="1"/>
                  </a:moveTo>
                  <a:cubicBezTo>
                    <a:pt x="1191" y="1"/>
                    <a:pt x="24" y="1167"/>
                    <a:pt x="0" y="2620"/>
                  </a:cubicBezTo>
                  <a:lnTo>
                    <a:pt x="0" y="3454"/>
                  </a:lnTo>
                  <a:cubicBezTo>
                    <a:pt x="0" y="4906"/>
                    <a:pt x="1167" y="6073"/>
                    <a:pt x="2620" y="6073"/>
                  </a:cubicBezTo>
                  <a:lnTo>
                    <a:pt x="2763" y="6073"/>
                  </a:lnTo>
                  <a:cubicBezTo>
                    <a:pt x="4215" y="6073"/>
                    <a:pt x="5382" y="4906"/>
                    <a:pt x="5406" y="3454"/>
                  </a:cubicBezTo>
                  <a:lnTo>
                    <a:pt x="5406" y="2572"/>
                  </a:lnTo>
                  <a:cubicBezTo>
                    <a:pt x="5406" y="1167"/>
                    <a:pt x="4215" y="1"/>
                    <a:pt x="27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0"/>
            <p:cNvSpPr/>
            <p:nvPr/>
          </p:nvSpPr>
          <p:spPr>
            <a:xfrm>
              <a:off x="1839472" y="3238701"/>
              <a:ext cx="11196" cy="8705"/>
            </a:xfrm>
            <a:custGeom>
              <a:avLst/>
              <a:gdLst/>
              <a:ahLst/>
              <a:cxnLst/>
              <a:rect l="l" t="t" r="r" b="b"/>
              <a:pathLst>
                <a:path w="6954" h="5407" extrusionOk="0">
                  <a:moveTo>
                    <a:pt x="2715" y="1"/>
                  </a:moveTo>
                  <a:cubicBezTo>
                    <a:pt x="1215" y="1"/>
                    <a:pt x="24" y="1191"/>
                    <a:pt x="0" y="2692"/>
                  </a:cubicBezTo>
                  <a:cubicBezTo>
                    <a:pt x="0" y="4168"/>
                    <a:pt x="1215" y="5383"/>
                    <a:pt x="2691" y="5407"/>
                  </a:cubicBezTo>
                  <a:lnTo>
                    <a:pt x="3739" y="5407"/>
                  </a:lnTo>
                  <a:cubicBezTo>
                    <a:pt x="4787" y="5407"/>
                    <a:pt x="5763" y="4787"/>
                    <a:pt x="6144" y="3835"/>
                  </a:cubicBezTo>
                  <a:cubicBezTo>
                    <a:pt x="6954" y="1882"/>
                    <a:pt x="5549" y="24"/>
                    <a:pt x="36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0"/>
            <p:cNvSpPr/>
            <p:nvPr/>
          </p:nvSpPr>
          <p:spPr>
            <a:xfrm>
              <a:off x="1822985" y="3238701"/>
              <a:ext cx="11157" cy="8705"/>
            </a:xfrm>
            <a:custGeom>
              <a:avLst/>
              <a:gdLst/>
              <a:ahLst/>
              <a:cxnLst/>
              <a:rect l="l" t="t" r="r" b="b"/>
              <a:pathLst>
                <a:path w="6930" h="5407" extrusionOk="0">
                  <a:moveTo>
                    <a:pt x="3191" y="1"/>
                  </a:moveTo>
                  <a:cubicBezTo>
                    <a:pt x="2143" y="1"/>
                    <a:pt x="1167" y="620"/>
                    <a:pt x="786" y="1572"/>
                  </a:cubicBezTo>
                  <a:cubicBezTo>
                    <a:pt x="0" y="3525"/>
                    <a:pt x="1405" y="5383"/>
                    <a:pt x="3239" y="5383"/>
                  </a:cubicBezTo>
                  <a:lnTo>
                    <a:pt x="4215" y="5407"/>
                  </a:lnTo>
                  <a:lnTo>
                    <a:pt x="4239" y="5407"/>
                  </a:lnTo>
                  <a:cubicBezTo>
                    <a:pt x="5716" y="5407"/>
                    <a:pt x="6930" y="4192"/>
                    <a:pt x="6930" y="2716"/>
                  </a:cubicBezTo>
                  <a:cubicBezTo>
                    <a:pt x="6930" y="1215"/>
                    <a:pt x="5739" y="24"/>
                    <a:pt x="4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0"/>
            <p:cNvSpPr/>
            <p:nvPr/>
          </p:nvSpPr>
          <p:spPr>
            <a:xfrm>
              <a:off x="1878273" y="3326120"/>
              <a:ext cx="8705" cy="9779"/>
            </a:xfrm>
            <a:custGeom>
              <a:avLst/>
              <a:gdLst/>
              <a:ahLst/>
              <a:cxnLst/>
              <a:rect l="l" t="t" r="r" b="b"/>
              <a:pathLst>
                <a:path w="5407" h="6074" extrusionOk="0">
                  <a:moveTo>
                    <a:pt x="2644" y="0"/>
                  </a:moveTo>
                  <a:cubicBezTo>
                    <a:pt x="1191" y="0"/>
                    <a:pt x="24" y="1167"/>
                    <a:pt x="24" y="2620"/>
                  </a:cubicBezTo>
                  <a:lnTo>
                    <a:pt x="24" y="3430"/>
                  </a:lnTo>
                  <a:cubicBezTo>
                    <a:pt x="1" y="4882"/>
                    <a:pt x="1191" y="6073"/>
                    <a:pt x="2644" y="6073"/>
                  </a:cubicBezTo>
                  <a:lnTo>
                    <a:pt x="2715" y="6073"/>
                  </a:lnTo>
                  <a:cubicBezTo>
                    <a:pt x="4192" y="6073"/>
                    <a:pt x="5406" y="4930"/>
                    <a:pt x="5406" y="3501"/>
                  </a:cubicBezTo>
                  <a:lnTo>
                    <a:pt x="5406" y="2572"/>
                  </a:lnTo>
                  <a:cubicBezTo>
                    <a:pt x="5406" y="1167"/>
                    <a:pt x="4216" y="0"/>
                    <a:pt x="2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0"/>
            <p:cNvSpPr/>
            <p:nvPr/>
          </p:nvSpPr>
          <p:spPr>
            <a:xfrm>
              <a:off x="1878273" y="3341878"/>
              <a:ext cx="8705" cy="9739"/>
            </a:xfrm>
            <a:custGeom>
              <a:avLst/>
              <a:gdLst/>
              <a:ahLst/>
              <a:cxnLst/>
              <a:rect l="l" t="t" r="r" b="b"/>
              <a:pathLst>
                <a:path w="5407" h="6049" extrusionOk="0">
                  <a:moveTo>
                    <a:pt x="2715" y="0"/>
                  </a:moveTo>
                  <a:cubicBezTo>
                    <a:pt x="1239" y="0"/>
                    <a:pt x="24" y="1143"/>
                    <a:pt x="24" y="2548"/>
                  </a:cubicBezTo>
                  <a:lnTo>
                    <a:pt x="24" y="3429"/>
                  </a:lnTo>
                  <a:cubicBezTo>
                    <a:pt x="1" y="4882"/>
                    <a:pt x="1191" y="6049"/>
                    <a:pt x="2620" y="6049"/>
                  </a:cubicBezTo>
                  <a:lnTo>
                    <a:pt x="2715" y="6049"/>
                  </a:lnTo>
                  <a:cubicBezTo>
                    <a:pt x="4192" y="6049"/>
                    <a:pt x="5406" y="4906"/>
                    <a:pt x="5406" y="3501"/>
                  </a:cubicBezTo>
                  <a:lnTo>
                    <a:pt x="5406" y="2620"/>
                  </a:lnTo>
                  <a:cubicBezTo>
                    <a:pt x="5406" y="1167"/>
                    <a:pt x="4240" y="0"/>
                    <a:pt x="2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0"/>
            <p:cNvSpPr/>
            <p:nvPr/>
          </p:nvSpPr>
          <p:spPr>
            <a:xfrm>
              <a:off x="1885328" y="3334823"/>
              <a:ext cx="10277" cy="8667"/>
            </a:xfrm>
            <a:custGeom>
              <a:avLst/>
              <a:gdLst/>
              <a:ahLst/>
              <a:cxnLst/>
              <a:rect l="l" t="t" r="r" b="b"/>
              <a:pathLst>
                <a:path w="6383" h="5383" extrusionOk="0">
                  <a:moveTo>
                    <a:pt x="2715" y="0"/>
                  </a:moveTo>
                  <a:cubicBezTo>
                    <a:pt x="1215" y="0"/>
                    <a:pt x="24" y="1191"/>
                    <a:pt x="0" y="2667"/>
                  </a:cubicBezTo>
                  <a:cubicBezTo>
                    <a:pt x="0" y="4168"/>
                    <a:pt x="1215" y="5382"/>
                    <a:pt x="2691" y="5382"/>
                  </a:cubicBezTo>
                  <a:lnTo>
                    <a:pt x="3692" y="5382"/>
                  </a:lnTo>
                  <a:cubicBezTo>
                    <a:pt x="5168" y="5382"/>
                    <a:pt x="6383" y="4192"/>
                    <a:pt x="6383" y="2715"/>
                  </a:cubicBezTo>
                  <a:cubicBezTo>
                    <a:pt x="6383" y="1215"/>
                    <a:pt x="5192" y="0"/>
                    <a:pt x="36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50"/>
            <p:cNvSpPr/>
            <p:nvPr/>
          </p:nvSpPr>
          <p:spPr>
            <a:xfrm>
              <a:off x="1869033" y="3334785"/>
              <a:ext cx="11887" cy="8705"/>
            </a:xfrm>
            <a:custGeom>
              <a:avLst/>
              <a:gdLst/>
              <a:ahLst/>
              <a:cxnLst/>
              <a:rect l="l" t="t" r="r" b="b"/>
              <a:pathLst>
                <a:path w="7383" h="5407" extrusionOk="0">
                  <a:moveTo>
                    <a:pt x="3144" y="0"/>
                  </a:moveTo>
                  <a:cubicBezTo>
                    <a:pt x="1381" y="0"/>
                    <a:pt x="0" y="1715"/>
                    <a:pt x="572" y="3573"/>
                  </a:cubicBezTo>
                  <a:cubicBezTo>
                    <a:pt x="929" y="4668"/>
                    <a:pt x="1977" y="5406"/>
                    <a:pt x="3144" y="5406"/>
                  </a:cubicBezTo>
                  <a:lnTo>
                    <a:pt x="4168" y="5406"/>
                  </a:lnTo>
                  <a:cubicBezTo>
                    <a:pt x="5216" y="5406"/>
                    <a:pt x="6192" y="4811"/>
                    <a:pt x="6573" y="3835"/>
                  </a:cubicBezTo>
                  <a:cubicBezTo>
                    <a:pt x="7383" y="1882"/>
                    <a:pt x="5978" y="24"/>
                    <a:pt x="4120" y="24"/>
                  </a:cubicBezTo>
                  <a:lnTo>
                    <a:pt x="31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50"/>
            <p:cNvSpPr/>
            <p:nvPr/>
          </p:nvSpPr>
          <p:spPr>
            <a:xfrm>
              <a:off x="1806919" y="3461310"/>
              <a:ext cx="21167" cy="8667"/>
            </a:xfrm>
            <a:custGeom>
              <a:avLst/>
              <a:gdLst/>
              <a:ahLst/>
              <a:cxnLst/>
              <a:rect l="l" t="t" r="r" b="b"/>
              <a:pathLst>
                <a:path w="13147" h="5383" extrusionOk="0">
                  <a:moveTo>
                    <a:pt x="3168" y="1"/>
                  </a:moveTo>
                  <a:cubicBezTo>
                    <a:pt x="1382" y="1"/>
                    <a:pt x="1" y="1692"/>
                    <a:pt x="596" y="3573"/>
                  </a:cubicBezTo>
                  <a:cubicBezTo>
                    <a:pt x="953" y="4668"/>
                    <a:pt x="2001" y="5383"/>
                    <a:pt x="3168" y="5383"/>
                  </a:cubicBezTo>
                  <a:lnTo>
                    <a:pt x="10003" y="5383"/>
                  </a:lnTo>
                  <a:cubicBezTo>
                    <a:pt x="11765" y="5383"/>
                    <a:pt x="13146" y="3668"/>
                    <a:pt x="12551" y="1811"/>
                  </a:cubicBezTo>
                  <a:cubicBezTo>
                    <a:pt x="12218" y="715"/>
                    <a:pt x="11146" y="1"/>
                    <a:pt x="99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0"/>
            <p:cNvSpPr/>
            <p:nvPr/>
          </p:nvSpPr>
          <p:spPr>
            <a:xfrm>
              <a:off x="1742084" y="3254359"/>
              <a:ext cx="66179" cy="26990"/>
            </a:xfrm>
            <a:custGeom>
              <a:avLst/>
              <a:gdLst/>
              <a:ahLst/>
              <a:cxnLst/>
              <a:rect l="l" t="t" r="r" b="b"/>
              <a:pathLst>
                <a:path w="41105" h="16764" extrusionOk="0">
                  <a:moveTo>
                    <a:pt x="18556" y="0"/>
                  </a:moveTo>
                  <a:cubicBezTo>
                    <a:pt x="11375" y="0"/>
                    <a:pt x="4889" y="2892"/>
                    <a:pt x="715" y="7541"/>
                  </a:cubicBezTo>
                  <a:cubicBezTo>
                    <a:pt x="96" y="8232"/>
                    <a:pt x="0" y="9280"/>
                    <a:pt x="524" y="10042"/>
                  </a:cubicBezTo>
                  <a:cubicBezTo>
                    <a:pt x="1596" y="11709"/>
                    <a:pt x="3382" y="12876"/>
                    <a:pt x="5502" y="13137"/>
                  </a:cubicBezTo>
                  <a:cubicBezTo>
                    <a:pt x="5797" y="13174"/>
                    <a:pt x="6091" y="13192"/>
                    <a:pt x="6380" y="13192"/>
                  </a:cubicBezTo>
                  <a:cubicBezTo>
                    <a:pt x="7958" y="13192"/>
                    <a:pt x="9431" y="12658"/>
                    <a:pt x="10598" y="11732"/>
                  </a:cubicBezTo>
                  <a:cubicBezTo>
                    <a:pt x="11717" y="13114"/>
                    <a:pt x="13337" y="14114"/>
                    <a:pt x="15218" y="14328"/>
                  </a:cubicBezTo>
                  <a:cubicBezTo>
                    <a:pt x="15514" y="14365"/>
                    <a:pt x="15807" y="14383"/>
                    <a:pt x="16097" y="14383"/>
                  </a:cubicBezTo>
                  <a:cubicBezTo>
                    <a:pt x="17675" y="14383"/>
                    <a:pt x="19151" y="13849"/>
                    <a:pt x="20338" y="12923"/>
                  </a:cubicBezTo>
                  <a:cubicBezTo>
                    <a:pt x="21434" y="14328"/>
                    <a:pt x="23053" y="15305"/>
                    <a:pt x="24958" y="15519"/>
                  </a:cubicBezTo>
                  <a:cubicBezTo>
                    <a:pt x="25254" y="15556"/>
                    <a:pt x="25547" y="15574"/>
                    <a:pt x="25837" y="15574"/>
                  </a:cubicBezTo>
                  <a:cubicBezTo>
                    <a:pt x="27415" y="15574"/>
                    <a:pt x="28891" y="15039"/>
                    <a:pt x="30078" y="14114"/>
                  </a:cubicBezTo>
                  <a:cubicBezTo>
                    <a:pt x="31174" y="15495"/>
                    <a:pt x="32793" y="16495"/>
                    <a:pt x="34698" y="16710"/>
                  </a:cubicBezTo>
                  <a:cubicBezTo>
                    <a:pt x="34989" y="16746"/>
                    <a:pt x="35278" y="16763"/>
                    <a:pt x="35564" y="16763"/>
                  </a:cubicBezTo>
                  <a:cubicBezTo>
                    <a:pt x="37357" y="16763"/>
                    <a:pt x="39018" y="16071"/>
                    <a:pt x="40271" y="14900"/>
                  </a:cubicBezTo>
                  <a:cubicBezTo>
                    <a:pt x="40961" y="14281"/>
                    <a:pt x="41104" y="13257"/>
                    <a:pt x="40676" y="12447"/>
                  </a:cubicBezTo>
                  <a:cubicBezTo>
                    <a:pt x="37318" y="6065"/>
                    <a:pt x="30388" y="1230"/>
                    <a:pt x="21886" y="206"/>
                  </a:cubicBezTo>
                  <a:cubicBezTo>
                    <a:pt x="20764" y="68"/>
                    <a:pt x="19652" y="0"/>
                    <a:pt x="1855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0"/>
            <p:cNvSpPr/>
            <p:nvPr/>
          </p:nvSpPr>
          <p:spPr>
            <a:xfrm>
              <a:off x="1733458" y="3228810"/>
              <a:ext cx="53871" cy="45037"/>
            </a:xfrm>
            <a:custGeom>
              <a:avLst/>
              <a:gdLst/>
              <a:ahLst/>
              <a:cxnLst/>
              <a:rect l="l" t="t" r="r" b="b"/>
              <a:pathLst>
                <a:path w="33460" h="27973" extrusionOk="0">
                  <a:moveTo>
                    <a:pt x="25836" y="0"/>
                  </a:moveTo>
                  <a:cubicBezTo>
                    <a:pt x="20498" y="0"/>
                    <a:pt x="14870" y="1886"/>
                    <a:pt x="10074" y="5692"/>
                  </a:cubicBezTo>
                  <a:cubicBezTo>
                    <a:pt x="3382" y="11003"/>
                    <a:pt x="0" y="18766"/>
                    <a:pt x="453" y="25934"/>
                  </a:cubicBezTo>
                  <a:cubicBezTo>
                    <a:pt x="524" y="26863"/>
                    <a:pt x="1191" y="27649"/>
                    <a:pt x="2096" y="27840"/>
                  </a:cubicBezTo>
                  <a:cubicBezTo>
                    <a:pt x="2544" y="27928"/>
                    <a:pt x="3000" y="27973"/>
                    <a:pt x="3459" y="27973"/>
                  </a:cubicBezTo>
                  <a:cubicBezTo>
                    <a:pt x="4975" y="27973"/>
                    <a:pt x="6507" y="27482"/>
                    <a:pt x="7788" y="26458"/>
                  </a:cubicBezTo>
                  <a:cubicBezTo>
                    <a:pt x="9288" y="25268"/>
                    <a:pt x="10169" y="23577"/>
                    <a:pt x="10383" y="21815"/>
                  </a:cubicBezTo>
                  <a:cubicBezTo>
                    <a:pt x="10656" y="21848"/>
                    <a:pt x="10930" y="21864"/>
                    <a:pt x="11205" y="21864"/>
                  </a:cubicBezTo>
                  <a:cubicBezTo>
                    <a:pt x="12705" y="21864"/>
                    <a:pt x="14212" y="21368"/>
                    <a:pt x="15480" y="20362"/>
                  </a:cubicBezTo>
                  <a:cubicBezTo>
                    <a:pt x="16956" y="19171"/>
                    <a:pt x="17837" y="17480"/>
                    <a:pt x="18052" y="15718"/>
                  </a:cubicBezTo>
                  <a:cubicBezTo>
                    <a:pt x="18310" y="15746"/>
                    <a:pt x="18570" y="15760"/>
                    <a:pt x="18830" y="15760"/>
                  </a:cubicBezTo>
                  <a:cubicBezTo>
                    <a:pt x="20344" y="15760"/>
                    <a:pt x="21867" y="15282"/>
                    <a:pt x="23148" y="14265"/>
                  </a:cubicBezTo>
                  <a:cubicBezTo>
                    <a:pt x="24648" y="13075"/>
                    <a:pt x="25506" y="11384"/>
                    <a:pt x="25720" y="9622"/>
                  </a:cubicBezTo>
                  <a:cubicBezTo>
                    <a:pt x="25978" y="9649"/>
                    <a:pt x="26238" y="9664"/>
                    <a:pt x="26498" y="9664"/>
                  </a:cubicBezTo>
                  <a:cubicBezTo>
                    <a:pt x="28012" y="9664"/>
                    <a:pt x="29536" y="9185"/>
                    <a:pt x="30816" y="8169"/>
                  </a:cubicBezTo>
                  <a:cubicBezTo>
                    <a:pt x="32483" y="6835"/>
                    <a:pt x="33388" y="4883"/>
                    <a:pt x="33436" y="2906"/>
                  </a:cubicBezTo>
                  <a:cubicBezTo>
                    <a:pt x="33460" y="1977"/>
                    <a:pt x="32864" y="1144"/>
                    <a:pt x="31959" y="882"/>
                  </a:cubicBezTo>
                  <a:cubicBezTo>
                    <a:pt x="30010" y="295"/>
                    <a:pt x="27946" y="0"/>
                    <a:pt x="258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50"/>
          <p:cNvGrpSpPr/>
          <p:nvPr/>
        </p:nvGrpSpPr>
        <p:grpSpPr>
          <a:xfrm>
            <a:off x="1122128" y="3786910"/>
            <a:ext cx="255738" cy="238940"/>
            <a:chOff x="822353" y="3852243"/>
            <a:chExt cx="277976" cy="259717"/>
          </a:xfrm>
        </p:grpSpPr>
        <p:sp>
          <p:nvSpPr>
            <p:cNvPr id="7907" name="Google Shape;7907;p50"/>
            <p:cNvSpPr/>
            <p:nvPr/>
          </p:nvSpPr>
          <p:spPr>
            <a:xfrm>
              <a:off x="1036220" y="3924967"/>
              <a:ext cx="30751" cy="89645"/>
            </a:xfrm>
            <a:custGeom>
              <a:avLst/>
              <a:gdLst/>
              <a:ahLst/>
              <a:cxnLst/>
              <a:rect l="l" t="t" r="r" b="b"/>
              <a:pathLst>
                <a:path w="19100" h="55680" extrusionOk="0">
                  <a:moveTo>
                    <a:pt x="3977" y="1"/>
                  </a:moveTo>
                  <a:cubicBezTo>
                    <a:pt x="3170" y="1"/>
                    <a:pt x="2358" y="275"/>
                    <a:pt x="1692" y="835"/>
                  </a:cubicBezTo>
                  <a:cubicBezTo>
                    <a:pt x="191" y="2098"/>
                    <a:pt x="1" y="4312"/>
                    <a:pt x="1263" y="5813"/>
                  </a:cubicBezTo>
                  <a:cubicBezTo>
                    <a:pt x="8646" y="14552"/>
                    <a:pt x="11837" y="25102"/>
                    <a:pt x="10741" y="37105"/>
                  </a:cubicBezTo>
                  <a:cubicBezTo>
                    <a:pt x="10122" y="44106"/>
                    <a:pt x="8169" y="49607"/>
                    <a:pt x="7240" y="51893"/>
                  </a:cubicBezTo>
                  <a:lnTo>
                    <a:pt x="13337" y="55680"/>
                  </a:lnTo>
                  <a:cubicBezTo>
                    <a:pt x="14075" y="54013"/>
                    <a:pt x="16909" y="47202"/>
                    <a:pt x="17790" y="38033"/>
                  </a:cubicBezTo>
                  <a:cubicBezTo>
                    <a:pt x="19100" y="24126"/>
                    <a:pt x="15266" y="11433"/>
                    <a:pt x="6693" y="1264"/>
                  </a:cubicBezTo>
                  <a:cubicBezTo>
                    <a:pt x="5991" y="430"/>
                    <a:pt x="4988" y="1"/>
                    <a:pt x="39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0"/>
            <p:cNvSpPr/>
            <p:nvPr/>
          </p:nvSpPr>
          <p:spPr>
            <a:xfrm>
              <a:off x="1047685" y="3992270"/>
              <a:ext cx="18711" cy="12719"/>
            </a:xfrm>
            <a:custGeom>
              <a:avLst/>
              <a:gdLst/>
              <a:ahLst/>
              <a:cxnLst/>
              <a:rect l="l" t="t" r="r" b="b"/>
              <a:pathLst>
                <a:path w="11622" h="7900" extrusionOk="0">
                  <a:moveTo>
                    <a:pt x="2971" y="1"/>
                  </a:moveTo>
                  <a:cubicBezTo>
                    <a:pt x="1996" y="1"/>
                    <a:pt x="1066" y="549"/>
                    <a:pt x="620" y="1493"/>
                  </a:cubicBezTo>
                  <a:cubicBezTo>
                    <a:pt x="0" y="2779"/>
                    <a:pt x="548" y="4351"/>
                    <a:pt x="1858" y="4947"/>
                  </a:cubicBezTo>
                  <a:lnTo>
                    <a:pt x="7526" y="7638"/>
                  </a:lnTo>
                  <a:cubicBezTo>
                    <a:pt x="7883" y="7828"/>
                    <a:pt x="8264" y="7899"/>
                    <a:pt x="8645" y="7899"/>
                  </a:cubicBezTo>
                  <a:cubicBezTo>
                    <a:pt x="9621" y="7899"/>
                    <a:pt x="10550" y="7352"/>
                    <a:pt x="11003" y="6399"/>
                  </a:cubicBezTo>
                  <a:cubicBezTo>
                    <a:pt x="11622" y="5113"/>
                    <a:pt x="11074" y="3565"/>
                    <a:pt x="9764" y="2946"/>
                  </a:cubicBezTo>
                  <a:lnTo>
                    <a:pt x="4097" y="255"/>
                  </a:lnTo>
                  <a:cubicBezTo>
                    <a:pt x="3731" y="82"/>
                    <a:pt x="3348" y="1"/>
                    <a:pt x="2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50"/>
            <p:cNvSpPr/>
            <p:nvPr/>
          </p:nvSpPr>
          <p:spPr>
            <a:xfrm>
              <a:off x="1050369" y="3980180"/>
              <a:ext cx="17140" cy="10315"/>
            </a:xfrm>
            <a:custGeom>
              <a:avLst/>
              <a:gdLst/>
              <a:ahLst/>
              <a:cxnLst/>
              <a:rect l="l" t="t" r="r" b="b"/>
              <a:pathLst>
                <a:path w="10646" h="6407" extrusionOk="0">
                  <a:moveTo>
                    <a:pt x="2874" y="0"/>
                  </a:moveTo>
                  <a:cubicBezTo>
                    <a:pt x="1703" y="0"/>
                    <a:pt x="619" y="801"/>
                    <a:pt x="334" y="2001"/>
                  </a:cubicBezTo>
                  <a:cubicBezTo>
                    <a:pt x="0" y="3406"/>
                    <a:pt x="858" y="4811"/>
                    <a:pt x="2263" y="5145"/>
                  </a:cubicBezTo>
                  <a:lnTo>
                    <a:pt x="7169" y="6335"/>
                  </a:lnTo>
                  <a:cubicBezTo>
                    <a:pt x="7359" y="6383"/>
                    <a:pt x="7573" y="6407"/>
                    <a:pt x="7764" y="6407"/>
                  </a:cubicBezTo>
                  <a:cubicBezTo>
                    <a:pt x="8955" y="6407"/>
                    <a:pt x="10003" y="5597"/>
                    <a:pt x="10312" y="4406"/>
                  </a:cubicBezTo>
                  <a:cubicBezTo>
                    <a:pt x="10645" y="3001"/>
                    <a:pt x="9788" y="1596"/>
                    <a:pt x="8383" y="1263"/>
                  </a:cubicBezTo>
                  <a:lnTo>
                    <a:pt x="3477" y="72"/>
                  </a:lnTo>
                  <a:cubicBezTo>
                    <a:pt x="3276" y="23"/>
                    <a:pt x="3074" y="0"/>
                    <a:pt x="28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50"/>
            <p:cNvSpPr/>
            <p:nvPr/>
          </p:nvSpPr>
          <p:spPr>
            <a:xfrm>
              <a:off x="1051251" y="3968059"/>
              <a:ext cx="16219" cy="8826"/>
            </a:xfrm>
            <a:custGeom>
              <a:avLst/>
              <a:gdLst/>
              <a:ahLst/>
              <a:cxnLst/>
              <a:rect l="l" t="t" r="r" b="b"/>
              <a:pathLst>
                <a:path w="10074" h="5482" extrusionOk="0">
                  <a:moveTo>
                    <a:pt x="2721" y="1"/>
                  </a:moveTo>
                  <a:cubicBezTo>
                    <a:pt x="1328" y="1"/>
                    <a:pt x="165" y="1050"/>
                    <a:pt x="95" y="2457"/>
                  </a:cubicBezTo>
                  <a:cubicBezTo>
                    <a:pt x="0" y="3886"/>
                    <a:pt x="1096" y="5124"/>
                    <a:pt x="2548" y="5196"/>
                  </a:cubicBezTo>
                  <a:lnTo>
                    <a:pt x="7240" y="5482"/>
                  </a:lnTo>
                  <a:lnTo>
                    <a:pt x="7383" y="5482"/>
                  </a:lnTo>
                  <a:cubicBezTo>
                    <a:pt x="8764" y="5482"/>
                    <a:pt x="9907" y="4410"/>
                    <a:pt x="9978" y="3029"/>
                  </a:cubicBezTo>
                  <a:cubicBezTo>
                    <a:pt x="10074" y="1600"/>
                    <a:pt x="8978" y="361"/>
                    <a:pt x="7526" y="290"/>
                  </a:cubicBezTo>
                  <a:lnTo>
                    <a:pt x="2858" y="4"/>
                  </a:lnTo>
                  <a:cubicBezTo>
                    <a:pt x="2812" y="2"/>
                    <a:pt x="2766" y="1"/>
                    <a:pt x="27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0"/>
            <p:cNvSpPr/>
            <p:nvPr/>
          </p:nvSpPr>
          <p:spPr>
            <a:xfrm>
              <a:off x="1049640" y="3954713"/>
              <a:ext cx="16757" cy="8829"/>
            </a:xfrm>
            <a:custGeom>
              <a:avLst/>
              <a:gdLst/>
              <a:ahLst/>
              <a:cxnLst/>
              <a:rect l="l" t="t" r="r" b="b"/>
              <a:pathLst>
                <a:path w="10408" h="5484" extrusionOk="0">
                  <a:moveTo>
                    <a:pt x="7747" y="0"/>
                  </a:moveTo>
                  <a:cubicBezTo>
                    <a:pt x="7690" y="0"/>
                    <a:pt x="7632" y="2"/>
                    <a:pt x="7574" y="6"/>
                  </a:cubicBezTo>
                  <a:lnTo>
                    <a:pt x="2549" y="268"/>
                  </a:lnTo>
                  <a:cubicBezTo>
                    <a:pt x="1096" y="363"/>
                    <a:pt x="1" y="1578"/>
                    <a:pt x="72" y="3030"/>
                  </a:cubicBezTo>
                  <a:cubicBezTo>
                    <a:pt x="168" y="4412"/>
                    <a:pt x="1311" y="5483"/>
                    <a:pt x="2692" y="5483"/>
                  </a:cubicBezTo>
                  <a:lnTo>
                    <a:pt x="2835" y="5483"/>
                  </a:lnTo>
                  <a:lnTo>
                    <a:pt x="7860" y="5197"/>
                  </a:lnTo>
                  <a:cubicBezTo>
                    <a:pt x="9312" y="5126"/>
                    <a:pt x="10408" y="3888"/>
                    <a:pt x="10313" y="2459"/>
                  </a:cubicBezTo>
                  <a:cubicBezTo>
                    <a:pt x="10244" y="1065"/>
                    <a:pt x="9101" y="0"/>
                    <a:pt x="7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0"/>
            <p:cNvSpPr/>
            <p:nvPr/>
          </p:nvSpPr>
          <p:spPr>
            <a:xfrm>
              <a:off x="987183" y="3927255"/>
              <a:ext cx="58509" cy="38880"/>
            </a:xfrm>
            <a:custGeom>
              <a:avLst/>
              <a:gdLst/>
              <a:ahLst/>
              <a:cxnLst/>
              <a:rect l="l" t="t" r="r" b="b"/>
              <a:pathLst>
                <a:path w="36341" h="24149" extrusionOk="0">
                  <a:moveTo>
                    <a:pt x="25329" y="0"/>
                  </a:moveTo>
                  <a:cubicBezTo>
                    <a:pt x="21187" y="0"/>
                    <a:pt x="16859" y="1066"/>
                    <a:pt x="12812" y="3296"/>
                  </a:cubicBezTo>
                  <a:cubicBezTo>
                    <a:pt x="5406" y="7416"/>
                    <a:pt x="810" y="14465"/>
                    <a:pt x="95" y="21586"/>
                  </a:cubicBezTo>
                  <a:cubicBezTo>
                    <a:pt x="0" y="22491"/>
                    <a:pt x="524" y="23372"/>
                    <a:pt x="1381" y="23705"/>
                  </a:cubicBezTo>
                  <a:cubicBezTo>
                    <a:pt x="2157" y="23997"/>
                    <a:pt x="2989" y="24149"/>
                    <a:pt x="3830" y="24149"/>
                  </a:cubicBezTo>
                  <a:cubicBezTo>
                    <a:pt x="4978" y="24149"/>
                    <a:pt x="6144" y="23867"/>
                    <a:pt x="7216" y="23276"/>
                  </a:cubicBezTo>
                  <a:cubicBezTo>
                    <a:pt x="8859" y="22371"/>
                    <a:pt x="10002" y="20847"/>
                    <a:pt x="10479" y="19157"/>
                  </a:cubicBezTo>
                  <a:cubicBezTo>
                    <a:pt x="11098" y="19331"/>
                    <a:pt x="11744" y="19422"/>
                    <a:pt x="12395" y="19422"/>
                  </a:cubicBezTo>
                  <a:cubicBezTo>
                    <a:pt x="13520" y="19422"/>
                    <a:pt x="14662" y="19150"/>
                    <a:pt x="15718" y="18561"/>
                  </a:cubicBezTo>
                  <a:cubicBezTo>
                    <a:pt x="17385" y="17632"/>
                    <a:pt x="18504" y="16132"/>
                    <a:pt x="19004" y="14441"/>
                  </a:cubicBezTo>
                  <a:cubicBezTo>
                    <a:pt x="19614" y="14613"/>
                    <a:pt x="20249" y="14701"/>
                    <a:pt x="20888" y="14701"/>
                  </a:cubicBezTo>
                  <a:cubicBezTo>
                    <a:pt x="22021" y="14701"/>
                    <a:pt x="23169" y="14424"/>
                    <a:pt x="24219" y="13846"/>
                  </a:cubicBezTo>
                  <a:cubicBezTo>
                    <a:pt x="25886" y="12917"/>
                    <a:pt x="27006" y="11417"/>
                    <a:pt x="27506" y="9726"/>
                  </a:cubicBezTo>
                  <a:cubicBezTo>
                    <a:pt x="28112" y="9897"/>
                    <a:pt x="28743" y="9985"/>
                    <a:pt x="29379" y="9985"/>
                  </a:cubicBezTo>
                  <a:cubicBezTo>
                    <a:pt x="30518" y="9985"/>
                    <a:pt x="31676" y="9703"/>
                    <a:pt x="32745" y="9107"/>
                  </a:cubicBezTo>
                  <a:cubicBezTo>
                    <a:pt x="34603" y="8083"/>
                    <a:pt x="35793" y="6321"/>
                    <a:pt x="36174" y="4392"/>
                  </a:cubicBezTo>
                  <a:cubicBezTo>
                    <a:pt x="36341" y="3487"/>
                    <a:pt x="35865" y="2582"/>
                    <a:pt x="35055" y="2177"/>
                  </a:cubicBezTo>
                  <a:cubicBezTo>
                    <a:pt x="32127" y="745"/>
                    <a:pt x="28793" y="0"/>
                    <a:pt x="253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0"/>
            <p:cNvSpPr/>
            <p:nvPr/>
          </p:nvSpPr>
          <p:spPr>
            <a:xfrm>
              <a:off x="986109" y="3898681"/>
              <a:ext cx="60504" cy="36528"/>
            </a:xfrm>
            <a:custGeom>
              <a:avLst/>
              <a:gdLst/>
              <a:ahLst/>
              <a:cxnLst/>
              <a:rect l="l" t="t" r="r" b="b"/>
              <a:pathLst>
                <a:path w="37580" h="22688" extrusionOk="0">
                  <a:moveTo>
                    <a:pt x="12438" y="1"/>
                  </a:moveTo>
                  <a:cubicBezTo>
                    <a:pt x="8353" y="1"/>
                    <a:pt x="4458" y="1017"/>
                    <a:pt x="1191" y="2921"/>
                  </a:cubicBezTo>
                  <a:cubicBezTo>
                    <a:pt x="405" y="3398"/>
                    <a:pt x="0" y="4326"/>
                    <a:pt x="238" y="5208"/>
                  </a:cubicBezTo>
                  <a:cubicBezTo>
                    <a:pt x="739" y="7113"/>
                    <a:pt x="2072" y="8780"/>
                    <a:pt x="3977" y="9685"/>
                  </a:cubicBezTo>
                  <a:cubicBezTo>
                    <a:pt x="4928" y="10128"/>
                    <a:pt x="5922" y="10335"/>
                    <a:pt x="6895" y="10335"/>
                  </a:cubicBezTo>
                  <a:cubicBezTo>
                    <a:pt x="7702" y="10335"/>
                    <a:pt x="8496" y="10193"/>
                    <a:pt x="9240" y="9923"/>
                  </a:cubicBezTo>
                  <a:cubicBezTo>
                    <a:pt x="9860" y="11566"/>
                    <a:pt x="11074" y="12995"/>
                    <a:pt x="12813" y="13805"/>
                  </a:cubicBezTo>
                  <a:cubicBezTo>
                    <a:pt x="13750" y="14247"/>
                    <a:pt x="14738" y="14455"/>
                    <a:pt x="15713" y="14455"/>
                  </a:cubicBezTo>
                  <a:cubicBezTo>
                    <a:pt x="16521" y="14455"/>
                    <a:pt x="17320" y="14313"/>
                    <a:pt x="18076" y="14043"/>
                  </a:cubicBezTo>
                  <a:cubicBezTo>
                    <a:pt x="18671" y="15686"/>
                    <a:pt x="19909" y="17115"/>
                    <a:pt x="21624" y="17924"/>
                  </a:cubicBezTo>
                  <a:cubicBezTo>
                    <a:pt x="22570" y="18358"/>
                    <a:pt x="23567" y="18567"/>
                    <a:pt x="24551" y="18567"/>
                  </a:cubicBezTo>
                  <a:cubicBezTo>
                    <a:pt x="25350" y="18567"/>
                    <a:pt x="26140" y="18429"/>
                    <a:pt x="26887" y="18163"/>
                  </a:cubicBezTo>
                  <a:cubicBezTo>
                    <a:pt x="27482" y="19806"/>
                    <a:pt x="28721" y="21235"/>
                    <a:pt x="30459" y="22044"/>
                  </a:cubicBezTo>
                  <a:cubicBezTo>
                    <a:pt x="31398" y="22479"/>
                    <a:pt x="32396" y="22687"/>
                    <a:pt x="33379" y="22687"/>
                  </a:cubicBezTo>
                  <a:cubicBezTo>
                    <a:pt x="34391" y="22687"/>
                    <a:pt x="35388" y="22467"/>
                    <a:pt x="36294" y="22044"/>
                  </a:cubicBezTo>
                  <a:cubicBezTo>
                    <a:pt x="37103" y="21663"/>
                    <a:pt x="37580" y="20735"/>
                    <a:pt x="37413" y="19830"/>
                  </a:cubicBezTo>
                  <a:cubicBezTo>
                    <a:pt x="36198" y="12781"/>
                    <a:pt x="31126" y="6089"/>
                    <a:pt x="23458" y="2493"/>
                  </a:cubicBezTo>
                  <a:cubicBezTo>
                    <a:pt x="19840" y="802"/>
                    <a:pt x="16064" y="1"/>
                    <a:pt x="124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50"/>
            <p:cNvSpPr/>
            <p:nvPr/>
          </p:nvSpPr>
          <p:spPr>
            <a:xfrm>
              <a:off x="1046420" y="3926311"/>
              <a:ext cx="17370" cy="17370"/>
            </a:xfrm>
            <a:custGeom>
              <a:avLst/>
              <a:gdLst/>
              <a:ahLst/>
              <a:cxnLst/>
              <a:rect l="l" t="t" r="r" b="b"/>
              <a:pathLst>
                <a:path w="10789" h="10789" extrusionOk="0">
                  <a:moveTo>
                    <a:pt x="5383" y="0"/>
                  </a:moveTo>
                  <a:cubicBezTo>
                    <a:pt x="2406" y="0"/>
                    <a:pt x="1" y="2406"/>
                    <a:pt x="1" y="5382"/>
                  </a:cubicBezTo>
                  <a:cubicBezTo>
                    <a:pt x="1" y="8359"/>
                    <a:pt x="2406" y="10788"/>
                    <a:pt x="5383" y="10788"/>
                  </a:cubicBezTo>
                  <a:cubicBezTo>
                    <a:pt x="8359" y="10788"/>
                    <a:pt x="10788" y="8359"/>
                    <a:pt x="10788" y="5382"/>
                  </a:cubicBezTo>
                  <a:cubicBezTo>
                    <a:pt x="10788" y="2406"/>
                    <a:pt x="8359" y="0"/>
                    <a:pt x="5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50"/>
            <p:cNvSpPr/>
            <p:nvPr/>
          </p:nvSpPr>
          <p:spPr>
            <a:xfrm>
              <a:off x="1035531" y="3935207"/>
              <a:ext cx="17369" cy="17370"/>
            </a:xfrm>
            <a:custGeom>
              <a:avLst/>
              <a:gdLst/>
              <a:ahLst/>
              <a:cxnLst/>
              <a:rect l="l" t="t" r="r" b="b"/>
              <a:pathLst>
                <a:path w="10788" h="10789" extrusionOk="0">
                  <a:moveTo>
                    <a:pt x="5382" y="0"/>
                  </a:moveTo>
                  <a:cubicBezTo>
                    <a:pt x="2405" y="0"/>
                    <a:pt x="0" y="2406"/>
                    <a:pt x="0" y="5382"/>
                  </a:cubicBezTo>
                  <a:cubicBezTo>
                    <a:pt x="0" y="8359"/>
                    <a:pt x="2405" y="10788"/>
                    <a:pt x="5382" y="10788"/>
                  </a:cubicBezTo>
                  <a:cubicBezTo>
                    <a:pt x="8383" y="10788"/>
                    <a:pt x="10788" y="8359"/>
                    <a:pt x="10788" y="5382"/>
                  </a:cubicBezTo>
                  <a:cubicBezTo>
                    <a:pt x="10788" y="2406"/>
                    <a:pt x="8383" y="0"/>
                    <a:pt x="5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0"/>
            <p:cNvSpPr/>
            <p:nvPr/>
          </p:nvSpPr>
          <p:spPr>
            <a:xfrm>
              <a:off x="822353" y="4024005"/>
              <a:ext cx="277976" cy="87956"/>
            </a:xfrm>
            <a:custGeom>
              <a:avLst/>
              <a:gdLst/>
              <a:ahLst/>
              <a:cxnLst/>
              <a:rect l="l" t="t" r="r" b="b"/>
              <a:pathLst>
                <a:path w="172656" h="54631" extrusionOk="0">
                  <a:moveTo>
                    <a:pt x="3382" y="0"/>
                  </a:moveTo>
                  <a:cubicBezTo>
                    <a:pt x="1525" y="0"/>
                    <a:pt x="1" y="1501"/>
                    <a:pt x="1" y="3358"/>
                  </a:cubicBezTo>
                  <a:lnTo>
                    <a:pt x="1" y="47677"/>
                  </a:lnTo>
                  <a:cubicBezTo>
                    <a:pt x="1" y="51511"/>
                    <a:pt x="3120" y="54631"/>
                    <a:pt x="6955" y="54631"/>
                  </a:cubicBezTo>
                  <a:lnTo>
                    <a:pt x="165726" y="54631"/>
                  </a:lnTo>
                  <a:cubicBezTo>
                    <a:pt x="169560" y="54631"/>
                    <a:pt x="172656" y="51511"/>
                    <a:pt x="172656" y="47677"/>
                  </a:cubicBezTo>
                  <a:lnTo>
                    <a:pt x="172656" y="3358"/>
                  </a:lnTo>
                  <a:cubicBezTo>
                    <a:pt x="172656" y="1501"/>
                    <a:pt x="171155" y="0"/>
                    <a:pt x="169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0"/>
            <p:cNvSpPr/>
            <p:nvPr/>
          </p:nvSpPr>
          <p:spPr>
            <a:xfrm>
              <a:off x="822353" y="4069056"/>
              <a:ext cx="277976" cy="42905"/>
            </a:xfrm>
            <a:custGeom>
              <a:avLst/>
              <a:gdLst/>
              <a:ahLst/>
              <a:cxnLst/>
              <a:rect l="l" t="t" r="r" b="b"/>
              <a:pathLst>
                <a:path w="172656" h="26649" extrusionOk="0">
                  <a:moveTo>
                    <a:pt x="1" y="0"/>
                  </a:moveTo>
                  <a:lnTo>
                    <a:pt x="1" y="19695"/>
                  </a:lnTo>
                  <a:cubicBezTo>
                    <a:pt x="1" y="23529"/>
                    <a:pt x="3120" y="26649"/>
                    <a:pt x="6955" y="26649"/>
                  </a:cubicBezTo>
                  <a:lnTo>
                    <a:pt x="165726" y="26649"/>
                  </a:lnTo>
                  <a:cubicBezTo>
                    <a:pt x="169560" y="26649"/>
                    <a:pt x="172656" y="23529"/>
                    <a:pt x="172656" y="19695"/>
                  </a:cubicBezTo>
                  <a:lnTo>
                    <a:pt x="172656"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0"/>
            <p:cNvSpPr/>
            <p:nvPr/>
          </p:nvSpPr>
          <p:spPr>
            <a:xfrm>
              <a:off x="822353" y="4024005"/>
              <a:ext cx="277976" cy="18444"/>
            </a:xfrm>
            <a:custGeom>
              <a:avLst/>
              <a:gdLst/>
              <a:ahLst/>
              <a:cxnLst/>
              <a:rect l="l" t="t" r="r" b="b"/>
              <a:pathLst>
                <a:path w="172656" h="11456" extrusionOk="0">
                  <a:moveTo>
                    <a:pt x="3382" y="0"/>
                  </a:moveTo>
                  <a:cubicBezTo>
                    <a:pt x="1525" y="0"/>
                    <a:pt x="1" y="1501"/>
                    <a:pt x="1" y="3358"/>
                  </a:cubicBezTo>
                  <a:lnTo>
                    <a:pt x="1" y="11455"/>
                  </a:lnTo>
                  <a:lnTo>
                    <a:pt x="172656" y="11455"/>
                  </a:lnTo>
                  <a:lnTo>
                    <a:pt x="172656" y="3358"/>
                  </a:lnTo>
                  <a:cubicBezTo>
                    <a:pt x="172656" y="1501"/>
                    <a:pt x="171155" y="0"/>
                    <a:pt x="169298" y="0"/>
                  </a:cubicBezTo>
                  <a:close/>
                </a:path>
              </a:pathLst>
            </a:custGeom>
            <a:solidFill>
              <a:srgbClr val="FFFFFF">
                <a:alpha val="37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0"/>
            <p:cNvSpPr/>
            <p:nvPr/>
          </p:nvSpPr>
          <p:spPr>
            <a:xfrm>
              <a:off x="862649" y="4065259"/>
              <a:ext cx="232925" cy="8131"/>
            </a:xfrm>
            <a:custGeom>
              <a:avLst/>
              <a:gdLst/>
              <a:ahLst/>
              <a:cxnLst/>
              <a:rect l="l" t="t" r="r" b="b"/>
              <a:pathLst>
                <a:path w="144674" h="5050" extrusionOk="0">
                  <a:moveTo>
                    <a:pt x="2787" y="1"/>
                  </a:moveTo>
                  <a:cubicBezTo>
                    <a:pt x="1239" y="1"/>
                    <a:pt x="1" y="1310"/>
                    <a:pt x="191" y="2835"/>
                  </a:cubicBezTo>
                  <a:cubicBezTo>
                    <a:pt x="358" y="4121"/>
                    <a:pt x="1525" y="5049"/>
                    <a:pt x="2811" y="5049"/>
                  </a:cubicBezTo>
                  <a:lnTo>
                    <a:pt x="141911" y="5049"/>
                  </a:lnTo>
                  <a:cubicBezTo>
                    <a:pt x="143459" y="5049"/>
                    <a:pt x="144674" y="3763"/>
                    <a:pt x="144483" y="2215"/>
                  </a:cubicBezTo>
                  <a:cubicBezTo>
                    <a:pt x="144340" y="929"/>
                    <a:pt x="143150" y="1"/>
                    <a:pt x="1418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0"/>
            <p:cNvSpPr/>
            <p:nvPr/>
          </p:nvSpPr>
          <p:spPr>
            <a:xfrm>
              <a:off x="998570" y="4079905"/>
              <a:ext cx="76952" cy="8169"/>
            </a:xfrm>
            <a:custGeom>
              <a:avLst/>
              <a:gdLst/>
              <a:ahLst/>
              <a:cxnLst/>
              <a:rect l="l" t="t" r="r" b="b"/>
              <a:pathLst>
                <a:path w="47796" h="5074" extrusionOk="0">
                  <a:moveTo>
                    <a:pt x="2763" y="1"/>
                  </a:moveTo>
                  <a:cubicBezTo>
                    <a:pt x="1215" y="1"/>
                    <a:pt x="0" y="1311"/>
                    <a:pt x="191" y="2835"/>
                  </a:cubicBezTo>
                  <a:cubicBezTo>
                    <a:pt x="333" y="4144"/>
                    <a:pt x="1500" y="5073"/>
                    <a:pt x="2810" y="5073"/>
                  </a:cubicBezTo>
                  <a:lnTo>
                    <a:pt x="45033" y="5073"/>
                  </a:lnTo>
                  <a:cubicBezTo>
                    <a:pt x="46581" y="5073"/>
                    <a:pt x="47796" y="3763"/>
                    <a:pt x="47605" y="2215"/>
                  </a:cubicBezTo>
                  <a:cubicBezTo>
                    <a:pt x="47462" y="930"/>
                    <a:pt x="46272" y="1"/>
                    <a:pt x="449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0"/>
            <p:cNvSpPr/>
            <p:nvPr/>
          </p:nvSpPr>
          <p:spPr>
            <a:xfrm>
              <a:off x="858892" y="3880992"/>
              <a:ext cx="87958" cy="87956"/>
            </a:xfrm>
            <a:custGeom>
              <a:avLst/>
              <a:gdLst/>
              <a:ahLst/>
              <a:cxnLst/>
              <a:rect l="l" t="t" r="r" b="b"/>
              <a:pathLst>
                <a:path w="54632" h="54631" extrusionOk="0">
                  <a:moveTo>
                    <a:pt x="27316" y="1"/>
                  </a:moveTo>
                  <a:cubicBezTo>
                    <a:pt x="12218" y="1"/>
                    <a:pt x="1" y="12218"/>
                    <a:pt x="1" y="27316"/>
                  </a:cubicBezTo>
                  <a:cubicBezTo>
                    <a:pt x="1" y="42390"/>
                    <a:pt x="12218" y="54631"/>
                    <a:pt x="27316" y="54631"/>
                  </a:cubicBezTo>
                  <a:cubicBezTo>
                    <a:pt x="42391" y="54631"/>
                    <a:pt x="54631" y="42390"/>
                    <a:pt x="54631" y="27316"/>
                  </a:cubicBezTo>
                  <a:cubicBezTo>
                    <a:pt x="54631" y="12218"/>
                    <a:pt x="42391" y="1"/>
                    <a:pt x="273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0"/>
            <p:cNvSpPr/>
            <p:nvPr/>
          </p:nvSpPr>
          <p:spPr>
            <a:xfrm>
              <a:off x="861806" y="3912623"/>
              <a:ext cx="82091" cy="56324"/>
            </a:xfrm>
            <a:custGeom>
              <a:avLst/>
              <a:gdLst/>
              <a:ahLst/>
              <a:cxnLst/>
              <a:rect l="l" t="t" r="r" b="b"/>
              <a:pathLst>
                <a:path w="50988" h="34984" extrusionOk="0">
                  <a:moveTo>
                    <a:pt x="25506" y="1"/>
                  </a:moveTo>
                  <a:cubicBezTo>
                    <a:pt x="13885" y="1"/>
                    <a:pt x="3954" y="7264"/>
                    <a:pt x="1" y="17480"/>
                  </a:cubicBezTo>
                  <a:cubicBezTo>
                    <a:pt x="3954" y="27721"/>
                    <a:pt x="13885" y="34984"/>
                    <a:pt x="25506" y="34984"/>
                  </a:cubicBezTo>
                  <a:cubicBezTo>
                    <a:pt x="37128" y="34984"/>
                    <a:pt x="47034" y="27721"/>
                    <a:pt x="50988" y="17480"/>
                  </a:cubicBezTo>
                  <a:cubicBezTo>
                    <a:pt x="47034" y="7264"/>
                    <a:pt x="37128" y="1"/>
                    <a:pt x="2550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0"/>
            <p:cNvSpPr/>
            <p:nvPr/>
          </p:nvSpPr>
          <p:spPr>
            <a:xfrm>
              <a:off x="898921" y="3852243"/>
              <a:ext cx="8129" cy="17319"/>
            </a:xfrm>
            <a:custGeom>
              <a:avLst/>
              <a:gdLst/>
              <a:ahLst/>
              <a:cxnLst/>
              <a:rect l="l" t="t" r="r" b="b"/>
              <a:pathLst>
                <a:path w="5049" h="10757" extrusionOk="0">
                  <a:moveTo>
                    <a:pt x="2535" y="0"/>
                  </a:moveTo>
                  <a:cubicBezTo>
                    <a:pt x="2430" y="0"/>
                    <a:pt x="2323" y="7"/>
                    <a:pt x="2215" y="20"/>
                  </a:cubicBezTo>
                  <a:cubicBezTo>
                    <a:pt x="929" y="163"/>
                    <a:pt x="0" y="1330"/>
                    <a:pt x="0" y="2639"/>
                  </a:cubicBezTo>
                  <a:lnTo>
                    <a:pt x="0" y="8141"/>
                  </a:lnTo>
                  <a:cubicBezTo>
                    <a:pt x="0" y="9427"/>
                    <a:pt x="929" y="10593"/>
                    <a:pt x="2215" y="10736"/>
                  </a:cubicBezTo>
                  <a:cubicBezTo>
                    <a:pt x="2325" y="10750"/>
                    <a:pt x="2433" y="10756"/>
                    <a:pt x="2540" y="10756"/>
                  </a:cubicBezTo>
                  <a:cubicBezTo>
                    <a:pt x="3939" y="10756"/>
                    <a:pt x="5049" y="9630"/>
                    <a:pt x="5049" y="8236"/>
                  </a:cubicBezTo>
                  <a:lnTo>
                    <a:pt x="5049" y="2520"/>
                  </a:lnTo>
                  <a:cubicBezTo>
                    <a:pt x="5049" y="1147"/>
                    <a:pt x="3936" y="0"/>
                    <a:pt x="2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0"/>
            <p:cNvSpPr/>
            <p:nvPr/>
          </p:nvSpPr>
          <p:spPr>
            <a:xfrm>
              <a:off x="898921" y="3980332"/>
              <a:ext cx="8129" cy="17328"/>
            </a:xfrm>
            <a:custGeom>
              <a:avLst/>
              <a:gdLst/>
              <a:ahLst/>
              <a:cxnLst/>
              <a:rect l="l" t="t" r="r" b="b"/>
              <a:pathLst>
                <a:path w="5049" h="10763" extrusionOk="0">
                  <a:moveTo>
                    <a:pt x="2538" y="0"/>
                  </a:moveTo>
                  <a:cubicBezTo>
                    <a:pt x="2509" y="0"/>
                    <a:pt x="2481" y="1"/>
                    <a:pt x="2453" y="2"/>
                  </a:cubicBezTo>
                  <a:cubicBezTo>
                    <a:pt x="1072" y="49"/>
                    <a:pt x="0" y="1264"/>
                    <a:pt x="0" y="2645"/>
                  </a:cubicBezTo>
                  <a:lnTo>
                    <a:pt x="0" y="8123"/>
                  </a:lnTo>
                  <a:cubicBezTo>
                    <a:pt x="0" y="9432"/>
                    <a:pt x="929" y="10599"/>
                    <a:pt x="2215" y="10742"/>
                  </a:cubicBezTo>
                  <a:cubicBezTo>
                    <a:pt x="2325" y="10756"/>
                    <a:pt x="2433" y="10762"/>
                    <a:pt x="2540" y="10762"/>
                  </a:cubicBezTo>
                  <a:cubicBezTo>
                    <a:pt x="3939" y="10762"/>
                    <a:pt x="5049" y="9636"/>
                    <a:pt x="5049" y="8242"/>
                  </a:cubicBezTo>
                  <a:lnTo>
                    <a:pt x="5049" y="2526"/>
                  </a:lnTo>
                  <a:cubicBezTo>
                    <a:pt x="5049" y="1149"/>
                    <a:pt x="3928" y="0"/>
                    <a:pt x="25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50"/>
            <p:cNvSpPr/>
            <p:nvPr/>
          </p:nvSpPr>
          <p:spPr>
            <a:xfrm>
              <a:off x="863685" y="3861189"/>
              <a:ext cx="14303" cy="16623"/>
            </a:xfrm>
            <a:custGeom>
              <a:avLst/>
              <a:gdLst/>
              <a:ahLst/>
              <a:cxnLst/>
              <a:rect l="l" t="t" r="r" b="b"/>
              <a:pathLst>
                <a:path w="8884" h="10325" extrusionOk="0">
                  <a:moveTo>
                    <a:pt x="2959" y="0"/>
                  </a:moveTo>
                  <a:cubicBezTo>
                    <a:pt x="2519" y="0"/>
                    <a:pt x="2074" y="112"/>
                    <a:pt x="1668" y="346"/>
                  </a:cubicBezTo>
                  <a:cubicBezTo>
                    <a:pt x="429" y="1084"/>
                    <a:pt x="1" y="2656"/>
                    <a:pt x="715" y="3918"/>
                  </a:cubicBezTo>
                  <a:lnTo>
                    <a:pt x="3644" y="9014"/>
                  </a:lnTo>
                  <a:cubicBezTo>
                    <a:pt x="4144" y="9848"/>
                    <a:pt x="5002" y="10324"/>
                    <a:pt x="5907" y="10324"/>
                  </a:cubicBezTo>
                  <a:cubicBezTo>
                    <a:pt x="6359" y="10324"/>
                    <a:pt x="6812" y="10205"/>
                    <a:pt x="7216" y="9967"/>
                  </a:cubicBezTo>
                  <a:cubicBezTo>
                    <a:pt x="8455" y="9229"/>
                    <a:pt x="8884" y="7657"/>
                    <a:pt x="8169" y="6395"/>
                  </a:cubicBezTo>
                  <a:lnTo>
                    <a:pt x="5216" y="1299"/>
                  </a:lnTo>
                  <a:cubicBezTo>
                    <a:pt x="4736" y="467"/>
                    <a:pt x="3859" y="0"/>
                    <a:pt x="2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50"/>
            <p:cNvSpPr/>
            <p:nvPr/>
          </p:nvSpPr>
          <p:spPr>
            <a:xfrm>
              <a:off x="927714" y="3972110"/>
              <a:ext cx="14342" cy="16623"/>
            </a:xfrm>
            <a:custGeom>
              <a:avLst/>
              <a:gdLst/>
              <a:ahLst/>
              <a:cxnLst/>
              <a:rect l="l" t="t" r="r" b="b"/>
              <a:pathLst>
                <a:path w="8908" h="10325" extrusionOk="0">
                  <a:moveTo>
                    <a:pt x="2975" y="0"/>
                  </a:moveTo>
                  <a:cubicBezTo>
                    <a:pt x="2532" y="0"/>
                    <a:pt x="2082" y="112"/>
                    <a:pt x="1668" y="346"/>
                  </a:cubicBezTo>
                  <a:cubicBezTo>
                    <a:pt x="430" y="1084"/>
                    <a:pt x="1" y="2656"/>
                    <a:pt x="715" y="3918"/>
                  </a:cubicBezTo>
                  <a:lnTo>
                    <a:pt x="3668" y="9014"/>
                  </a:lnTo>
                  <a:cubicBezTo>
                    <a:pt x="4145" y="9848"/>
                    <a:pt x="5026" y="10324"/>
                    <a:pt x="5931" y="10324"/>
                  </a:cubicBezTo>
                  <a:cubicBezTo>
                    <a:pt x="6359" y="10324"/>
                    <a:pt x="6812" y="10205"/>
                    <a:pt x="7217" y="9967"/>
                  </a:cubicBezTo>
                  <a:cubicBezTo>
                    <a:pt x="8479" y="9253"/>
                    <a:pt x="8908" y="7657"/>
                    <a:pt x="8169" y="6395"/>
                  </a:cubicBezTo>
                  <a:lnTo>
                    <a:pt x="5240" y="1299"/>
                  </a:lnTo>
                  <a:cubicBezTo>
                    <a:pt x="4760" y="467"/>
                    <a:pt x="3883" y="0"/>
                    <a:pt x="29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0"/>
            <p:cNvSpPr/>
            <p:nvPr/>
          </p:nvSpPr>
          <p:spPr>
            <a:xfrm>
              <a:off x="838495" y="3886379"/>
              <a:ext cx="17792" cy="13134"/>
            </a:xfrm>
            <a:custGeom>
              <a:avLst/>
              <a:gdLst/>
              <a:ahLst/>
              <a:cxnLst/>
              <a:rect l="l" t="t" r="r" b="b"/>
              <a:pathLst>
                <a:path w="11051" h="8158" extrusionOk="0">
                  <a:moveTo>
                    <a:pt x="2995" y="0"/>
                  </a:moveTo>
                  <a:cubicBezTo>
                    <a:pt x="2094" y="0"/>
                    <a:pt x="1211" y="467"/>
                    <a:pt x="715" y="1299"/>
                  </a:cubicBezTo>
                  <a:cubicBezTo>
                    <a:pt x="1" y="2537"/>
                    <a:pt x="429" y="4133"/>
                    <a:pt x="1668" y="4871"/>
                  </a:cubicBezTo>
                  <a:lnTo>
                    <a:pt x="6764" y="7800"/>
                  </a:lnTo>
                  <a:cubicBezTo>
                    <a:pt x="7193" y="8038"/>
                    <a:pt x="7621" y="8157"/>
                    <a:pt x="8074" y="8157"/>
                  </a:cubicBezTo>
                  <a:cubicBezTo>
                    <a:pt x="8979" y="8157"/>
                    <a:pt x="9860" y="7681"/>
                    <a:pt x="10336" y="6847"/>
                  </a:cubicBezTo>
                  <a:cubicBezTo>
                    <a:pt x="11051" y="5609"/>
                    <a:pt x="10622" y="4013"/>
                    <a:pt x="9383" y="3299"/>
                  </a:cubicBezTo>
                  <a:lnTo>
                    <a:pt x="4287" y="346"/>
                  </a:lnTo>
                  <a:cubicBezTo>
                    <a:pt x="3881" y="112"/>
                    <a:pt x="3436" y="0"/>
                    <a:pt x="29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0"/>
            <p:cNvSpPr/>
            <p:nvPr/>
          </p:nvSpPr>
          <p:spPr>
            <a:xfrm>
              <a:off x="949415" y="3950408"/>
              <a:ext cx="17792" cy="13134"/>
            </a:xfrm>
            <a:custGeom>
              <a:avLst/>
              <a:gdLst/>
              <a:ahLst/>
              <a:cxnLst/>
              <a:rect l="l" t="t" r="r" b="b"/>
              <a:pathLst>
                <a:path w="11051" h="8158" extrusionOk="0">
                  <a:moveTo>
                    <a:pt x="2996" y="0"/>
                  </a:moveTo>
                  <a:cubicBezTo>
                    <a:pt x="2094" y="0"/>
                    <a:pt x="1211" y="467"/>
                    <a:pt x="715" y="1299"/>
                  </a:cubicBezTo>
                  <a:cubicBezTo>
                    <a:pt x="1" y="2561"/>
                    <a:pt x="430" y="4156"/>
                    <a:pt x="1668" y="4871"/>
                  </a:cubicBezTo>
                  <a:lnTo>
                    <a:pt x="6764" y="7800"/>
                  </a:lnTo>
                  <a:cubicBezTo>
                    <a:pt x="7193" y="8038"/>
                    <a:pt x="7622" y="8157"/>
                    <a:pt x="8074" y="8157"/>
                  </a:cubicBezTo>
                  <a:cubicBezTo>
                    <a:pt x="8979" y="8157"/>
                    <a:pt x="9860" y="7681"/>
                    <a:pt x="10336" y="6847"/>
                  </a:cubicBezTo>
                  <a:cubicBezTo>
                    <a:pt x="11051" y="5609"/>
                    <a:pt x="10622" y="4013"/>
                    <a:pt x="9384" y="3299"/>
                  </a:cubicBezTo>
                  <a:lnTo>
                    <a:pt x="4287" y="346"/>
                  </a:lnTo>
                  <a:cubicBezTo>
                    <a:pt x="3881" y="112"/>
                    <a:pt x="3436" y="0"/>
                    <a:pt x="29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0"/>
            <p:cNvSpPr/>
            <p:nvPr/>
          </p:nvSpPr>
          <p:spPr>
            <a:xfrm>
              <a:off x="958158" y="3920828"/>
              <a:ext cx="17676" cy="8169"/>
            </a:xfrm>
            <a:custGeom>
              <a:avLst/>
              <a:gdLst/>
              <a:ahLst/>
              <a:cxnLst/>
              <a:rect l="l" t="t" r="r" b="b"/>
              <a:pathLst>
                <a:path w="10979" h="5074" extrusionOk="0">
                  <a:moveTo>
                    <a:pt x="2573" y="1"/>
                  </a:moveTo>
                  <a:cubicBezTo>
                    <a:pt x="1167" y="1"/>
                    <a:pt x="1" y="1168"/>
                    <a:pt x="48" y="2597"/>
                  </a:cubicBezTo>
                  <a:cubicBezTo>
                    <a:pt x="72" y="4002"/>
                    <a:pt x="1310" y="5073"/>
                    <a:pt x="2692" y="5073"/>
                  </a:cubicBezTo>
                  <a:lnTo>
                    <a:pt x="8288" y="5073"/>
                  </a:lnTo>
                  <a:cubicBezTo>
                    <a:pt x="9788" y="5073"/>
                    <a:pt x="10979" y="3764"/>
                    <a:pt x="10789" y="2216"/>
                  </a:cubicBezTo>
                  <a:cubicBezTo>
                    <a:pt x="10646" y="930"/>
                    <a:pt x="9479" y="1"/>
                    <a:pt x="8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0"/>
            <p:cNvSpPr/>
            <p:nvPr/>
          </p:nvSpPr>
          <p:spPr>
            <a:xfrm>
              <a:off x="830098" y="3920828"/>
              <a:ext cx="17638" cy="8169"/>
            </a:xfrm>
            <a:custGeom>
              <a:avLst/>
              <a:gdLst/>
              <a:ahLst/>
              <a:cxnLst/>
              <a:rect l="l" t="t" r="r" b="b"/>
              <a:pathLst>
                <a:path w="10955" h="5074" extrusionOk="0">
                  <a:moveTo>
                    <a:pt x="2548" y="1"/>
                  </a:moveTo>
                  <a:cubicBezTo>
                    <a:pt x="1143" y="1"/>
                    <a:pt x="0" y="1168"/>
                    <a:pt x="24" y="2597"/>
                  </a:cubicBezTo>
                  <a:cubicBezTo>
                    <a:pt x="72" y="4002"/>
                    <a:pt x="1286" y="5073"/>
                    <a:pt x="2667" y="5073"/>
                  </a:cubicBezTo>
                  <a:lnTo>
                    <a:pt x="8264" y="5073"/>
                  </a:lnTo>
                  <a:cubicBezTo>
                    <a:pt x="9764" y="5073"/>
                    <a:pt x="10955" y="3764"/>
                    <a:pt x="10764" y="2216"/>
                  </a:cubicBezTo>
                  <a:cubicBezTo>
                    <a:pt x="10621" y="930"/>
                    <a:pt x="9455" y="1"/>
                    <a:pt x="8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0"/>
            <p:cNvSpPr/>
            <p:nvPr/>
          </p:nvSpPr>
          <p:spPr>
            <a:xfrm>
              <a:off x="949415" y="3886379"/>
              <a:ext cx="17792" cy="13134"/>
            </a:xfrm>
            <a:custGeom>
              <a:avLst/>
              <a:gdLst/>
              <a:ahLst/>
              <a:cxnLst/>
              <a:rect l="l" t="t" r="r" b="b"/>
              <a:pathLst>
                <a:path w="11051" h="8158" extrusionOk="0">
                  <a:moveTo>
                    <a:pt x="8079" y="0"/>
                  </a:moveTo>
                  <a:cubicBezTo>
                    <a:pt x="7639" y="0"/>
                    <a:pt x="7194" y="112"/>
                    <a:pt x="6788" y="346"/>
                  </a:cubicBezTo>
                  <a:lnTo>
                    <a:pt x="1692" y="3275"/>
                  </a:lnTo>
                  <a:cubicBezTo>
                    <a:pt x="430" y="4013"/>
                    <a:pt x="1" y="5609"/>
                    <a:pt x="739" y="6847"/>
                  </a:cubicBezTo>
                  <a:cubicBezTo>
                    <a:pt x="1215" y="7681"/>
                    <a:pt x="2097" y="8157"/>
                    <a:pt x="2978" y="8157"/>
                  </a:cubicBezTo>
                  <a:cubicBezTo>
                    <a:pt x="3430" y="8157"/>
                    <a:pt x="3883" y="8038"/>
                    <a:pt x="4287" y="7800"/>
                  </a:cubicBezTo>
                  <a:lnTo>
                    <a:pt x="9384" y="4847"/>
                  </a:lnTo>
                  <a:cubicBezTo>
                    <a:pt x="10622" y="4133"/>
                    <a:pt x="11051" y="2537"/>
                    <a:pt x="10336" y="1299"/>
                  </a:cubicBezTo>
                  <a:cubicBezTo>
                    <a:pt x="9856" y="467"/>
                    <a:pt x="8979" y="0"/>
                    <a:pt x="80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50"/>
            <p:cNvSpPr/>
            <p:nvPr/>
          </p:nvSpPr>
          <p:spPr>
            <a:xfrm>
              <a:off x="838495" y="3950408"/>
              <a:ext cx="17792" cy="13134"/>
            </a:xfrm>
            <a:custGeom>
              <a:avLst/>
              <a:gdLst/>
              <a:ahLst/>
              <a:cxnLst/>
              <a:rect l="l" t="t" r="r" b="b"/>
              <a:pathLst>
                <a:path w="11051" h="8158" extrusionOk="0">
                  <a:moveTo>
                    <a:pt x="8071" y="0"/>
                  </a:moveTo>
                  <a:cubicBezTo>
                    <a:pt x="7628" y="0"/>
                    <a:pt x="7178" y="112"/>
                    <a:pt x="6764" y="346"/>
                  </a:cubicBezTo>
                  <a:lnTo>
                    <a:pt x="1668" y="3299"/>
                  </a:lnTo>
                  <a:cubicBezTo>
                    <a:pt x="429" y="4013"/>
                    <a:pt x="1" y="5609"/>
                    <a:pt x="715" y="6847"/>
                  </a:cubicBezTo>
                  <a:cubicBezTo>
                    <a:pt x="1215" y="7681"/>
                    <a:pt x="2072" y="8157"/>
                    <a:pt x="2977" y="8157"/>
                  </a:cubicBezTo>
                  <a:cubicBezTo>
                    <a:pt x="3430" y="8157"/>
                    <a:pt x="3882" y="8038"/>
                    <a:pt x="4287" y="7800"/>
                  </a:cubicBezTo>
                  <a:lnTo>
                    <a:pt x="9383" y="4871"/>
                  </a:lnTo>
                  <a:cubicBezTo>
                    <a:pt x="10622" y="4133"/>
                    <a:pt x="11051" y="2561"/>
                    <a:pt x="10336" y="1299"/>
                  </a:cubicBezTo>
                  <a:cubicBezTo>
                    <a:pt x="9856" y="467"/>
                    <a:pt x="8979" y="0"/>
                    <a:pt x="8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50"/>
            <p:cNvSpPr/>
            <p:nvPr/>
          </p:nvSpPr>
          <p:spPr>
            <a:xfrm>
              <a:off x="927714" y="3861189"/>
              <a:ext cx="14342" cy="16623"/>
            </a:xfrm>
            <a:custGeom>
              <a:avLst/>
              <a:gdLst/>
              <a:ahLst/>
              <a:cxnLst/>
              <a:rect l="l" t="t" r="r" b="b"/>
              <a:pathLst>
                <a:path w="8908" h="10325" extrusionOk="0">
                  <a:moveTo>
                    <a:pt x="5926" y="0"/>
                  </a:moveTo>
                  <a:cubicBezTo>
                    <a:pt x="5026" y="0"/>
                    <a:pt x="4148" y="467"/>
                    <a:pt x="3668" y="1299"/>
                  </a:cubicBezTo>
                  <a:lnTo>
                    <a:pt x="715" y="6395"/>
                  </a:lnTo>
                  <a:cubicBezTo>
                    <a:pt x="1" y="7657"/>
                    <a:pt x="430" y="9253"/>
                    <a:pt x="1668" y="9967"/>
                  </a:cubicBezTo>
                  <a:cubicBezTo>
                    <a:pt x="2097" y="10205"/>
                    <a:pt x="2525" y="10324"/>
                    <a:pt x="2978" y="10324"/>
                  </a:cubicBezTo>
                  <a:cubicBezTo>
                    <a:pt x="3883" y="10324"/>
                    <a:pt x="4764" y="9848"/>
                    <a:pt x="5240" y="9014"/>
                  </a:cubicBezTo>
                  <a:lnTo>
                    <a:pt x="8169" y="3918"/>
                  </a:lnTo>
                  <a:cubicBezTo>
                    <a:pt x="8908" y="2680"/>
                    <a:pt x="8479" y="1084"/>
                    <a:pt x="7217" y="346"/>
                  </a:cubicBezTo>
                  <a:cubicBezTo>
                    <a:pt x="6810" y="112"/>
                    <a:pt x="6365" y="0"/>
                    <a:pt x="5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0"/>
            <p:cNvSpPr/>
            <p:nvPr/>
          </p:nvSpPr>
          <p:spPr>
            <a:xfrm>
              <a:off x="863685" y="3972122"/>
              <a:ext cx="14303" cy="16610"/>
            </a:xfrm>
            <a:custGeom>
              <a:avLst/>
              <a:gdLst/>
              <a:ahLst/>
              <a:cxnLst/>
              <a:rect l="l" t="t" r="r" b="b"/>
              <a:pathLst>
                <a:path w="8884" h="10317" extrusionOk="0">
                  <a:moveTo>
                    <a:pt x="5909" y="0"/>
                  </a:moveTo>
                  <a:cubicBezTo>
                    <a:pt x="5013" y="0"/>
                    <a:pt x="4137" y="471"/>
                    <a:pt x="3644" y="1314"/>
                  </a:cubicBezTo>
                  <a:lnTo>
                    <a:pt x="715" y="6387"/>
                  </a:lnTo>
                  <a:cubicBezTo>
                    <a:pt x="1" y="7649"/>
                    <a:pt x="429" y="9245"/>
                    <a:pt x="1668" y="9959"/>
                  </a:cubicBezTo>
                  <a:cubicBezTo>
                    <a:pt x="2073" y="10197"/>
                    <a:pt x="2525" y="10316"/>
                    <a:pt x="2978" y="10316"/>
                  </a:cubicBezTo>
                  <a:cubicBezTo>
                    <a:pt x="3859" y="10316"/>
                    <a:pt x="4740" y="9840"/>
                    <a:pt x="5216" y="9006"/>
                  </a:cubicBezTo>
                  <a:lnTo>
                    <a:pt x="8169" y="3910"/>
                  </a:lnTo>
                  <a:cubicBezTo>
                    <a:pt x="8884" y="2672"/>
                    <a:pt x="8455" y="1076"/>
                    <a:pt x="7216" y="362"/>
                  </a:cubicBezTo>
                  <a:cubicBezTo>
                    <a:pt x="6805" y="117"/>
                    <a:pt x="6355" y="0"/>
                    <a:pt x="59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0"/>
            <p:cNvSpPr/>
            <p:nvPr/>
          </p:nvSpPr>
          <p:spPr>
            <a:xfrm>
              <a:off x="934080" y="3993561"/>
              <a:ext cx="151028" cy="75496"/>
            </a:xfrm>
            <a:custGeom>
              <a:avLst/>
              <a:gdLst/>
              <a:ahLst/>
              <a:cxnLst/>
              <a:rect l="l" t="t" r="r" b="b"/>
              <a:pathLst>
                <a:path w="93806" h="46892" extrusionOk="0">
                  <a:moveTo>
                    <a:pt x="46891" y="1"/>
                  </a:moveTo>
                  <a:cubicBezTo>
                    <a:pt x="22267" y="1"/>
                    <a:pt x="2072" y="19005"/>
                    <a:pt x="143" y="43152"/>
                  </a:cubicBezTo>
                  <a:cubicBezTo>
                    <a:pt x="0" y="45153"/>
                    <a:pt x="1596" y="46891"/>
                    <a:pt x="3620" y="46891"/>
                  </a:cubicBezTo>
                  <a:lnTo>
                    <a:pt x="90186" y="46891"/>
                  </a:lnTo>
                  <a:cubicBezTo>
                    <a:pt x="92210" y="46891"/>
                    <a:pt x="93805" y="45153"/>
                    <a:pt x="93639" y="43152"/>
                  </a:cubicBezTo>
                  <a:cubicBezTo>
                    <a:pt x="91733" y="19005"/>
                    <a:pt x="71539" y="1"/>
                    <a:pt x="468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0"/>
            <p:cNvSpPr/>
            <p:nvPr/>
          </p:nvSpPr>
          <p:spPr>
            <a:xfrm>
              <a:off x="971194" y="4026006"/>
              <a:ext cx="55250" cy="33512"/>
            </a:xfrm>
            <a:custGeom>
              <a:avLst/>
              <a:gdLst/>
              <a:ahLst/>
              <a:cxnLst/>
              <a:rect l="l" t="t" r="r" b="b"/>
              <a:pathLst>
                <a:path w="34317" h="20815" extrusionOk="0">
                  <a:moveTo>
                    <a:pt x="23172" y="1"/>
                  </a:moveTo>
                  <a:cubicBezTo>
                    <a:pt x="12479" y="1"/>
                    <a:pt x="3120" y="7217"/>
                    <a:pt x="358" y="17528"/>
                  </a:cubicBezTo>
                  <a:cubicBezTo>
                    <a:pt x="1" y="18933"/>
                    <a:pt x="834" y="20362"/>
                    <a:pt x="2215" y="20719"/>
                  </a:cubicBezTo>
                  <a:cubicBezTo>
                    <a:pt x="2430" y="20791"/>
                    <a:pt x="2668" y="20815"/>
                    <a:pt x="2882" y="20815"/>
                  </a:cubicBezTo>
                  <a:cubicBezTo>
                    <a:pt x="4025" y="20815"/>
                    <a:pt x="5097" y="20052"/>
                    <a:pt x="5406" y="18862"/>
                  </a:cubicBezTo>
                  <a:cubicBezTo>
                    <a:pt x="7526" y="10836"/>
                    <a:pt x="14837" y="5216"/>
                    <a:pt x="23172" y="5216"/>
                  </a:cubicBezTo>
                  <a:cubicBezTo>
                    <a:pt x="25649" y="5216"/>
                    <a:pt x="28078" y="5716"/>
                    <a:pt x="30340" y="6669"/>
                  </a:cubicBezTo>
                  <a:cubicBezTo>
                    <a:pt x="30664" y="6804"/>
                    <a:pt x="31002" y="6868"/>
                    <a:pt x="31336" y="6868"/>
                  </a:cubicBezTo>
                  <a:cubicBezTo>
                    <a:pt x="32354" y="6868"/>
                    <a:pt x="33333" y="6274"/>
                    <a:pt x="33746" y="5288"/>
                  </a:cubicBezTo>
                  <a:cubicBezTo>
                    <a:pt x="34317" y="3954"/>
                    <a:pt x="33698" y="2430"/>
                    <a:pt x="32364" y="1858"/>
                  </a:cubicBezTo>
                  <a:cubicBezTo>
                    <a:pt x="29459" y="644"/>
                    <a:pt x="26363" y="1"/>
                    <a:pt x="2317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0"/>
            <p:cNvSpPr/>
            <p:nvPr/>
          </p:nvSpPr>
          <p:spPr>
            <a:xfrm>
              <a:off x="999528" y="3993561"/>
              <a:ext cx="85580" cy="75496"/>
            </a:xfrm>
            <a:custGeom>
              <a:avLst/>
              <a:gdLst/>
              <a:ahLst/>
              <a:cxnLst/>
              <a:rect l="l" t="t" r="r" b="b"/>
              <a:pathLst>
                <a:path w="53155" h="46892" extrusionOk="0">
                  <a:moveTo>
                    <a:pt x="6240" y="1"/>
                  </a:moveTo>
                  <a:cubicBezTo>
                    <a:pt x="4120" y="1"/>
                    <a:pt x="2048" y="144"/>
                    <a:pt x="0" y="406"/>
                  </a:cubicBezTo>
                  <a:cubicBezTo>
                    <a:pt x="22958" y="3454"/>
                    <a:pt x="40652" y="23101"/>
                    <a:pt x="40652" y="46891"/>
                  </a:cubicBezTo>
                  <a:lnTo>
                    <a:pt x="49535" y="46891"/>
                  </a:lnTo>
                  <a:cubicBezTo>
                    <a:pt x="51559" y="46891"/>
                    <a:pt x="53154" y="45153"/>
                    <a:pt x="52988" y="43152"/>
                  </a:cubicBezTo>
                  <a:cubicBezTo>
                    <a:pt x="51082" y="19005"/>
                    <a:pt x="30888" y="1"/>
                    <a:pt x="62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0"/>
            <p:cNvSpPr/>
            <p:nvPr/>
          </p:nvSpPr>
          <p:spPr>
            <a:xfrm>
              <a:off x="1039825" y="4035392"/>
              <a:ext cx="8897" cy="8168"/>
            </a:xfrm>
            <a:custGeom>
              <a:avLst/>
              <a:gdLst/>
              <a:ahLst/>
              <a:cxnLst/>
              <a:rect l="l" t="t" r="r" b="b"/>
              <a:pathLst>
                <a:path w="5526" h="5073" extrusionOk="0">
                  <a:moveTo>
                    <a:pt x="2549" y="0"/>
                  </a:moveTo>
                  <a:cubicBezTo>
                    <a:pt x="1167" y="0"/>
                    <a:pt x="24" y="1120"/>
                    <a:pt x="24" y="2501"/>
                  </a:cubicBezTo>
                  <a:cubicBezTo>
                    <a:pt x="0" y="3906"/>
                    <a:pt x="1120" y="5049"/>
                    <a:pt x="2525" y="5073"/>
                  </a:cubicBezTo>
                  <a:lnTo>
                    <a:pt x="2572" y="5073"/>
                  </a:lnTo>
                  <a:cubicBezTo>
                    <a:pt x="4239" y="5073"/>
                    <a:pt x="5525" y="3477"/>
                    <a:pt x="4978" y="1715"/>
                  </a:cubicBezTo>
                  <a:cubicBezTo>
                    <a:pt x="4668" y="691"/>
                    <a:pt x="3668" y="0"/>
                    <a:pt x="25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0"/>
            <p:cNvSpPr/>
            <p:nvPr/>
          </p:nvSpPr>
          <p:spPr>
            <a:xfrm>
              <a:off x="1027938" y="4041909"/>
              <a:ext cx="9549" cy="8131"/>
            </a:xfrm>
            <a:custGeom>
              <a:avLst/>
              <a:gdLst/>
              <a:ahLst/>
              <a:cxnLst/>
              <a:rect l="l" t="t" r="r" b="b"/>
              <a:pathLst>
                <a:path w="5931" h="5050" extrusionOk="0">
                  <a:moveTo>
                    <a:pt x="2954" y="1"/>
                  </a:moveTo>
                  <a:cubicBezTo>
                    <a:pt x="1287" y="1"/>
                    <a:pt x="1" y="1596"/>
                    <a:pt x="549" y="3335"/>
                  </a:cubicBezTo>
                  <a:cubicBezTo>
                    <a:pt x="858" y="4383"/>
                    <a:pt x="1882" y="5049"/>
                    <a:pt x="2978" y="5049"/>
                  </a:cubicBezTo>
                  <a:cubicBezTo>
                    <a:pt x="4645" y="5049"/>
                    <a:pt x="5931" y="3478"/>
                    <a:pt x="5383" y="1739"/>
                  </a:cubicBezTo>
                  <a:cubicBezTo>
                    <a:pt x="5073" y="691"/>
                    <a:pt x="4049" y="1"/>
                    <a:pt x="295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50"/>
            <p:cNvSpPr/>
            <p:nvPr/>
          </p:nvSpPr>
          <p:spPr>
            <a:xfrm>
              <a:off x="956854" y="4038115"/>
              <a:ext cx="9510" cy="8129"/>
            </a:xfrm>
            <a:custGeom>
              <a:avLst/>
              <a:gdLst/>
              <a:ahLst/>
              <a:cxnLst/>
              <a:rect l="l" t="t" r="r" b="b"/>
              <a:pathLst>
                <a:path w="5907" h="5049" extrusionOk="0">
                  <a:moveTo>
                    <a:pt x="2930" y="0"/>
                  </a:moveTo>
                  <a:cubicBezTo>
                    <a:pt x="1287" y="0"/>
                    <a:pt x="1" y="1596"/>
                    <a:pt x="525" y="3334"/>
                  </a:cubicBezTo>
                  <a:cubicBezTo>
                    <a:pt x="834" y="4382"/>
                    <a:pt x="1858" y="5049"/>
                    <a:pt x="2954" y="5049"/>
                  </a:cubicBezTo>
                  <a:lnTo>
                    <a:pt x="2978" y="5049"/>
                  </a:lnTo>
                  <a:cubicBezTo>
                    <a:pt x="4621" y="5049"/>
                    <a:pt x="5907" y="3453"/>
                    <a:pt x="5383" y="1715"/>
                  </a:cubicBezTo>
                  <a:cubicBezTo>
                    <a:pt x="5050" y="667"/>
                    <a:pt x="4026" y="0"/>
                    <a:pt x="29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50"/>
            <p:cNvSpPr/>
            <p:nvPr/>
          </p:nvSpPr>
          <p:spPr>
            <a:xfrm>
              <a:off x="986109" y="3898681"/>
              <a:ext cx="60504" cy="36528"/>
            </a:xfrm>
            <a:custGeom>
              <a:avLst/>
              <a:gdLst/>
              <a:ahLst/>
              <a:cxnLst/>
              <a:rect l="l" t="t" r="r" b="b"/>
              <a:pathLst>
                <a:path w="37580" h="22688" extrusionOk="0">
                  <a:moveTo>
                    <a:pt x="12438" y="1"/>
                  </a:moveTo>
                  <a:cubicBezTo>
                    <a:pt x="8353" y="1"/>
                    <a:pt x="4458" y="1017"/>
                    <a:pt x="1191" y="2921"/>
                  </a:cubicBezTo>
                  <a:cubicBezTo>
                    <a:pt x="405" y="3398"/>
                    <a:pt x="0" y="4326"/>
                    <a:pt x="238" y="5208"/>
                  </a:cubicBezTo>
                  <a:cubicBezTo>
                    <a:pt x="739" y="7113"/>
                    <a:pt x="2072" y="8780"/>
                    <a:pt x="3977" y="9685"/>
                  </a:cubicBezTo>
                  <a:cubicBezTo>
                    <a:pt x="4928" y="10128"/>
                    <a:pt x="5922" y="10335"/>
                    <a:pt x="6895" y="10335"/>
                  </a:cubicBezTo>
                  <a:cubicBezTo>
                    <a:pt x="7702" y="10335"/>
                    <a:pt x="8496" y="10193"/>
                    <a:pt x="9240" y="9923"/>
                  </a:cubicBezTo>
                  <a:cubicBezTo>
                    <a:pt x="9860" y="11566"/>
                    <a:pt x="11074" y="12995"/>
                    <a:pt x="12813" y="13805"/>
                  </a:cubicBezTo>
                  <a:cubicBezTo>
                    <a:pt x="13750" y="14247"/>
                    <a:pt x="14738" y="14455"/>
                    <a:pt x="15713" y="14455"/>
                  </a:cubicBezTo>
                  <a:cubicBezTo>
                    <a:pt x="16521" y="14455"/>
                    <a:pt x="17320" y="14313"/>
                    <a:pt x="18076" y="14043"/>
                  </a:cubicBezTo>
                  <a:cubicBezTo>
                    <a:pt x="18671" y="15686"/>
                    <a:pt x="19909" y="17115"/>
                    <a:pt x="21624" y="17924"/>
                  </a:cubicBezTo>
                  <a:cubicBezTo>
                    <a:pt x="22570" y="18358"/>
                    <a:pt x="23567" y="18567"/>
                    <a:pt x="24551" y="18567"/>
                  </a:cubicBezTo>
                  <a:cubicBezTo>
                    <a:pt x="25350" y="18567"/>
                    <a:pt x="26140" y="18429"/>
                    <a:pt x="26887" y="18163"/>
                  </a:cubicBezTo>
                  <a:cubicBezTo>
                    <a:pt x="27482" y="19806"/>
                    <a:pt x="28721" y="21235"/>
                    <a:pt x="30459" y="22044"/>
                  </a:cubicBezTo>
                  <a:cubicBezTo>
                    <a:pt x="31398" y="22479"/>
                    <a:pt x="32396" y="22687"/>
                    <a:pt x="33379" y="22687"/>
                  </a:cubicBezTo>
                  <a:cubicBezTo>
                    <a:pt x="34391" y="22687"/>
                    <a:pt x="35388" y="22467"/>
                    <a:pt x="36294" y="22044"/>
                  </a:cubicBezTo>
                  <a:cubicBezTo>
                    <a:pt x="37103" y="21663"/>
                    <a:pt x="37580" y="20735"/>
                    <a:pt x="37413" y="19830"/>
                  </a:cubicBezTo>
                  <a:cubicBezTo>
                    <a:pt x="36198" y="12781"/>
                    <a:pt x="31126" y="6089"/>
                    <a:pt x="23458" y="2493"/>
                  </a:cubicBezTo>
                  <a:cubicBezTo>
                    <a:pt x="19840" y="802"/>
                    <a:pt x="16064" y="1"/>
                    <a:pt x="1243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0"/>
            <p:cNvSpPr/>
            <p:nvPr/>
          </p:nvSpPr>
          <p:spPr>
            <a:xfrm>
              <a:off x="1039518" y="3892104"/>
              <a:ext cx="53756" cy="44415"/>
            </a:xfrm>
            <a:custGeom>
              <a:avLst/>
              <a:gdLst/>
              <a:ahLst/>
              <a:cxnLst/>
              <a:rect l="l" t="t" r="r" b="b"/>
              <a:pathLst>
                <a:path w="33389" h="27587" extrusionOk="0">
                  <a:moveTo>
                    <a:pt x="25608" y="0"/>
                  </a:moveTo>
                  <a:cubicBezTo>
                    <a:pt x="20360" y="0"/>
                    <a:pt x="14836" y="1819"/>
                    <a:pt x="10122" y="5506"/>
                  </a:cubicBezTo>
                  <a:cubicBezTo>
                    <a:pt x="3430" y="10745"/>
                    <a:pt x="1" y="18390"/>
                    <a:pt x="382" y="25534"/>
                  </a:cubicBezTo>
                  <a:cubicBezTo>
                    <a:pt x="430" y="26463"/>
                    <a:pt x="1096" y="27249"/>
                    <a:pt x="2001" y="27439"/>
                  </a:cubicBezTo>
                  <a:cubicBezTo>
                    <a:pt x="2468" y="27537"/>
                    <a:pt x="2943" y="27586"/>
                    <a:pt x="3419" y="27586"/>
                  </a:cubicBezTo>
                  <a:cubicBezTo>
                    <a:pt x="4909" y="27586"/>
                    <a:pt x="6406" y="27104"/>
                    <a:pt x="7669" y="26129"/>
                  </a:cubicBezTo>
                  <a:cubicBezTo>
                    <a:pt x="9170" y="24962"/>
                    <a:pt x="10051" y="23295"/>
                    <a:pt x="10265" y="21533"/>
                  </a:cubicBezTo>
                  <a:cubicBezTo>
                    <a:pt x="10547" y="21567"/>
                    <a:pt x="10830" y="21585"/>
                    <a:pt x="11114" y="21585"/>
                  </a:cubicBezTo>
                  <a:cubicBezTo>
                    <a:pt x="12604" y="21585"/>
                    <a:pt x="14097" y="21109"/>
                    <a:pt x="15337" y="20128"/>
                  </a:cubicBezTo>
                  <a:cubicBezTo>
                    <a:pt x="16838" y="18961"/>
                    <a:pt x="17719" y="17294"/>
                    <a:pt x="17957" y="15556"/>
                  </a:cubicBezTo>
                  <a:cubicBezTo>
                    <a:pt x="18213" y="15584"/>
                    <a:pt x="18470" y="15598"/>
                    <a:pt x="18728" y="15598"/>
                  </a:cubicBezTo>
                  <a:cubicBezTo>
                    <a:pt x="20227" y="15598"/>
                    <a:pt x="21750" y="15122"/>
                    <a:pt x="23030" y="14127"/>
                  </a:cubicBezTo>
                  <a:cubicBezTo>
                    <a:pt x="24506" y="12960"/>
                    <a:pt x="25387" y="11293"/>
                    <a:pt x="25625" y="9555"/>
                  </a:cubicBezTo>
                  <a:cubicBezTo>
                    <a:pt x="25903" y="9589"/>
                    <a:pt x="26183" y="9606"/>
                    <a:pt x="26464" y="9606"/>
                  </a:cubicBezTo>
                  <a:cubicBezTo>
                    <a:pt x="27941" y="9606"/>
                    <a:pt x="29437" y="9130"/>
                    <a:pt x="30698" y="8150"/>
                  </a:cubicBezTo>
                  <a:cubicBezTo>
                    <a:pt x="32365" y="6840"/>
                    <a:pt x="33270" y="4911"/>
                    <a:pt x="33341" y="2958"/>
                  </a:cubicBezTo>
                  <a:cubicBezTo>
                    <a:pt x="33389" y="2029"/>
                    <a:pt x="32770" y="1196"/>
                    <a:pt x="31912" y="934"/>
                  </a:cubicBezTo>
                  <a:cubicBezTo>
                    <a:pt x="29910" y="313"/>
                    <a:pt x="27783" y="0"/>
                    <a:pt x="256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46"/>
        <p:cNvGrpSpPr/>
        <p:nvPr/>
      </p:nvGrpSpPr>
      <p:grpSpPr>
        <a:xfrm>
          <a:off x="0" y="0"/>
          <a:ext cx="0" cy="0"/>
          <a:chOff x="0" y="0"/>
          <a:chExt cx="0" cy="0"/>
        </a:xfrm>
      </p:grpSpPr>
      <p:sp>
        <p:nvSpPr>
          <p:cNvPr id="7947" name="Google Shape;7947;p51"/>
          <p:cNvSpPr/>
          <p:nvPr/>
        </p:nvSpPr>
        <p:spPr>
          <a:xfrm>
            <a:off x="551787" y="510050"/>
            <a:ext cx="8040437"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7948" name="Google Shape;7948;p51"/>
          <p:cNvSpPr txBox="1">
            <a:spLocks noGrp="1"/>
          </p:cNvSpPr>
          <p:nvPr>
            <p:ph type="body" idx="1"/>
          </p:nvPr>
        </p:nvSpPr>
        <p:spPr>
          <a:xfrm>
            <a:off x="720000" y="1215750"/>
            <a:ext cx="3852000" cy="3416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400">
                <a:solidFill>
                  <a:schemeClr val="dk1"/>
                </a:solidFill>
              </a:rPr>
              <a:t>Here’s an assortment of alternative resources within the same style of this template:</a:t>
            </a:r>
            <a:endParaRPr sz="1400">
              <a:solidFill>
                <a:schemeClr val="dk1"/>
              </a:solidFill>
            </a:endParaRPr>
          </a:p>
          <a:p>
            <a:pPr marL="0" lvl="0" indent="0" algn="l" rtl="0">
              <a:spcBef>
                <a:spcPts val="0"/>
              </a:spcBef>
              <a:spcAft>
                <a:spcPts val="0"/>
              </a:spcAft>
              <a:buNone/>
            </a:pPr>
            <a:endParaRPr sz="1800" b="1">
              <a:solidFill>
                <a:schemeClr val="dk1"/>
              </a:solidFill>
              <a:latin typeface="Amatic SC"/>
              <a:ea typeface="Amatic SC"/>
              <a:cs typeface="Amatic SC"/>
              <a:sym typeface="Amatic SC"/>
            </a:endParaRPr>
          </a:p>
          <a:p>
            <a:pPr marL="0" lvl="0" indent="0" algn="l" rtl="0">
              <a:spcBef>
                <a:spcPts val="0"/>
              </a:spcBef>
              <a:spcAft>
                <a:spcPts val="0"/>
              </a:spcAft>
              <a:buClr>
                <a:schemeClr val="dk1"/>
              </a:buClr>
              <a:buSzPts val="1100"/>
              <a:buFont typeface="Arial"/>
              <a:buNone/>
            </a:pPr>
            <a:r>
              <a:rPr lang="en" sz="3000" b="1">
                <a:solidFill>
                  <a:schemeClr val="dk1"/>
                </a:solidFill>
                <a:latin typeface="Amatic SC"/>
                <a:ea typeface="Amatic SC"/>
                <a:cs typeface="Amatic SC"/>
                <a:sym typeface="Amatic SC"/>
              </a:rPr>
              <a:t>Photos:</a:t>
            </a:r>
            <a:endParaRPr sz="3000" b="1">
              <a:solidFill>
                <a:schemeClr val="dk1"/>
              </a:solidFill>
              <a:latin typeface="Amatic SC"/>
              <a:ea typeface="Amatic SC"/>
              <a:cs typeface="Amatic SC"/>
              <a:sym typeface="Amatic SC"/>
            </a:endParaRPr>
          </a:p>
          <a:p>
            <a:pPr marL="457200" lvl="0" indent="-317500" algn="l" rtl="0">
              <a:spcBef>
                <a:spcPts val="0"/>
              </a:spcBef>
              <a:spcAft>
                <a:spcPts val="0"/>
              </a:spcAft>
              <a:buSzPts val="1400"/>
              <a:buChar char="●"/>
            </a:pPr>
            <a:r>
              <a:rPr lang="en" sz="1400">
                <a:solidFill>
                  <a:schemeClr val="hlink"/>
                </a:solidFill>
                <a:uFill>
                  <a:noFill/>
                </a:uFill>
                <a:hlinkClick r:id="rId3"/>
              </a:rPr>
              <a:t>Woman holding a colorful umbrella above her head</a:t>
            </a:r>
            <a:endParaRPr sz="1400"/>
          </a:p>
          <a:p>
            <a:pPr marL="457200" lvl="0" indent="-317500" algn="l" rtl="0">
              <a:spcBef>
                <a:spcPts val="0"/>
              </a:spcBef>
              <a:spcAft>
                <a:spcPts val="0"/>
              </a:spcAft>
              <a:buSzPts val="1400"/>
              <a:buChar char="●"/>
            </a:pPr>
            <a:r>
              <a:rPr lang="en" sz="1400">
                <a:solidFill>
                  <a:schemeClr val="hlink"/>
                </a:solidFill>
                <a:uFill>
                  <a:noFill/>
                </a:uFill>
                <a:hlinkClick r:id="rId4"/>
              </a:rPr>
              <a:t>Little boy holding an umbrella</a:t>
            </a:r>
            <a:endParaRPr sz="1400"/>
          </a:p>
          <a:p>
            <a:pPr marL="457200" lvl="0" indent="-317500" algn="l" rtl="0">
              <a:spcBef>
                <a:spcPts val="0"/>
              </a:spcBef>
              <a:spcAft>
                <a:spcPts val="0"/>
              </a:spcAft>
              <a:buSzPts val="1400"/>
              <a:buChar char="●"/>
            </a:pPr>
            <a:r>
              <a:rPr lang="en" sz="1400">
                <a:solidFill>
                  <a:schemeClr val="hlink"/>
                </a:solidFill>
                <a:uFill>
                  <a:noFill/>
                </a:uFill>
                <a:hlinkClick r:id="rId5"/>
              </a:rPr>
              <a:t>Woman holding a colorful umbrella</a:t>
            </a:r>
            <a:endParaRPr sz="1400"/>
          </a:p>
          <a:p>
            <a:pPr marL="457200" lvl="0" indent="-317500" algn="l" rtl="0">
              <a:spcBef>
                <a:spcPts val="0"/>
              </a:spcBef>
              <a:spcAft>
                <a:spcPts val="0"/>
              </a:spcAft>
              <a:buSzPts val="1400"/>
              <a:buChar char="●"/>
            </a:pPr>
            <a:r>
              <a:rPr lang="en" sz="1400">
                <a:solidFill>
                  <a:schemeClr val="hlink"/>
                </a:solidFill>
                <a:uFill>
                  <a:noFill/>
                </a:uFill>
                <a:hlinkClick r:id="rId6"/>
              </a:rPr>
              <a:t>Woman with colorful umbrella taking a photo with her camera</a:t>
            </a:r>
            <a:endParaRPr sz="1400"/>
          </a:p>
          <a:p>
            <a:pPr marL="457200" lvl="0" indent="-317500" algn="l" rtl="0">
              <a:spcBef>
                <a:spcPts val="0"/>
              </a:spcBef>
              <a:spcAft>
                <a:spcPts val="0"/>
              </a:spcAft>
              <a:buSzPts val="1400"/>
              <a:buChar char="●"/>
            </a:pPr>
            <a:r>
              <a:rPr lang="en" sz="1400">
                <a:solidFill>
                  <a:schemeClr val="hlink"/>
                </a:solidFill>
                <a:uFill>
                  <a:noFill/>
                </a:uFill>
                <a:hlinkClick r:id="rId7"/>
              </a:rPr>
              <a:t>Woman with umbrella standing in the rain front view</a:t>
            </a:r>
            <a:endParaRPr sz="1400"/>
          </a:p>
        </p:txBody>
      </p:sp>
      <p:sp>
        <p:nvSpPr>
          <p:cNvPr id="7949" name="Google Shape;7949;p51"/>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53"/>
        <p:cNvGrpSpPr/>
        <p:nvPr/>
      </p:nvGrpSpPr>
      <p:grpSpPr>
        <a:xfrm>
          <a:off x="0" y="0"/>
          <a:ext cx="0" cy="0"/>
          <a:chOff x="0" y="0"/>
          <a:chExt cx="0" cy="0"/>
        </a:xfrm>
      </p:grpSpPr>
      <p:sp>
        <p:nvSpPr>
          <p:cNvPr id="7954" name="Google Shape;7954;p52"/>
          <p:cNvSpPr/>
          <p:nvPr/>
        </p:nvSpPr>
        <p:spPr>
          <a:xfrm>
            <a:off x="551787" y="510050"/>
            <a:ext cx="8040437"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7955" name="Google Shape;7955;p52"/>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7956" name="Google Shape;7956;p52"/>
          <p:cNvSpPr txBox="1">
            <a:spLocks noGrp="1"/>
          </p:cNvSpPr>
          <p:nvPr>
            <p:ph type="body" idx="1"/>
          </p:nvPr>
        </p:nvSpPr>
        <p:spPr>
          <a:xfrm>
            <a:off x="720000" y="1215750"/>
            <a:ext cx="4011900" cy="3416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400">
                <a:solidFill>
                  <a:schemeClr val="dk1"/>
                </a:solidFill>
              </a:rPr>
              <a:t>Did you like the resources on this template? Get them for free at our other websites:</a:t>
            </a:r>
            <a:endParaRPr sz="1400">
              <a:solidFill>
                <a:schemeClr val="dk1"/>
              </a:solidFill>
            </a:endParaRPr>
          </a:p>
          <a:p>
            <a:pPr marL="0" marR="0" lvl="0" indent="0" algn="l" rtl="0">
              <a:lnSpc>
                <a:spcPct val="100000"/>
              </a:lnSpc>
              <a:spcBef>
                <a:spcPts val="0"/>
              </a:spcBef>
              <a:spcAft>
                <a:spcPts val="0"/>
              </a:spcAft>
              <a:buNone/>
            </a:pPr>
            <a:endParaRPr sz="1400">
              <a:solidFill>
                <a:schemeClr val="dk1"/>
              </a:solidFill>
            </a:endParaRPr>
          </a:p>
          <a:p>
            <a:pPr marL="0" marR="0" lvl="0" indent="0" algn="l" rtl="0">
              <a:lnSpc>
                <a:spcPct val="100000"/>
              </a:lnSpc>
              <a:spcBef>
                <a:spcPts val="0"/>
              </a:spcBef>
              <a:spcAft>
                <a:spcPts val="0"/>
              </a:spcAft>
              <a:buNone/>
            </a:pPr>
            <a:r>
              <a:rPr lang="en" sz="3000" b="1">
                <a:solidFill>
                  <a:schemeClr val="dk1"/>
                </a:solidFill>
                <a:latin typeface="Amatic SC"/>
                <a:ea typeface="Amatic SC"/>
                <a:cs typeface="Amatic SC"/>
                <a:sym typeface="Amatic SC"/>
              </a:rPr>
              <a:t>Icon pack: </a:t>
            </a:r>
            <a:endParaRPr sz="3000" b="1">
              <a:solidFill>
                <a:schemeClr val="dk1"/>
              </a:solidFill>
              <a:latin typeface="Amatic SC"/>
              <a:ea typeface="Amatic SC"/>
              <a:cs typeface="Amatic SC"/>
              <a:sym typeface="Amatic SC"/>
            </a:endParaRPr>
          </a:p>
          <a:p>
            <a:pPr marL="457200" marR="0" lvl="0" indent="-317500" algn="l" rtl="0">
              <a:lnSpc>
                <a:spcPct val="100000"/>
              </a:lnSpc>
              <a:spcBef>
                <a:spcPts val="0"/>
              </a:spcBef>
              <a:spcAft>
                <a:spcPts val="0"/>
              </a:spcAft>
              <a:buClr>
                <a:schemeClr val="dk1"/>
              </a:buClr>
              <a:buSzPts val="1400"/>
              <a:buChar char="●"/>
            </a:pPr>
            <a:r>
              <a:rPr lang="en" sz="1400">
                <a:solidFill>
                  <a:schemeClr val="dk1"/>
                </a:solidFill>
                <a:uFill>
                  <a:noFill/>
                </a:uFill>
                <a:hlinkClick r:id="rId3">
                  <a:extLst>
                    <a:ext uri="{A12FA001-AC4F-418D-AE19-62706E023703}">
                      <ahyp:hlinkClr xmlns:ahyp="http://schemas.microsoft.com/office/drawing/2018/hyperlinkcolor" val="tx"/>
                    </a:ext>
                  </a:extLst>
                </a:hlinkClick>
              </a:rPr>
              <a:t>Weather icon pack</a:t>
            </a:r>
            <a:endParaRPr sz="1400">
              <a:solidFill>
                <a:schemeClr val="dk1"/>
              </a:solidFill>
            </a:endParaRPr>
          </a:p>
          <a:p>
            <a:pPr marL="0" marR="0" lvl="0" indent="0" algn="l" rtl="0">
              <a:lnSpc>
                <a:spcPct val="100000"/>
              </a:lnSpc>
              <a:spcBef>
                <a:spcPts val="0"/>
              </a:spcBef>
              <a:spcAft>
                <a:spcPts val="0"/>
              </a:spcAft>
              <a:buNone/>
            </a:pPr>
            <a:endParaRPr sz="1400">
              <a:solidFill>
                <a:schemeClr val="dk1"/>
              </a:solidFill>
            </a:endParaRPr>
          </a:p>
          <a:p>
            <a:pPr marL="0" marR="0" lvl="0" indent="0" algn="l" rtl="0">
              <a:lnSpc>
                <a:spcPct val="100000"/>
              </a:lnSpc>
              <a:spcBef>
                <a:spcPts val="0"/>
              </a:spcBef>
              <a:spcAft>
                <a:spcPts val="0"/>
              </a:spcAft>
              <a:buNone/>
            </a:pPr>
            <a:r>
              <a:rPr lang="en" sz="3000" b="1">
                <a:solidFill>
                  <a:schemeClr val="dk1"/>
                </a:solidFill>
                <a:latin typeface="Amatic SC"/>
                <a:ea typeface="Amatic SC"/>
                <a:cs typeface="Amatic SC"/>
                <a:sym typeface="Amatic SC"/>
              </a:rPr>
              <a:t>Photos:</a:t>
            </a:r>
            <a:endParaRPr sz="3000" b="1">
              <a:solidFill>
                <a:schemeClr val="dk1"/>
              </a:solidFill>
              <a:latin typeface="Amatic SC"/>
              <a:ea typeface="Amatic SC"/>
              <a:cs typeface="Amatic SC"/>
              <a:sym typeface="Amatic SC"/>
            </a:endParaRPr>
          </a:p>
          <a:p>
            <a:pPr marL="457200" marR="0" lvl="0" indent="-317500" algn="l" rtl="0">
              <a:lnSpc>
                <a:spcPct val="100000"/>
              </a:lnSpc>
              <a:spcBef>
                <a:spcPts val="0"/>
              </a:spcBef>
              <a:spcAft>
                <a:spcPts val="0"/>
              </a:spcAft>
              <a:buClr>
                <a:schemeClr val="dk1"/>
              </a:buClr>
              <a:buSzPts val="1400"/>
              <a:buChar char="●"/>
            </a:pPr>
            <a:r>
              <a:rPr lang="en" sz="1400">
                <a:solidFill>
                  <a:schemeClr val="dk1"/>
                </a:solidFill>
                <a:uFill>
                  <a:noFill/>
                </a:uFill>
                <a:hlinkClick r:id="rId4">
                  <a:extLst>
                    <a:ext uri="{A12FA001-AC4F-418D-AE19-62706E023703}">
                      <ahyp:hlinkClr xmlns:ahyp="http://schemas.microsoft.com/office/drawing/2018/hyperlinkcolor" val="tx"/>
                    </a:ext>
                  </a:extLst>
                </a:hlinkClick>
              </a:rPr>
              <a:t>Mother and son holding hands while wearing rain coats</a:t>
            </a:r>
            <a:endParaRPr sz="1400">
              <a:solidFill>
                <a:schemeClr val="dk1"/>
              </a:solidFill>
            </a:endParaRPr>
          </a:p>
          <a:p>
            <a:pPr marL="457200" marR="0" lvl="0" indent="-317500" algn="l" rtl="0">
              <a:lnSpc>
                <a:spcPct val="100000"/>
              </a:lnSpc>
              <a:spcBef>
                <a:spcPts val="0"/>
              </a:spcBef>
              <a:spcAft>
                <a:spcPts val="0"/>
              </a:spcAft>
              <a:buClr>
                <a:schemeClr val="dk1"/>
              </a:buClr>
              <a:buSzPts val="1400"/>
              <a:buChar char="●"/>
            </a:pPr>
            <a:r>
              <a:rPr lang="en" sz="1400">
                <a:solidFill>
                  <a:schemeClr val="dk1"/>
                </a:solidFill>
                <a:uFill>
                  <a:noFill/>
                </a:uFill>
                <a:hlinkClick r:id="rId5">
                  <a:extLst>
                    <a:ext uri="{A12FA001-AC4F-418D-AE19-62706E023703}">
                      <ahyp:hlinkClr xmlns:ahyp="http://schemas.microsoft.com/office/drawing/2018/hyperlinkcolor" val="tx"/>
                    </a:ext>
                  </a:extLst>
                </a:hlinkClick>
              </a:rPr>
              <a:t>Red rain boots on the street</a:t>
            </a:r>
            <a:endParaRPr sz="1400">
              <a:solidFill>
                <a:schemeClr val="dk1"/>
              </a:solidFill>
            </a:endParaRPr>
          </a:p>
          <a:p>
            <a:pPr marL="457200" marR="0" lvl="0" indent="-317500" algn="l" rtl="0">
              <a:lnSpc>
                <a:spcPct val="100000"/>
              </a:lnSpc>
              <a:spcBef>
                <a:spcPts val="0"/>
              </a:spcBef>
              <a:spcAft>
                <a:spcPts val="0"/>
              </a:spcAft>
              <a:buClr>
                <a:schemeClr val="dk1"/>
              </a:buClr>
              <a:buSzPts val="1400"/>
              <a:buChar char="●"/>
            </a:pPr>
            <a:r>
              <a:rPr lang="en" sz="1400">
                <a:solidFill>
                  <a:schemeClr val="dk1"/>
                </a:solidFill>
                <a:uFill>
                  <a:noFill/>
                </a:uFill>
                <a:hlinkClick r:id="rId6">
                  <a:extLst>
                    <a:ext uri="{A12FA001-AC4F-418D-AE19-62706E023703}">
                      <ahyp:hlinkClr xmlns:ahyp="http://schemas.microsoft.com/office/drawing/2018/hyperlinkcolor" val="tx"/>
                    </a:ext>
                  </a:extLst>
                </a:hlinkClick>
              </a:rPr>
              <a:t>Woman in rain boots standing next to colorful umbrella</a:t>
            </a:r>
            <a:endParaRPr sz="14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60"/>
        <p:cNvGrpSpPr/>
        <p:nvPr/>
      </p:nvGrpSpPr>
      <p:grpSpPr>
        <a:xfrm>
          <a:off x="0" y="0"/>
          <a:ext cx="0" cy="0"/>
          <a:chOff x="0" y="0"/>
          <a:chExt cx="0" cy="0"/>
        </a:xfrm>
      </p:grpSpPr>
      <p:sp>
        <p:nvSpPr>
          <p:cNvPr id="7961" name="Google Shape;7961;p5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7962" name="Google Shape;7962;p5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u="sng">
                <a:solidFill>
                  <a:schemeClr val="accent3"/>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a:t>
            </a:r>
            <a:r>
              <a:rPr lang="en" sz="1200" u="sng">
                <a:solidFill>
                  <a:schemeClr val="accent3"/>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 </a:t>
            </a:r>
            <a:r>
              <a:rPr lang="en"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7963" name="Google Shape;7963;p5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67"/>
        <p:cNvGrpSpPr/>
        <p:nvPr/>
      </p:nvGrpSpPr>
      <p:grpSpPr>
        <a:xfrm>
          <a:off x="0" y="0"/>
          <a:ext cx="0" cy="0"/>
          <a:chOff x="0" y="0"/>
          <a:chExt cx="0" cy="0"/>
        </a:xfrm>
      </p:grpSpPr>
      <p:sp>
        <p:nvSpPr>
          <p:cNvPr id="7968" name="Google Shape;7968;p5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7969" name="Google Shape;7969;p5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7970" name="Google Shape;7970;p5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Amatic SC</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https://fonts.google.com/specimen/Amatic+SC</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Oswald</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https://fonts.google.com/specimen/Oswald</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7971" name="Google Shape;7971;p54"/>
          <p:cNvSpPr/>
          <p:nvPr/>
        </p:nvSpPr>
        <p:spPr>
          <a:xfrm>
            <a:off x="3700399" y="4084842"/>
            <a:ext cx="744300" cy="709500"/>
          </a:xfrm>
          <a:prstGeom prst="roundRect">
            <a:avLst>
              <a:gd name="adj" fmla="val 16667"/>
            </a:avLst>
          </a:prstGeom>
          <a:solidFill>
            <a:srgbClr val="A786F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4"/>
          <p:cNvSpPr/>
          <p:nvPr/>
        </p:nvSpPr>
        <p:spPr>
          <a:xfrm>
            <a:off x="4699296" y="4084842"/>
            <a:ext cx="744300" cy="709500"/>
          </a:xfrm>
          <a:prstGeom prst="roundRect">
            <a:avLst>
              <a:gd name="adj" fmla="val 16667"/>
            </a:avLst>
          </a:prstGeom>
          <a:solidFill>
            <a:srgbClr val="FF7C8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4"/>
          <p:cNvSpPr/>
          <p:nvPr/>
        </p:nvSpPr>
        <p:spPr>
          <a:xfrm>
            <a:off x="5698192" y="4084842"/>
            <a:ext cx="744300" cy="709500"/>
          </a:xfrm>
          <a:prstGeom prst="roundRect">
            <a:avLst>
              <a:gd name="adj" fmla="val 16667"/>
            </a:avLst>
          </a:prstGeom>
          <a:solidFill>
            <a:srgbClr val="7BF08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54"/>
          <p:cNvSpPr/>
          <p:nvPr/>
        </p:nvSpPr>
        <p:spPr>
          <a:xfrm>
            <a:off x="2701498" y="4084842"/>
            <a:ext cx="744300" cy="709500"/>
          </a:xfrm>
          <a:prstGeom prst="roundRect">
            <a:avLst>
              <a:gd name="adj" fmla="val 16667"/>
            </a:avLst>
          </a:prstGeom>
          <a:solidFill>
            <a:srgbClr val="FFED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54"/>
          <p:cNvSpPr txBox="1"/>
          <p:nvPr/>
        </p:nvSpPr>
        <p:spPr>
          <a:xfrm>
            <a:off x="3700399" y="4232585"/>
            <a:ext cx="744300" cy="41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02020"/>
                </a:solidFill>
              </a:rPr>
              <a:t>#a786f5</a:t>
            </a:r>
            <a:endParaRPr sz="1000">
              <a:solidFill>
                <a:srgbClr val="202020"/>
              </a:solidFill>
            </a:endParaRPr>
          </a:p>
        </p:txBody>
      </p:sp>
      <p:sp>
        <p:nvSpPr>
          <p:cNvPr id="7976" name="Google Shape;7976;p54"/>
          <p:cNvSpPr txBox="1"/>
          <p:nvPr/>
        </p:nvSpPr>
        <p:spPr>
          <a:xfrm>
            <a:off x="4699301" y="4232585"/>
            <a:ext cx="744300" cy="41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02020"/>
                </a:solidFill>
              </a:rPr>
              <a:t>#ff7c8d</a:t>
            </a:r>
            <a:endParaRPr sz="1000">
              <a:solidFill>
                <a:srgbClr val="202020"/>
              </a:solidFill>
            </a:endParaRPr>
          </a:p>
        </p:txBody>
      </p:sp>
      <p:sp>
        <p:nvSpPr>
          <p:cNvPr id="7977" name="Google Shape;7977;p54"/>
          <p:cNvSpPr txBox="1"/>
          <p:nvPr/>
        </p:nvSpPr>
        <p:spPr>
          <a:xfrm>
            <a:off x="5698202" y="4232585"/>
            <a:ext cx="744300" cy="41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#7bf08c</a:t>
            </a:r>
            <a:endParaRPr sz="1000">
              <a:solidFill>
                <a:srgbClr val="FFFFFF"/>
              </a:solidFill>
            </a:endParaRPr>
          </a:p>
        </p:txBody>
      </p:sp>
      <p:sp>
        <p:nvSpPr>
          <p:cNvPr id="7978" name="Google Shape;7978;p54"/>
          <p:cNvSpPr txBox="1"/>
          <p:nvPr/>
        </p:nvSpPr>
        <p:spPr>
          <a:xfrm>
            <a:off x="2701498" y="4232585"/>
            <a:ext cx="744300" cy="41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#ffed69</a:t>
            </a:r>
            <a:endParaRPr sz="1000">
              <a:solidFill>
                <a:schemeClr val="dk1"/>
              </a:solidFill>
            </a:endParaRPr>
          </a:p>
        </p:txBody>
      </p:sp>
      <p:sp>
        <p:nvSpPr>
          <p:cNvPr id="7979" name="Google Shape;7979;p54"/>
          <p:cNvSpPr/>
          <p:nvPr/>
        </p:nvSpPr>
        <p:spPr>
          <a:xfrm>
            <a:off x="3700399" y="3210285"/>
            <a:ext cx="744300" cy="709500"/>
          </a:xfrm>
          <a:prstGeom prst="roundRect">
            <a:avLst>
              <a:gd name="adj" fmla="val 16667"/>
            </a:avLst>
          </a:prstGeom>
          <a:solidFill>
            <a:srgbClr val="A5D9D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54"/>
          <p:cNvSpPr/>
          <p:nvPr/>
        </p:nvSpPr>
        <p:spPr>
          <a:xfrm>
            <a:off x="4699296" y="3210285"/>
            <a:ext cx="744300" cy="709500"/>
          </a:xfrm>
          <a:prstGeom prst="roundRect">
            <a:avLst>
              <a:gd name="adj" fmla="val 16667"/>
            </a:avLst>
          </a:prstGeom>
          <a:solidFill>
            <a:srgbClr val="FF4D5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54"/>
          <p:cNvSpPr/>
          <p:nvPr/>
        </p:nvSpPr>
        <p:spPr>
          <a:xfrm>
            <a:off x="5698192" y="3210285"/>
            <a:ext cx="744300" cy="709500"/>
          </a:xfrm>
          <a:prstGeom prst="roundRect">
            <a:avLst>
              <a:gd name="adj" fmla="val 16667"/>
            </a:avLst>
          </a:prstGeom>
          <a:solidFill>
            <a:srgbClr val="4AA7E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4"/>
          <p:cNvSpPr/>
          <p:nvPr/>
        </p:nvSpPr>
        <p:spPr>
          <a:xfrm>
            <a:off x="2701498" y="3210285"/>
            <a:ext cx="744300" cy="7095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4"/>
          <p:cNvSpPr txBox="1"/>
          <p:nvPr/>
        </p:nvSpPr>
        <p:spPr>
          <a:xfrm>
            <a:off x="3700399" y="3358028"/>
            <a:ext cx="744300" cy="41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02020"/>
                </a:solidFill>
              </a:rPr>
              <a:t>#a5d9d1</a:t>
            </a:r>
            <a:endParaRPr sz="1000">
              <a:solidFill>
                <a:srgbClr val="202020"/>
              </a:solidFill>
            </a:endParaRPr>
          </a:p>
        </p:txBody>
      </p:sp>
      <p:sp>
        <p:nvSpPr>
          <p:cNvPr id="7984" name="Google Shape;7984;p54"/>
          <p:cNvSpPr txBox="1"/>
          <p:nvPr/>
        </p:nvSpPr>
        <p:spPr>
          <a:xfrm>
            <a:off x="4699301" y="3358028"/>
            <a:ext cx="744300" cy="41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02020"/>
                </a:solidFill>
              </a:rPr>
              <a:t>#ff4d5b</a:t>
            </a:r>
            <a:endParaRPr sz="1000">
              <a:solidFill>
                <a:srgbClr val="202020"/>
              </a:solidFill>
            </a:endParaRPr>
          </a:p>
        </p:txBody>
      </p:sp>
      <p:sp>
        <p:nvSpPr>
          <p:cNvPr id="7985" name="Google Shape;7985;p54"/>
          <p:cNvSpPr txBox="1"/>
          <p:nvPr/>
        </p:nvSpPr>
        <p:spPr>
          <a:xfrm>
            <a:off x="5698202" y="3358028"/>
            <a:ext cx="744300" cy="41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#4aa7e8</a:t>
            </a:r>
            <a:endParaRPr sz="1000">
              <a:solidFill>
                <a:srgbClr val="FFFFFF"/>
              </a:solidFill>
            </a:endParaRPr>
          </a:p>
        </p:txBody>
      </p:sp>
      <p:sp>
        <p:nvSpPr>
          <p:cNvPr id="7986" name="Google Shape;7986;p54"/>
          <p:cNvSpPr txBox="1"/>
          <p:nvPr/>
        </p:nvSpPr>
        <p:spPr>
          <a:xfrm>
            <a:off x="2701498" y="3358028"/>
            <a:ext cx="744300" cy="41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90"/>
        <p:cNvGrpSpPr/>
        <p:nvPr/>
      </p:nvGrpSpPr>
      <p:grpSpPr>
        <a:xfrm>
          <a:off x="0" y="0"/>
          <a:ext cx="0" cy="0"/>
          <a:chOff x="0" y="0"/>
          <a:chExt cx="0" cy="0"/>
        </a:xfrm>
      </p:grpSpPr>
      <p:sp>
        <p:nvSpPr>
          <p:cNvPr id="7991" name="Google Shape;7991;p55"/>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7992" name="Google Shape;7992;p5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7993" name="Google Shape;7993;p5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7994" name="Google Shape;7994;p5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7995" name="Google Shape;7995;p5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7996" name="Google Shape;7996;p5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7997" name="Google Shape;7997;p5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7998" name="Google Shape;7998;p5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7999" name="Google Shape;7999;p5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8000" name="Google Shape;8000;p5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8001" name="Google Shape;8001;p5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8002" name="Google Shape;8002;p5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06"/>
        <p:cNvGrpSpPr/>
        <p:nvPr/>
      </p:nvGrpSpPr>
      <p:grpSpPr>
        <a:xfrm>
          <a:off x="0" y="0"/>
          <a:ext cx="0" cy="0"/>
          <a:chOff x="0" y="0"/>
          <a:chExt cx="0" cy="0"/>
        </a:xfrm>
      </p:grpSpPr>
      <p:sp>
        <p:nvSpPr>
          <p:cNvPr id="8007" name="Google Shape;8007;p5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8008" name="Google Shape;8008;p56"/>
          <p:cNvGrpSpPr/>
          <p:nvPr/>
        </p:nvGrpSpPr>
        <p:grpSpPr>
          <a:xfrm>
            <a:off x="5156078" y="3085736"/>
            <a:ext cx="474294" cy="551291"/>
            <a:chOff x="4727025" y="1332775"/>
            <a:chExt cx="59900" cy="69625"/>
          </a:xfrm>
        </p:grpSpPr>
        <p:sp>
          <p:nvSpPr>
            <p:cNvPr id="8009" name="Google Shape;8009;p5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5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56"/>
          <p:cNvGrpSpPr/>
          <p:nvPr/>
        </p:nvGrpSpPr>
        <p:grpSpPr>
          <a:xfrm>
            <a:off x="5769734" y="2314340"/>
            <a:ext cx="555653" cy="557031"/>
            <a:chOff x="4820425" y="1329900"/>
            <a:chExt cx="70175" cy="70350"/>
          </a:xfrm>
        </p:grpSpPr>
        <p:sp>
          <p:nvSpPr>
            <p:cNvPr id="8012" name="Google Shape;8012;p5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56"/>
          <p:cNvGrpSpPr/>
          <p:nvPr/>
        </p:nvGrpSpPr>
        <p:grpSpPr>
          <a:xfrm>
            <a:off x="6396103" y="2318845"/>
            <a:ext cx="582574" cy="533871"/>
            <a:chOff x="4903200" y="1331525"/>
            <a:chExt cx="73575" cy="67425"/>
          </a:xfrm>
        </p:grpSpPr>
        <p:sp>
          <p:nvSpPr>
            <p:cNvPr id="8017" name="Google Shape;8017;p5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56"/>
          <p:cNvGrpSpPr/>
          <p:nvPr/>
        </p:nvGrpSpPr>
        <p:grpSpPr>
          <a:xfrm>
            <a:off x="5755581" y="3078709"/>
            <a:ext cx="583960" cy="565345"/>
            <a:chOff x="4815575" y="1416800"/>
            <a:chExt cx="73750" cy="71400"/>
          </a:xfrm>
        </p:grpSpPr>
        <p:sp>
          <p:nvSpPr>
            <p:cNvPr id="8020" name="Google Shape;8020;p5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5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56"/>
          <p:cNvGrpSpPr/>
          <p:nvPr/>
        </p:nvGrpSpPr>
        <p:grpSpPr>
          <a:xfrm>
            <a:off x="6390362" y="3108896"/>
            <a:ext cx="589898" cy="504970"/>
            <a:chOff x="4902475" y="1418875"/>
            <a:chExt cx="74500" cy="63775"/>
          </a:xfrm>
        </p:grpSpPr>
        <p:sp>
          <p:nvSpPr>
            <p:cNvPr id="8024" name="Google Shape;8024;p5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56"/>
          <p:cNvGrpSpPr/>
          <p:nvPr/>
        </p:nvGrpSpPr>
        <p:grpSpPr>
          <a:xfrm>
            <a:off x="5765577" y="3826000"/>
            <a:ext cx="563967" cy="567127"/>
            <a:chOff x="4818100" y="1507675"/>
            <a:chExt cx="71225" cy="71625"/>
          </a:xfrm>
        </p:grpSpPr>
        <p:sp>
          <p:nvSpPr>
            <p:cNvPr id="8027" name="Google Shape;8027;p5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5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56"/>
          <p:cNvGrpSpPr/>
          <p:nvPr/>
        </p:nvGrpSpPr>
        <p:grpSpPr>
          <a:xfrm>
            <a:off x="5079075" y="3829461"/>
            <a:ext cx="628301" cy="588505"/>
            <a:chOff x="4721450" y="1509475"/>
            <a:chExt cx="79350" cy="74325"/>
          </a:xfrm>
        </p:grpSpPr>
        <p:sp>
          <p:nvSpPr>
            <p:cNvPr id="8032" name="Google Shape;8032;p5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5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5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56"/>
          <p:cNvGrpSpPr/>
          <p:nvPr/>
        </p:nvGrpSpPr>
        <p:grpSpPr>
          <a:xfrm>
            <a:off x="6424608" y="3814027"/>
            <a:ext cx="557038" cy="562772"/>
            <a:chOff x="4906800" y="1507500"/>
            <a:chExt cx="70350" cy="71075"/>
          </a:xfrm>
        </p:grpSpPr>
        <p:sp>
          <p:nvSpPr>
            <p:cNvPr id="8037" name="Google Shape;8037;p5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5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56"/>
          <p:cNvGrpSpPr/>
          <p:nvPr/>
        </p:nvGrpSpPr>
        <p:grpSpPr>
          <a:xfrm>
            <a:off x="4462216" y="2340963"/>
            <a:ext cx="517934" cy="517934"/>
            <a:chOff x="3736598" y="2170606"/>
            <a:chExt cx="404889" cy="404889"/>
          </a:xfrm>
        </p:grpSpPr>
        <p:sp>
          <p:nvSpPr>
            <p:cNvPr id="8043" name="Google Shape;8043;p5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5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56"/>
          <p:cNvGrpSpPr/>
          <p:nvPr/>
        </p:nvGrpSpPr>
        <p:grpSpPr>
          <a:xfrm>
            <a:off x="3729277" y="2341061"/>
            <a:ext cx="586986" cy="517740"/>
            <a:chOff x="3161917" y="2170682"/>
            <a:chExt cx="458870" cy="404737"/>
          </a:xfrm>
        </p:grpSpPr>
        <p:sp>
          <p:nvSpPr>
            <p:cNvPr id="8048" name="Google Shape;8048;p5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5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56"/>
          <p:cNvGrpSpPr/>
          <p:nvPr/>
        </p:nvGrpSpPr>
        <p:grpSpPr>
          <a:xfrm>
            <a:off x="3752299" y="3102400"/>
            <a:ext cx="540943" cy="517963"/>
            <a:chOff x="3179914" y="2889488"/>
            <a:chExt cx="422876" cy="404911"/>
          </a:xfrm>
        </p:grpSpPr>
        <p:sp>
          <p:nvSpPr>
            <p:cNvPr id="8052" name="Google Shape;8052;p5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5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56"/>
          <p:cNvGrpSpPr/>
          <p:nvPr/>
        </p:nvGrpSpPr>
        <p:grpSpPr>
          <a:xfrm>
            <a:off x="4453093" y="3102358"/>
            <a:ext cx="536180" cy="518047"/>
            <a:chOff x="3729467" y="2889422"/>
            <a:chExt cx="419153" cy="404977"/>
          </a:xfrm>
        </p:grpSpPr>
        <p:sp>
          <p:nvSpPr>
            <p:cNvPr id="8059" name="Google Shape;8059;p5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5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5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1990126" y="3445787"/>
            <a:ext cx="965351" cy="134611"/>
            <a:chOff x="4411970" y="2962952"/>
            <a:chExt cx="706544" cy="104212"/>
          </a:xfrm>
        </p:grpSpPr>
        <p:sp>
          <p:nvSpPr>
            <p:cNvPr id="8067" name="Google Shape;8067;p5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56"/>
          <p:cNvGrpSpPr/>
          <p:nvPr/>
        </p:nvGrpSpPr>
        <p:grpSpPr>
          <a:xfrm>
            <a:off x="1990126" y="3041077"/>
            <a:ext cx="960158" cy="289172"/>
            <a:chOff x="4411970" y="2726085"/>
            <a:chExt cx="643107" cy="193659"/>
          </a:xfrm>
        </p:grpSpPr>
        <p:sp>
          <p:nvSpPr>
            <p:cNvPr id="8072" name="Google Shape;8072;p5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5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5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56"/>
          <p:cNvGrpSpPr/>
          <p:nvPr/>
        </p:nvGrpSpPr>
        <p:grpSpPr>
          <a:xfrm>
            <a:off x="998624" y="3295400"/>
            <a:ext cx="811503" cy="252584"/>
            <a:chOff x="4411970" y="4340222"/>
            <a:chExt cx="779467" cy="242683"/>
          </a:xfrm>
        </p:grpSpPr>
        <p:sp>
          <p:nvSpPr>
            <p:cNvPr id="8076" name="Google Shape;8076;p5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5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5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56"/>
          <p:cNvGrpSpPr/>
          <p:nvPr/>
        </p:nvGrpSpPr>
        <p:grpSpPr>
          <a:xfrm>
            <a:off x="1990126" y="2709308"/>
            <a:ext cx="965160" cy="216230"/>
            <a:chOff x="4411970" y="2468674"/>
            <a:chExt cx="747317" cy="167425"/>
          </a:xfrm>
        </p:grpSpPr>
        <p:sp>
          <p:nvSpPr>
            <p:cNvPr id="8080" name="Google Shape;8080;p5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2" name="Google Shape;8082;p56"/>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3" name="Google Shape;8083;p56"/>
          <p:cNvGrpSpPr/>
          <p:nvPr/>
        </p:nvGrpSpPr>
        <p:grpSpPr>
          <a:xfrm>
            <a:off x="997692" y="2334687"/>
            <a:ext cx="1959041" cy="208784"/>
            <a:chOff x="6336019" y="3733725"/>
            <a:chExt cx="2566206" cy="351310"/>
          </a:xfrm>
        </p:grpSpPr>
        <p:sp>
          <p:nvSpPr>
            <p:cNvPr id="8084" name="Google Shape;8084;p56"/>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56"/>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56"/>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56"/>
          <p:cNvGrpSpPr/>
          <p:nvPr/>
        </p:nvGrpSpPr>
        <p:grpSpPr>
          <a:xfrm>
            <a:off x="1990126" y="3950602"/>
            <a:ext cx="946551" cy="153200"/>
            <a:chOff x="4404545" y="3301592"/>
            <a:chExt cx="782403" cy="129272"/>
          </a:xfrm>
        </p:grpSpPr>
        <p:sp>
          <p:nvSpPr>
            <p:cNvPr id="8089" name="Google Shape;8089;p5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56"/>
          <p:cNvGrpSpPr/>
          <p:nvPr/>
        </p:nvGrpSpPr>
        <p:grpSpPr>
          <a:xfrm>
            <a:off x="1990126" y="3695937"/>
            <a:ext cx="962257" cy="139127"/>
            <a:chOff x="4411970" y="3131459"/>
            <a:chExt cx="710520" cy="117397"/>
          </a:xfrm>
        </p:grpSpPr>
        <p:sp>
          <p:nvSpPr>
            <p:cNvPr id="8092" name="Google Shape;8092;p5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5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4" name="Google Shape;8094;p56"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5" name="Google Shape;8095;p56"/>
          <p:cNvGrpSpPr/>
          <p:nvPr/>
        </p:nvGrpSpPr>
        <p:grpSpPr>
          <a:xfrm>
            <a:off x="990271" y="3621603"/>
            <a:ext cx="823838" cy="458988"/>
            <a:chOff x="4411970" y="1801825"/>
            <a:chExt cx="734586" cy="409262"/>
          </a:xfrm>
        </p:grpSpPr>
        <p:sp>
          <p:nvSpPr>
            <p:cNvPr id="8096" name="Google Shape;8096;p5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56"/>
          <p:cNvGrpSpPr/>
          <p:nvPr/>
        </p:nvGrpSpPr>
        <p:grpSpPr>
          <a:xfrm>
            <a:off x="3095243" y="2339173"/>
            <a:ext cx="521514" cy="521514"/>
            <a:chOff x="5681300" y="2527788"/>
            <a:chExt cx="805800" cy="805800"/>
          </a:xfrm>
        </p:grpSpPr>
        <p:sp>
          <p:nvSpPr>
            <p:cNvPr id="8099" name="Google Shape;8099;p56"/>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5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56"/>
          <p:cNvGrpSpPr/>
          <p:nvPr/>
        </p:nvGrpSpPr>
        <p:grpSpPr>
          <a:xfrm>
            <a:off x="3089483" y="3094865"/>
            <a:ext cx="533033" cy="533033"/>
            <a:chOff x="4049800" y="640400"/>
            <a:chExt cx="858900" cy="858900"/>
          </a:xfrm>
        </p:grpSpPr>
        <p:sp>
          <p:nvSpPr>
            <p:cNvPr id="8102" name="Google Shape;8102;p56"/>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56"/>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56"/>
          <p:cNvGrpSpPr/>
          <p:nvPr/>
        </p:nvGrpSpPr>
        <p:grpSpPr>
          <a:xfrm>
            <a:off x="3014966" y="3772543"/>
            <a:ext cx="682068" cy="682068"/>
            <a:chOff x="5080188" y="927900"/>
            <a:chExt cx="961200" cy="961200"/>
          </a:xfrm>
        </p:grpSpPr>
        <p:sp>
          <p:nvSpPr>
            <p:cNvPr id="8105" name="Google Shape;8105;p56"/>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5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5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56"/>
          <p:cNvGrpSpPr/>
          <p:nvPr/>
        </p:nvGrpSpPr>
        <p:grpSpPr>
          <a:xfrm>
            <a:off x="4478465" y="3869234"/>
            <a:ext cx="505650" cy="504006"/>
            <a:chOff x="6039282" y="1042577"/>
            <a:chExt cx="734315" cy="731929"/>
          </a:xfrm>
        </p:grpSpPr>
        <p:sp>
          <p:nvSpPr>
            <p:cNvPr id="8114" name="Google Shape;8114;p5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5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5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5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5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56"/>
          <p:cNvGrpSpPr/>
          <p:nvPr/>
        </p:nvGrpSpPr>
        <p:grpSpPr>
          <a:xfrm>
            <a:off x="5091067" y="2298862"/>
            <a:ext cx="567744" cy="602136"/>
            <a:chOff x="1825800" y="1651625"/>
            <a:chExt cx="539989" cy="571775"/>
          </a:xfrm>
        </p:grpSpPr>
        <p:sp>
          <p:nvSpPr>
            <p:cNvPr id="8136" name="Google Shape;8136;p56"/>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5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56"/>
          <p:cNvGrpSpPr/>
          <p:nvPr/>
        </p:nvGrpSpPr>
        <p:grpSpPr>
          <a:xfrm>
            <a:off x="3765995" y="3855579"/>
            <a:ext cx="508123" cy="507955"/>
            <a:chOff x="1897577" y="2802432"/>
            <a:chExt cx="492176" cy="492014"/>
          </a:xfrm>
        </p:grpSpPr>
        <p:sp>
          <p:nvSpPr>
            <p:cNvPr id="8141" name="Google Shape;8141;p56"/>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56"/>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56"/>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56"/>
          <p:cNvGrpSpPr/>
          <p:nvPr/>
        </p:nvGrpSpPr>
        <p:grpSpPr>
          <a:xfrm>
            <a:off x="997525" y="4169123"/>
            <a:ext cx="809227" cy="200842"/>
            <a:chOff x="2013045" y="4813233"/>
            <a:chExt cx="921986" cy="228854"/>
          </a:xfrm>
        </p:grpSpPr>
        <p:sp>
          <p:nvSpPr>
            <p:cNvPr id="8154" name="Google Shape;8154;p56"/>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56"/>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56"/>
          <p:cNvGrpSpPr/>
          <p:nvPr/>
        </p:nvGrpSpPr>
        <p:grpSpPr>
          <a:xfrm>
            <a:off x="1005985" y="2656004"/>
            <a:ext cx="792421" cy="269941"/>
            <a:chOff x="1046767" y="4756633"/>
            <a:chExt cx="859646" cy="292841"/>
          </a:xfrm>
        </p:grpSpPr>
        <p:sp>
          <p:nvSpPr>
            <p:cNvPr id="8157" name="Google Shape;8157;p56"/>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56"/>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56"/>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0" name="Google Shape;8160;p5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5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5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4" name="Google Shape;8164;p56"/>
          <p:cNvGrpSpPr/>
          <p:nvPr/>
        </p:nvGrpSpPr>
        <p:grpSpPr>
          <a:xfrm>
            <a:off x="7141841" y="2550562"/>
            <a:ext cx="166473" cy="141497"/>
            <a:chOff x="4660325" y="1866850"/>
            <a:chExt cx="68350" cy="58100"/>
          </a:xfrm>
        </p:grpSpPr>
        <p:sp>
          <p:nvSpPr>
            <p:cNvPr id="8165" name="Google Shape;8165;p5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56"/>
          <p:cNvGrpSpPr/>
          <p:nvPr/>
        </p:nvGrpSpPr>
        <p:grpSpPr>
          <a:xfrm>
            <a:off x="7451186" y="2576286"/>
            <a:ext cx="162515" cy="90049"/>
            <a:chOff x="4791775" y="1877500"/>
            <a:chExt cx="66725" cy="36975"/>
          </a:xfrm>
        </p:grpSpPr>
        <p:sp>
          <p:nvSpPr>
            <p:cNvPr id="8168" name="Google Shape;8168;p5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5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56"/>
          <p:cNvGrpSpPr/>
          <p:nvPr/>
        </p:nvGrpSpPr>
        <p:grpSpPr>
          <a:xfrm>
            <a:off x="7772899" y="2576286"/>
            <a:ext cx="144979" cy="90049"/>
            <a:chOff x="4923925" y="1877500"/>
            <a:chExt cx="59525" cy="36975"/>
          </a:xfrm>
        </p:grpSpPr>
        <p:sp>
          <p:nvSpPr>
            <p:cNvPr id="8171" name="Google Shape;8171;p5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56"/>
          <p:cNvGrpSpPr/>
          <p:nvPr/>
        </p:nvGrpSpPr>
        <p:grpSpPr>
          <a:xfrm>
            <a:off x="8067390" y="2558477"/>
            <a:ext cx="141447" cy="125667"/>
            <a:chOff x="5058450" y="1870100"/>
            <a:chExt cx="58075" cy="51600"/>
          </a:xfrm>
        </p:grpSpPr>
        <p:sp>
          <p:nvSpPr>
            <p:cNvPr id="8174" name="Google Shape;8174;p5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7481905" y="2980885"/>
            <a:ext cx="101077" cy="107645"/>
            <a:chOff x="4811425" y="2065025"/>
            <a:chExt cx="41500" cy="44200"/>
          </a:xfrm>
        </p:grpSpPr>
        <p:sp>
          <p:nvSpPr>
            <p:cNvPr id="8177" name="Google Shape;8177;p5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56"/>
          <p:cNvGrpSpPr/>
          <p:nvPr/>
        </p:nvGrpSpPr>
        <p:grpSpPr>
          <a:xfrm>
            <a:off x="7774342" y="2981098"/>
            <a:ext cx="120867" cy="107218"/>
            <a:chOff x="4929875" y="2065025"/>
            <a:chExt cx="49625" cy="44025"/>
          </a:xfrm>
        </p:grpSpPr>
        <p:sp>
          <p:nvSpPr>
            <p:cNvPr id="8180" name="Google Shape;8180;p5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5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56"/>
          <p:cNvGrpSpPr/>
          <p:nvPr/>
        </p:nvGrpSpPr>
        <p:grpSpPr>
          <a:xfrm>
            <a:off x="8103011" y="2984112"/>
            <a:ext cx="70206" cy="101191"/>
            <a:chOff x="5083925" y="2066350"/>
            <a:chExt cx="28825" cy="41550"/>
          </a:xfrm>
        </p:grpSpPr>
        <p:sp>
          <p:nvSpPr>
            <p:cNvPr id="8183" name="Google Shape;8183;p5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7134565" y="2999759"/>
            <a:ext cx="181026" cy="69896"/>
            <a:chOff x="4659775" y="2072775"/>
            <a:chExt cx="74325" cy="28700"/>
          </a:xfrm>
        </p:grpSpPr>
        <p:sp>
          <p:nvSpPr>
            <p:cNvPr id="8186" name="Google Shape;8186;p5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56"/>
          <p:cNvGrpSpPr/>
          <p:nvPr/>
        </p:nvGrpSpPr>
        <p:grpSpPr>
          <a:xfrm>
            <a:off x="8054421" y="2790324"/>
            <a:ext cx="167387" cy="89197"/>
            <a:chOff x="4662475" y="1976500"/>
            <a:chExt cx="68725" cy="36625"/>
          </a:xfrm>
        </p:grpSpPr>
        <p:sp>
          <p:nvSpPr>
            <p:cNvPr id="8190" name="Google Shape;8190;p5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5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56"/>
          <p:cNvGrpSpPr/>
          <p:nvPr/>
        </p:nvGrpSpPr>
        <p:grpSpPr>
          <a:xfrm>
            <a:off x="7751326" y="2793764"/>
            <a:ext cx="166899" cy="82317"/>
            <a:chOff x="4920150" y="1977875"/>
            <a:chExt cx="68525" cy="33800"/>
          </a:xfrm>
        </p:grpSpPr>
        <p:sp>
          <p:nvSpPr>
            <p:cNvPr id="8194" name="Google Shape;8194;p5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56"/>
          <p:cNvGrpSpPr/>
          <p:nvPr/>
        </p:nvGrpSpPr>
        <p:grpSpPr>
          <a:xfrm>
            <a:off x="7162483" y="3197682"/>
            <a:ext cx="125190" cy="127859"/>
            <a:chOff x="4676550" y="2160575"/>
            <a:chExt cx="51400" cy="52500"/>
          </a:xfrm>
        </p:grpSpPr>
        <p:sp>
          <p:nvSpPr>
            <p:cNvPr id="8198" name="Google Shape;8198;p5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5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56"/>
          <p:cNvGrpSpPr/>
          <p:nvPr/>
        </p:nvGrpSpPr>
        <p:grpSpPr>
          <a:xfrm>
            <a:off x="7459741" y="3204714"/>
            <a:ext cx="145405" cy="113794"/>
            <a:chOff x="4768325" y="2163475"/>
            <a:chExt cx="59700" cy="46725"/>
          </a:xfrm>
        </p:grpSpPr>
        <p:sp>
          <p:nvSpPr>
            <p:cNvPr id="8202" name="Google Shape;8202;p5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4" name="Google Shape;8204;p5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5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5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0" name="Google Shape;8210;p56"/>
          <p:cNvGrpSpPr/>
          <p:nvPr/>
        </p:nvGrpSpPr>
        <p:grpSpPr>
          <a:xfrm>
            <a:off x="7476059" y="3459808"/>
            <a:ext cx="112768" cy="106853"/>
            <a:chOff x="4768575" y="2253950"/>
            <a:chExt cx="46300" cy="43875"/>
          </a:xfrm>
        </p:grpSpPr>
        <p:sp>
          <p:nvSpPr>
            <p:cNvPr id="8211" name="Google Shape;8211;p5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5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56"/>
          <p:cNvGrpSpPr/>
          <p:nvPr/>
        </p:nvGrpSpPr>
        <p:grpSpPr>
          <a:xfrm>
            <a:off x="7775682" y="3948834"/>
            <a:ext cx="118187" cy="146246"/>
            <a:chOff x="4960900" y="2433225"/>
            <a:chExt cx="48525" cy="60050"/>
          </a:xfrm>
        </p:grpSpPr>
        <p:sp>
          <p:nvSpPr>
            <p:cNvPr id="8214" name="Google Shape;8214;p5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56"/>
          <p:cNvGrpSpPr/>
          <p:nvPr/>
        </p:nvGrpSpPr>
        <p:grpSpPr>
          <a:xfrm>
            <a:off x="7464247" y="4212895"/>
            <a:ext cx="136394" cy="143810"/>
            <a:chOff x="4854075" y="2527625"/>
            <a:chExt cx="56000" cy="59050"/>
          </a:xfrm>
        </p:grpSpPr>
        <p:sp>
          <p:nvSpPr>
            <p:cNvPr id="8217" name="Google Shape;8217;p5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9" name="Google Shape;8219;p5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5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2" name="Google Shape;8222;p56"/>
          <p:cNvGrpSpPr/>
          <p:nvPr/>
        </p:nvGrpSpPr>
        <p:grpSpPr>
          <a:xfrm>
            <a:off x="8088458" y="3676639"/>
            <a:ext cx="99312" cy="160797"/>
            <a:chOff x="5059700" y="2334775"/>
            <a:chExt cx="40775" cy="66025"/>
          </a:xfrm>
        </p:grpSpPr>
        <p:sp>
          <p:nvSpPr>
            <p:cNvPr id="8223" name="Google Shape;8223;p5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5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2" name="Google Shape;8232;p56"/>
          <p:cNvGrpSpPr/>
          <p:nvPr/>
        </p:nvGrpSpPr>
        <p:grpSpPr>
          <a:xfrm>
            <a:off x="8045622" y="3941771"/>
            <a:ext cx="184984" cy="160371"/>
            <a:chOff x="5037700" y="2430325"/>
            <a:chExt cx="75950" cy="65850"/>
          </a:xfrm>
        </p:grpSpPr>
        <p:sp>
          <p:nvSpPr>
            <p:cNvPr id="8233" name="Google Shape;8233;p5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56"/>
          <p:cNvGrpSpPr/>
          <p:nvPr/>
        </p:nvGrpSpPr>
        <p:grpSpPr>
          <a:xfrm>
            <a:off x="7465128" y="3708223"/>
            <a:ext cx="173014" cy="97629"/>
            <a:chOff x="4756975" y="2341800"/>
            <a:chExt cx="91975" cy="51925"/>
          </a:xfrm>
        </p:grpSpPr>
        <p:sp>
          <p:nvSpPr>
            <p:cNvPr id="8236" name="Google Shape;8236;p5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5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5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5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5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5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5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5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6" name="Google Shape;8256;p56"/>
          <p:cNvGrpSpPr/>
          <p:nvPr/>
        </p:nvGrpSpPr>
        <p:grpSpPr>
          <a:xfrm>
            <a:off x="7732065" y="4196920"/>
            <a:ext cx="212497" cy="175761"/>
            <a:chOff x="4943575" y="2516350"/>
            <a:chExt cx="98675" cy="81700"/>
          </a:xfrm>
        </p:grpSpPr>
        <p:sp>
          <p:nvSpPr>
            <p:cNvPr id="8257" name="Google Shape;8257;p5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5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5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5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5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5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5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5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5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5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5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5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5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5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5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5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5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5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5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5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5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5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5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5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5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5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5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5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5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5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5" name="Google Shape;8335;p5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6"/>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56"/>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56"/>
          <p:cNvSpPr txBox="1">
            <a:spLocks noGrp="1"/>
          </p:cNvSpPr>
          <p:nvPr>
            <p:ph type="title" idx="4294967295"/>
          </p:nvPr>
        </p:nvSpPr>
        <p:spPr>
          <a:xfrm>
            <a:off x="1068100" y="93707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4846B5D-0AF5-A57E-5395-8A24840EAED6}"/>
              </a:ext>
            </a:extLst>
          </p:cNvPr>
          <p:cNvPicPr>
            <a:picLocks noChangeAspect="1"/>
          </p:cNvPicPr>
          <p:nvPr/>
        </p:nvPicPr>
        <p:blipFill>
          <a:blip r:embed="rId2"/>
          <a:stretch>
            <a:fillRect/>
          </a:stretch>
        </p:blipFill>
        <p:spPr>
          <a:xfrm>
            <a:off x="1813933" y="266193"/>
            <a:ext cx="5247264" cy="4344382"/>
          </a:xfrm>
          <a:prstGeom prst="rect">
            <a:avLst/>
          </a:prstGeom>
        </p:spPr>
      </p:pic>
    </p:spTree>
    <p:extLst>
      <p:ext uri="{BB962C8B-B14F-4D97-AF65-F5344CB8AC3E}">
        <p14:creationId xmlns:p14="http://schemas.microsoft.com/office/powerpoint/2010/main" val="9596465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43"/>
        <p:cNvGrpSpPr/>
        <p:nvPr/>
      </p:nvGrpSpPr>
      <p:grpSpPr>
        <a:xfrm>
          <a:off x="0" y="0"/>
          <a:ext cx="0" cy="0"/>
          <a:chOff x="0" y="0"/>
          <a:chExt cx="0" cy="0"/>
        </a:xfrm>
      </p:grpSpPr>
      <p:grpSp>
        <p:nvGrpSpPr>
          <p:cNvPr id="8344" name="Google Shape;8344;p57"/>
          <p:cNvGrpSpPr/>
          <p:nvPr/>
        </p:nvGrpSpPr>
        <p:grpSpPr>
          <a:xfrm>
            <a:off x="745571" y="1168666"/>
            <a:ext cx="2492868" cy="1379876"/>
            <a:chOff x="2654821" y="2311071"/>
            <a:chExt cx="2279715" cy="1262120"/>
          </a:xfrm>
        </p:grpSpPr>
        <p:grpSp>
          <p:nvGrpSpPr>
            <p:cNvPr id="8345" name="Google Shape;8345;p57"/>
            <p:cNvGrpSpPr/>
            <p:nvPr/>
          </p:nvGrpSpPr>
          <p:grpSpPr>
            <a:xfrm>
              <a:off x="4034269" y="2840745"/>
              <a:ext cx="40212" cy="36437"/>
              <a:chOff x="4293400" y="2574725"/>
              <a:chExt cx="84425" cy="80100"/>
            </a:xfrm>
          </p:grpSpPr>
          <p:sp>
            <p:nvSpPr>
              <p:cNvPr id="8346" name="Google Shape;8346;p5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s-MX"/>
              </a:p>
            </p:txBody>
          </p:sp>
          <p:sp>
            <p:nvSpPr>
              <p:cNvPr id="8347" name="Google Shape;8347;p5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57"/>
            <p:cNvGrpSpPr/>
            <p:nvPr/>
          </p:nvGrpSpPr>
          <p:grpSpPr>
            <a:xfrm>
              <a:off x="3894606" y="2334874"/>
              <a:ext cx="913198" cy="518984"/>
              <a:chOff x="4000175" y="1462675"/>
              <a:chExt cx="1917275" cy="1140875"/>
            </a:xfrm>
          </p:grpSpPr>
          <p:sp>
            <p:nvSpPr>
              <p:cNvPr id="8349" name="Google Shape;8349;p5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s-MX"/>
              </a:p>
            </p:txBody>
          </p:sp>
          <p:grpSp>
            <p:nvGrpSpPr>
              <p:cNvPr id="8350" name="Google Shape;8350;p57"/>
              <p:cNvGrpSpPr/>
              <p:nvPr/>
            </p:nvGrpSpPr>
            <p:grpSpPr>
              <a:xfrm>
                <a:off x="4000175" y="1462675"/>
                <a:ext cx="1917275" cy="1140875"/>
                <a:chOff x="4000175" y="1462675"/>
                <a:chExt cx="1917275" cy="1140875"/>
              </a:xfrm>
            </p:grpSpPr>
            <p:sp>
              <p:nvSpPr>
                <p:cNvPr id="8351" name="Google Shape;8351;p5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s-MX"/>
                </a:p>
              </p:txBody>
            </p:sp>
            <p:sp>
              <p:nvSpPr>
                <p:cNvPr id="8352" name="Google Shape;8352;p5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356" name="Google Shape;8356;p5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57" name="Google Shape;8357;p57"/>
            <p:cNvGrpSpPr/>
            <p:nvPr/>
          </p:nvGrpSpPr>
          <p:grpSpPr>
            <a:xfrm>
              <a:off x="3875768" y="2846704"/>
              <a:ext cx="44796" cy="47366"/>
              <a:chOff x="3960625" y="2587825"/>
              <a:chExt cx="94050" cy="104125"/>
            </a:xfrm>
          </p:grpSpPr>
          <p:sp>
            <p:nvSpPr>
              <p:cNvPr id="8358" name="Google Shape;8358;p5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s-MX"/>
              </a:p>
            </p:txBody>
          </p:sp>
          <p:sp>
            <p:nvSpPr>
              <p:cNvPr id="8359" name="Google Shape;8359;p5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57"/>
            <p:cNvGrpSpPr/>
            <p:nvPr/>
          </p:nvGrpSpPr>
          <p:grpSpPr>
            <a:xfrm>
              <a:off x="3782759" y="2807162"/>
              <a:ext cx="82686" cy="85487"/>
              <a:chOff x="3765350" y="2500900"/>
              <a:chExt cx="173600" cy="187925"/>
            </a:xfrm>
          </p:grpSpPr>
          <p:sp>
            <p:nvSpPr>
              <p:cNvPr id="8361" name="Google Shape;8361;p5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s-MX"/>
              </a:p>
            </p:txBody>
          </p:sp>
          <p:sp>
            <p:nvSpPr>
              <p:cNvPr id="8362" name="Google Shape;8362;p5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5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5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57"/>
            <p:cNvGrpSpPr/>
            <p:nvPr/>
          </p:nvGrpSpPr>
          <p:grpSpPr>
            <a:xfrm>
              <a:off x="3775674" y="2798496"/>
              <a:ext cx="40545" cy="23564"/>
              <a:chOff x="3750475" y="2481850"/>
              <a:chExt cx="85125" cy="51800"/>
            </a:xfrm>
          </p:grpSpPr>
          <p:sp>
            <p:nvSpPr>
              <p:cNvPr id="8368" name="Google Shape;8368;p5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s-MX"/>
              </a:p>
            </p:txBody>
          </p:sp>
        </p:grpSp>
        <p:grpSp>
          <p:nvGrpSpPr>
            <p:cNvPr id="8370" name="Google Shape;8370;p57"/>
            <p:cNvGrpSpPr/>
            <p:nvPr/>
          </p:nvGrpSpPr>
          <p:grpSpPr>
            <a:xfrm>
              <a:off x="3716946" y="2776024"/>
              <a:ext cx="81971" cy="76912"/>
              <a:chOff x="3627175" y="2432450"/>
              <a:chExt cx="172100" cy="169075"/>
            </a:xfrm>
          </p:grpSpPr>
          <p:sp>
            <p:nvSpPr>
              <p:cNvPr id="8371" name="Google Shape;8371;p5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5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s-MX"/>
              </a:p>
            </p:txBody>
          </p:sp>
          <p:sp>
            <p:nvSpPr>
              <p:cNvPr id="8373" name="Google Shape;8373;p5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s-MX"/>
              </a:p>
            </p:txBody>
          </p:sp>
        </p:grpSp>
        <p:grpSp>
          <p:nvGrpSpPr>
            <p:cNvPr id="8374" name="Google Shape;8374;p57"/>
            <p:cNvGrpSpPr/>
            <p:nvPr/>
          </p:nvGrpSpPr>
          <p:grpSpPr>
            <a:xfrm>
              <a:off x="3685682" y="2845624"/>
              <a:ext cx="29311" cy="45055"/>
              <a:chOff x="3561536" y="2585450"/>
              <a:chExt cx="61539" cy="99045"/>
            </a:xfrm>
          </p:grpSpPr>
          <p:sp>
            <p:nvSpPr>
              <p:cNvPr id="8375" name="Google Shape;8375;p5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s-MX"/>
              </a:p>
            </p:txBody>
          </p:sp>
        </p:grpSp>
        <p:grpSp>
          <p:nvGrpSpPr>
            <p:cNvPr id="8377" name="Google Shape;8377;p57"/>
            <p:cNvGrpSpPr/>
            <p:nvPr/>
          </p:nvGrpSpPr>
          <p:grpSpPr>
            <a:xfrm>
              <a:off x="3849905" y="2572252"/>
              <a:ext cx="74339" cy="119559"/>
              <a:chOff x="3906325" y="1984500"/>
              <a:chExt cx="156075" cy="262825"/>
            </a:xfrm>
          </p:grpSpPr>
          <p:sp>
            <p:nvSpPr>
              <p:cNvPr id="8378" name="Google Shape;8378;p5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s-MX"/>
              </a:p>
            </p:txBody>
          </p:sp>
          <p:sp>
            <p:nvSpPr>
              <p:cNvPr id="8379" name="Google Shape;8379;p5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57"/>
            <p:cNvGrpSpPr/>
            <p:nvPr/>
          </p:nvGrpSpPr>
          <p:grpSpPr>
            <a:xfrm>
              <a:off x="2654821" y="2414345"/>
              <a:ext cx="667570" cy="558731"/>
              <a:chOff x="1397225" y="1637375"/>
              <a:chExt cx="1401575" cy="1228250"/>
            </a:xfrm>
          </p:grpSpPr>
          <p:sp>
            <p:nvSpPr>
              <p:cNvPr id="8381" name="Google Shape;8381;p5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s-MX"/>
              </a:p>
            </p:txBody>
          </p:sp>
          <p:grpSp>
            <p:nvGrpSpPr>
              <p:cNvPr id="8382" name="Google Shape;8382;p57"/>
              <p:cNvGrpSpPr/>
              <p:nvPr/>
            </p:nvGrpSpPr>
            <p:grpSpPr>
              <a:xfrm>
                <a:off x="1397225" y="1637375"/>
                <a:ext cx="1398775" cy="1228250"/>
                <a:chOff x="1397225" y="1637375"/>
                <a:chExt cx="1398775" cy="1228250"/>
              </a:xfrm>
            </p:grpSpPr>
            <p:sp>
              <p:nvSpPr>
                <p:cNvPr id="8383" name="Google Shape;8383;p5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85" name="Google Shape;8385;p57"/>
            <p:cNvGrpSpPr/>
            <p:nvPr/>
          </p:nvGrpSpPr>
          <p:grpSpPr>
            <a:xfrm>
              <a:off x="3230417" y="3103734"/>
              <a:ext cx="282982" cy="280332"/>
              <a:chOff x="2605700" y="3152850"/>
              <a:chExt cx="594125" cy="616250"/>
            </a:xfrm>
          </p:grpSpPr>
          <p:sp>
            <p:nvSpPr>
              <p:cNvPr id="8386" name="Google Shape;8386;p5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s-MX"/>
              </a:p>
            </p:txBody>
          </p:sp>
          <p:sp>
            <p:nvSpPr>
              <p:cNvPr id="8387" name="Google Shape;8387;p5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8388" name="Google Shape;8388;p57"/>
            <p:cNvGrpSpPr/>
            <p:nvPr/>
          </p:nvGrpSpPr>
          <p:grpSpPr>
            <a:xfrm>
              <a:off x="3265985" y="3226989"/>
              <a:ext cx="87151" cy="346202"/>
              <a:chOff x="2680375" y="3423800"/>
              <a:chExt cx="182975" cy="761050"/>
            </a:xfrm>
          </p:grpSpPr>
          <p:sp>
            <p:nvSpPr>
              <p:cNvPr id="8389" name="Google Shape;8389;p5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s-MX"/>
              </a:p>
            </p:txBody>
          </p:sp>
          <p:sp>
            <p:nvSpPr>
              <p:cNvPr id="8390" name="Google Shape;8390;p5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57"/>
            <p:cNvGrpSpPr/>
            <p:nvPr/>
          </p:nvGrpSpPr>
          <p:grpSpPr>
            <a:xfrm>
              <a:off x="3855466" y="3289811"/>
              <a:ext cx="112514" cy="94210"/>
              <a:chOff x="3918000" y="3561900"/>
              <a:chExt cx="236225" cy="207100"/>
            </a:xfrm>
          </p:grpSpPr>
          <p:sp>
            <p:nvSpPr>
              <p:cNvPr id="8392" name="Google Shape;8392;p5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s-MX"/>
              </a:p>
            </p:txBody>
          </p:sp>
          <p:sp>
            <p:nvSpPr>
              <p:cNvPr id="8393" name="Google Shape;8393;p5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94" name="Google Shape;8394;p5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8397" name="Google Shape;8397;p57"/>
            <p:cNvGrpSpPr/>
            <p:nvPr/>
          </p:nvGrpSpPr>
          <p:grpSpPr>
            <a:xfrm>
              <a:off x="2905224" y="2311071"/>
              <a:ext cx="596721" cy="528992"/>
              <a:chOff x="1922950" y="1410350"/>
              <a:chExt cx="1252825" cy="1162875"/>
            </a:xfrm>
          </p:grpSpPr>
          <p:sp>
            <p:nvSpPr>
              <p:cNvPr id="8398" name="Google Shape;8398;p5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5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5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5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5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5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5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8414" name="Google Shape;8414;p5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5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5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5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5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5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5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434" name="Google Shape;8434;p5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435" name="Google Shape;8435;p5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6" name="Google Shape;8436;p57"/>
            <p:cNvGrpSpPr/>
            <p:nvPr/>
          </p:nvGrpSpPr>
          <p:grpSpPr>
            <a:xfrm>
              <a:off x="3280929" y="3294542"/>
              <a:ext cx="109894" cy="272224"/>
              <a:chOff x="2711750" y="3572300"/>
              <a:chExt cx="230725" cy="598425"/>
            </a:xfrm>
          </p:grpSpPr>
          <p:sp>
            <p:nvSpPr>
              <p:cNvPr id="8437" name="Google Shape;8437;p5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5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9" name="Google Shape;8439;p5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0" name="Google Shape;8440;p57"/>
            <p:cNvGrpSpPr/>
            <p:nvPr/>
          </p:nvGrpSpPr>
          <p:grpSpPr>
            <a:xfrm>
              <a:off x="3790439" y="2408636"/>
              <a:ext cx="73017" cy="75684"/>
              <a:chOff x="3781475" y="1624825"/>
              <a:chExt cx="153300" cy="166375"/>
            </a:xfrm>
          </p:grpSpPr>
          <p:sp>
            <p:nvSpPr>
              <p:cNvPr id="8441" name="Google Shape;8441;p5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5" name="Google Shape;8445;p5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5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5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2" name="Google Shape;8452;p57"/>
            <p:cNvGrpSpPr/>
            <p:nvPr/>
          </p:nvGrpSpPr>
          <p:grpSpPr>
            <a:xfrm>
              <a:off x="4403342" y="3107749"/>
              <a:ext cx="316680" cy="101374"/>
              <a:chOff x="5068275" y="3161675"/>
              <a:chExt cx="664875" cy="222850"/>
            </a:xfrm>
          </p:grpSpPr>
          <p:sp>
            <p:nvSpPr>
              <p:cNvPr id="8453" name="Google Shape;8453;p5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7" name="Google Shape;8457;p5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5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5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5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5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5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5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5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5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6" name="Google Shape;8486;p57"/>
            <p:cNvGrpSpPr/>
            <p:nvPr/>
          </p:nvGrpSpPr>
          <p:grpSpPr>
            <a:xfrm>
              <a:off x="3697513" y="2707266"/>
              <a:ext cx="59549" cy="79733"/>
              <a:chOff x="3586375" y="2281300"/>
              <a:chExt cx="125025" cy="175275"/>
            </a:xfrm>
          </p:grpSpPr>
          <p:sp>
            <p:nvSpPr>
              <p:cNvPr id="8487" name="Google Shape;8487;p5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9" name="Google Shape;8489;p5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0" name="Google Shape;8490;p57"/>
            <p:cNvGrpSpPr/>
            <p:nvPr/>
          </p:nvGrpSpPr>
          <p:grpSpPr>
            <a:xfrm>
              <a:off x="4513224" y="3221724"/>
              <a:ext cx="274563" cy="280321"/>
              <a:chOff x="5298975" y="3412225"/>
              <a:chExt cx="576450" cy="616225"/>
            </a:xfrm>
          </p:grpSpPr>
          <p:sp>
            <p:nvSpPr>
              <p:cNvPr id="8491" name="Google Shape;8491;p5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492" name="Google Shape;8492;p5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57"/>
            <p:cNvGrpSpPr/>
            <p:nvPr/>
          </p:nvGrpSpPr>
          <p:grpSpPr>
            <a:xfrm>
              <a:off x="4824403" y="3421846"/>
              <a:ext cx="110132" cy="130647"/>
              <a:chOff x="5952300" y="3852150"/>
              <a:chExt cx="231225" cy="287200"/>
            </a:xfrm>
          </p:grpSpPr>
          <p:sp>
            <p:nvSpPr>
              <p:cNvPr id="8494" name="Google Shape;8494;p5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5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6" name="Google Shape;8496;p5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5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4" name="Google Shape;8504;p57"/>
            <p:cNvGrpSpPr/>
            <p:nvPr/>
          </p:nvGrpSpPr>
          <p:grpSpPr>
            <a:xfrm>
              <a:off x="4295710" y="3079670"/>
              <a:ext cx="14968" cy="27135"/>
              <a:chOff x="4842300" y="3099950"/>
              <a:chExt cx="31425" cy="59650"/>
            </a:xfrm>
          </p:grpSpPr>
          <p:sp>
            <p:nvSpPr>
              <p:cNvPr id="8505" name="Google Shape;8505;p5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5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9" name="Google Shape;8509;p5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5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5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5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7" name="Google Shape;8517;p57"/>
            <p:cNvGrpSpPr/>
            <p:nvPr/>
          </p:nvGrpSpPr>
          <p:grpSpPr>
            <a:xfrm>
              <a:off x="3831056" y="2816010"/>
              <a:ext cx="37378" cy="27612"/>
              <a:chOff x="3866750" y="2520350"/>
              <a:chExt cx="78475" cy="60700"/>
            </a:xfrm>
          </p:grpSpPr>
          <p:sp>
            <p:nvSpPr>
              <p:cNvPr id="8518" name="Google Shape;8518;p5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2" name="Google Shape;8522;p5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5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5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5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5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5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539" name="Google Shape;8539;p5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5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5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551" name="Google Shape;8551;p5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5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5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5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4" name="Google Shape;8564;p57"/>
            <p:cNvGrpSpPr/>
            <p:nvPr/>
          </p:nvGrpSpPr>
          <p:grpSpPr>
            <a:xfrm>
              <a:off x="3632736" y="3051591"/>
              <a:ext cx="63288" cy="45217"/>
              <a:chOff x="3450375" y="3038225"/>
              <a:chExt cx="132875" cy="99400"/>
            </a:xfrm>
          </p:grpSpPr>
          <p:sp>
            <p:nvSpPr>
              <p:cNvPr id="8565" name="Google Shape;8565;p5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7" name="Google Shape;8567;p5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5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5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576" name="Google Shape;8576;p5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5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5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5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586" name="Google Shape;8586;p5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592" name="Google Shape;8592;p5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5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5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5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3554131" y="1233340"/>
            <a:ext cx="2078182" cy="1366558"/>
            <a:chOff x="235800" y="830650"/>
            <a:chExt cx="6978450" cy="4588844"/>
          </a:xfrm>
        </p:grpSpPr>
        <p:sp>
          <p:nvSpPr>
            <p:cNvPr id="8603" name="Google Shape;8603;p5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5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57"/>
          <p:cNvGrpSpPr/>
          <p:nvPr/>
        </p:nvGrpSpPr>
        <p:grpSpPr>
          <a:xfrm>
            <a:off x="742628" y="3064442"/>
            <a:ext cx="2622876" cy="1333540"/>
            <a:chOff x="238125" y="1038125"/>
            <a:chExt cx="7146800" cy="3633625"/>
          </a:xfrm>
        </p:grpSpPr>
        <p:sp>
          <p:nvSpPr>
            <p:cNvPr id="8610" name="Google Shape;8610;p5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5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5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5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5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5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5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5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5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5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5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5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5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5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5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5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5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5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5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5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5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5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5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5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5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5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5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5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5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5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5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5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5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5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5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5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5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5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5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5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5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5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5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5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5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5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5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5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5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5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5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5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5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5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5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5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5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5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5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5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5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5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5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5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5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5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5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5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5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5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5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5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5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5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5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5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5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5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5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5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5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5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5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5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5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5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5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5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5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5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5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5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5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5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5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5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5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5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5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5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5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5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5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5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5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5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5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5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5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5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5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5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5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5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5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5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5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5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5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5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5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5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5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5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5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5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5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5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5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5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5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5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5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5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5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5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5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5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5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5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5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5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5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5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5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5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5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5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5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5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5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5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5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5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5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5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5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5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5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5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5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5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5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5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5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5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5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5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5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5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5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5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5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5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5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5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5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5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5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5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5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5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5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5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5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5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5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5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5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5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5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5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5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5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5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5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5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5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5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5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5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5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5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5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5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5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5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5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5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5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5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5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5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5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5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5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5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5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5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5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5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5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5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5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5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5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5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5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5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5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5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5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5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5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5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5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5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5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5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5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5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5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5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5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5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5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5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5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5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5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5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5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5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5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5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5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5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5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5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5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5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5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5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5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5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5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5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5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5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5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5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5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5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5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5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5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5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5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5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5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5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5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5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5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5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5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5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5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5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5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5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5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5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5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5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5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5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5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5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5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5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5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5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5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5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5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5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5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5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5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5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5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5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5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5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5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5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5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5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5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5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5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5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5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5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5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5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5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5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5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5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5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5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5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5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5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5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5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5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5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5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5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5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5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5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5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5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5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5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5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5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5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5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5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5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5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5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5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5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5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5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5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5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5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5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5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5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5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5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5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5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5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5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5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5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5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5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5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5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5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5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5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5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5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5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5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5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5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5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5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5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5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5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5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5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5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5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5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5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5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5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5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5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5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5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5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5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5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5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5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5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5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5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5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5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5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5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5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5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5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5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5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5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5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5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5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5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5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5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5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5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5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5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5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5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5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5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5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5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5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5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5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5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5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5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5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5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5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5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5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5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5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5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5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5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5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5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5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5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5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5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5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5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5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5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5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5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5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5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5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5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5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5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5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5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5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5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5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5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5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5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5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5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5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5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5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5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5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5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5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5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5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5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5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5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5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5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5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5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5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5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5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5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5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5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5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5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5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5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5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5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5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5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5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5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5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5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5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5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5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5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5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5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5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5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5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5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5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5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5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5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5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5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5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5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5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5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5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5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5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5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5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5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5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5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5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5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5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5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5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5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5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5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5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5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5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5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5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5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5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5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5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5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5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5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5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5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5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5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5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5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5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5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5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5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5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5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5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5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5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5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5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5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5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5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5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5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5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5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5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5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5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5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5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5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5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5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5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5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5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5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5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5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5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5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5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5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5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5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5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5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5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5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5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5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5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5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5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5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5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5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5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5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5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5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5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5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5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5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5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5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5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5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5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5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5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5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5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5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5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5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5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5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5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5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5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5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5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5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5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5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5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5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5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5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5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5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5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5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5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5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5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5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5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5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5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5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5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5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5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5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5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5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5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5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5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5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5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5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5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5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5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5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5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5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5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5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5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5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5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5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5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5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5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5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5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5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5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5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5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5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5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5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5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5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5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5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5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5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5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5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5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5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5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5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5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5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5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5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5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5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5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5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5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5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5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5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5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5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5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5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5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5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5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5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5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5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5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5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5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5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5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5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5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5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5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5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5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5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5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5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5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5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5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5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5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5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5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5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5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5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5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5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5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5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5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5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5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5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5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5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5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5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5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5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5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5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5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5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5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5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5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5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5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5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5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5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5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5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5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5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5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5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5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5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5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5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5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5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5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5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5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5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5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5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5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5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5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5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5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5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5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5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5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5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5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5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5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5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5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5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5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5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5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5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5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5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5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5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5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5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5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5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5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5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5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5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5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5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5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5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5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5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5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5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5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5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5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5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5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5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5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5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5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5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5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5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5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5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5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5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5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5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5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5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5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5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5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5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5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5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5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5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5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5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5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5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5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5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5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5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5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5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5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5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5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5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5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5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5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5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5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5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5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5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5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5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5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5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5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5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5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5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5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5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5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5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5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5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5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5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5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5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5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5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5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5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5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5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5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5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5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5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5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5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5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5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5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5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5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5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5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5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5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5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5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5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5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5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5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5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5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5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5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5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5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5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5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5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5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5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5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5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5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5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5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5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5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5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5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5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5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5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5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5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5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5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5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5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5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5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5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5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5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5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5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5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5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5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5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5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5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5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5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5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5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5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5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5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5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5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5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5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5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5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5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5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5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5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5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5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5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5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5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5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5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5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5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5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5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5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5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5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5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5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5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5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5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5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5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5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5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5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5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5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5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5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5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5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5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5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5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5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5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5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5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5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5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5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5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5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5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5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5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5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5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5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5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5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5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5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5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5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5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5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5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5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5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5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5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5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5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5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5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5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5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5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5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5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5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5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5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5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5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5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5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5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5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5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5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5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5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5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5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5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5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5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5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5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5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5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5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5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5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5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5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5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5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5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5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5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5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5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5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5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5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5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5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5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5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5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5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5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5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5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5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5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5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5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5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5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5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5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5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5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5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5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5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5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5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5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5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5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5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5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5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5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5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5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5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5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5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5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5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5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5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5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5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5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5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5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5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5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5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5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5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5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5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5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5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5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5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5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5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5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5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5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5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5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5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5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5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5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5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5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5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5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5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5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5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5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5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5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5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5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5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5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5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5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5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5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5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5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5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5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5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5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5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5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5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5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5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5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5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5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5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5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5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5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5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5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5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5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5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5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5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5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5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5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5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5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5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5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5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5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5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5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5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5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5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5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5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5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5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5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5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5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5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5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5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5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5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5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5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5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5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5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5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5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5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5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5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5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5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5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5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5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5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5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5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5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5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5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5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5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5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5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5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5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5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5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5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5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5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5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5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5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5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5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5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5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5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5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5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5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5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5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5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5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5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5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5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5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5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5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5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5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5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5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5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5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5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5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5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5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5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5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5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5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5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5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5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5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5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5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5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5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5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5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5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5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5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5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5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5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5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5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5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5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5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5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5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5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5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5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5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5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5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5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5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5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5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5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5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5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5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5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5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5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5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5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5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5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5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5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5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5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5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5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5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5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5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5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5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5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5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5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5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5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5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5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5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5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5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2" name="Google Shape;10182;p57"/>
          <p:cNvGrpSpPr/>
          <p:nvPr/>
        </p:nvGrpSpPr>
        <p:grpSpPr>
          <a:xfrm>
            <a:off x="5857556" y="1206552"/>
            <a:ext cx="2590840" cy="1380235"/>
            <a:chOff x="233350" y="949250"/>
            <a:chExt cx="7137300" cy="3802300"/>
          </a:xfrm>
        </p:grpSpPr>
        <p:sp>
          <p:nvSpPr>
            <p:cNvPr id="10183" name="Google Shape;10183;p5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5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5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5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5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5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5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5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5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5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5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5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5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5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5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5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5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5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5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5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5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5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5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5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5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5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5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5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5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5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5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5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5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5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5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5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5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5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5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5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5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5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5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5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5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5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5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5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5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5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5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4" name="Google Shape;10234;p57"/>
          <p:cNvGrpSpPr/>
          <p:nvPr/>
        </p:nvGrpSpPr>
        <p:grpSpPr>
          <a:xfrm>
            <a:off x="7671985" y="3251325"/>
            <a:ext cx="104231" cy="320340"/>
            <a:chOff x="7564426" y="3224343"/>
            <a:chExt cx="119985" cy="368801"/>
          </a:xfrm>
        </p:grpSpPr>
        <p:sp>
          <p:nvSpPr>
            <p:cNvPr id="10235" name="Google Shape;10235;p5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5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7" name="Google Shape;10237;p57"/>
          <p:cNvGrpSpPr/>
          <p:nvPr/>
        </p:nvGrpSpPr>
        <p:grpSpPr>
          <a:xfrm>
            <a:off x="7371473" y="3245427"/>
            <a:ext cx="189489" cy="332132"/>
            <a:chOff x="8370831" y="3202002"/>
            <a:chExt cx="218129" cy="382376"/>
          </a:xfrm>
        </p:grpSpPr>
        <p:sp>
          <p:nvSpPr>
            <p:cNvPr id="10238" name="Google Shape;10238;p5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5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0" name="Google Shape;10240;p57"/>
          <p:cNvGrpSpPr/>
          <p:nvPr/>
        </p:nvGrpSpPr>
        <p:grpSpPr>
          <a:xfrm>
            <a:off x="8094863" y="3656559"/>
            <a:ext cx="309429" cy="267000"/>
            <a:chOff x="6742064" y="3750480"/>
            <a:chExt cx="399315" cy="344560"/>
          </a:xfrm>
        </p:grpSpPr>
        <p:sp>
          <p:nvSpPr>
            <p:cNvPr id="10241" name="Google Shape;10241;p5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5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3" name="Google Shape;10243;p57"/>
          <p:cNvGrpSpPr/>
          <p:nvPr/>
        </p:nvGrpSpPr>
        <p:grpSpPr>
          <a:xfrm>
            <a:off x="7633882" y="4007606"/>
            <a:ext cx="180437" cy="281608"/>
            <a:chOff x="7248525" y="3739696"/>
            <a:chExt cx="230531" cy="359790"/>
          </a:xfrm>
        </p:grpSpPr>
        <p:sp>
          <p:nvSpPr>
            <p:cNvPr id="10244" name="Google Shape;10244;p5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5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6" name="Google Shape;10246;p57"/>
          <p:cNvGrpSpPr/>
          <p:nvPr/>
        </p:nvGrpSpPr>
        <p:grpSpPr>
          <a:xfrm>
            <a:off x="7879801" y="3650830"/>
            <a:ext cx="162896" cy="278710"/>
            <a:chOff x="7601242" y="3729267"/>
            <a:chExt cx="222566" cy="380803"/>
          </a:xfrm>
        </p:grpSpPr>
        <p:sp>
          <p:nvSpPr>
            <p:cNvPr id="10247" name="Google Shape;10247;p5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5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49" name="Google Shape;10249;p5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50" name="Google Shape;10250;p57"/>
          <p:cNvGrpSpPr/>
          <p:nvPr/>
        </p:nvGrpSpPr>
        <p:grpSpPr>
          <a:xfrm>
            <a:off x="7369446" y="3651971"/>
            <a:ext cx="193543" cy="275990"/>
            <a:chOff x="8304647" y="3738687"/>
            <a:chExt cx="225076" cy="320956"/>
          </a:xfrm>
        </p:grpSpPr>
        <p:sp>
          <p:nvSpPr>
            <p:cNvPr id="10251" name="Google Shape;10251;p5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5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5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4" name="Google Shape;10254;p57"/>
          <p:cNvGrpSpPr/>
          <p:nvPr/>
        </p:nvGrpSpPr>
        <p:grpSpPr>
          <a:xfrm>
            <a:off x="7641939" y="3651971"/>
            <a:ext cx="178492" cy="275990"/>
            <a:chOff x="8615101" y="3738687"/>
            <a:chExt cx="207573" cy="320956"/>
          </a:xfrm>
        </p:grpSpPr>
        <p:sp>
          <p:nvSpPr>
            <p:cNvPr id="10255" name="Google Shape;10255;p5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5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5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58" name="Google Shape;10258;p5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59" name="Google Shape;10259;p57"/>
          <p:cNvGrpSpPr/>
          <p:nvPr/>
        </p:nvGrpSpPr>
        <p:grpSpPr>
          <a:xfrm>
            <a:off x="6036644" y="3773459"/>
            <a:ext cx="557670" cy="511283"/>
            <a:chOff x="6015419" y="3716859"/>
            <a:chExt cx="557671" cy="511283"/>
          </a:xfrm>
        </p:grpSpPr>
        <p:sp>
          <p:nvSpPr>
            <p:cNvPr id="10260" name="Google Shape;10260;p5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61" name="Google Shape;10261;p57"/>
            <p:cNvGrpSpPr/>
            <p:nvPr/>
          </p:nvGrpSpPr>
          <p:grpSpPr>
            <a:xfrm>
              <a:off x="6036094" y="3716980"/>
              <a:ext cx="529860" cy="510468"/>
              <a:chOff x="6036094" y="3716980"/>
              <a:chExt cx="529860" cy="510468"/>
            </a:xfrm>
          </p:grpSpPr>
          <p:sp>
            <p:nvSpPr>
              <p:cNvPr id="10262" name="Google Shape;10262;p5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5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5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5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5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5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5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5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5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5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72" name="Google Shape;10272;p57"/>
          <p:cNvGrpSpPr/>
          <p:nvPr/>
        </p:nvGrpSpPr>
        <p:grpSpPr>
          <a:xfrm>
            <a:off x="6665529" y="3130228"/>
            <a:ext cx="576302" cy="511871"/>
            <a:chOff x="6644304" y="3073628"/>
            <a:chExt cx="576302" cy="511871"/>
          </a:xfrm>
        </p:grpSpPr>
        <p:sp>
          <p:nvSpPr>
            <p:cNvPr id="10273" name="Google Shape;10273;p5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74" name="Google Shape;10274;p57"/>
            <p:cNvGrpSpPr/>
            <p:nvPr/>
          </p:nvGrpSpPr>
          <p:grpSpPr>
            <a:xfrm>
              <a:off x="6712169" y="3085440"/>
              <a:ext cx="481622" cy="494913"/>
              <a:chOff x="6712169" y="3085440"/>
              <a:chExt cx="481622" cy="494913"/>
            </a:xfrm>
          </p:grpSpPr>
          <p:sp>
            <p:nvSpPr>
              <p:cNvPr id="10275" name="Google Shape;10275;p5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5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5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5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5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0" name="Google Shape;10280;p5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5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5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3" name="Google Shape;10283;p5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4" name="Google Shape;10284;p57"/>
          <p:cNvGrpSpPr/>
          <p:nvPr/>
        </p:nvGrpSpPr>
        <p:grpSpPr>
          <a:xfrm>
            <a:off x="6673379" y="3773223"/>
            <a:ext cx="560631" cy="511352"/>
            <a:chOff x="6652154" y="3716623"/>
            <a:chExt cx="560631" cy="511352"/>
          </a:xfrm>
        </p:grpSpPr>
        <p:sp>
          <p:nvSpPr>
            <p:cNvPr id="10285" name="Google Shape;10285;p5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6" name="Google Shape;10286;p57"/>
            <p:cNvGrpSpPr/>
            <p:nvPr/>
          </p:nvGrpSpPr>
          <p:grpSpPr>
            <a:xfrm>
              <a:off x="6669657" y="3716715"/>
              <a:ext cx="466779" cy="464290"/>
              <a:chOff x="6669657" y="3716715"/>
              <a:chExt cx="466779" cy="464290"/>
            </a:xfrm>
          </p:grpSpPr>
          <p:sp>
            <p:nvSpPr>
              <p:cNvPr id="10287" name="Google Shape;10287;p5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5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5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5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5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5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5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5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5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5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5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5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5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00" name="Google Shape;10300;p57"/>
          <p:cNvGrpSpPr/>
          <p:nvPr/>
        </p:nvGrpSpPr>
        <p:grpSpPr>
          <a:xfrm>
            <a:off x="7867470" y="4054631"/>
            <a:ext cx="187557" cy="187557"/>
            <a:chOff x="8565775" y="671075"/>
            <a:chExt cx="441000" cy="441000"/>
          </a:xfrm>
        </p:grpSpPr>
        <p:sp>
          <p:nvSpPr>
            <p:cNvPr id="10301" name="Google Shape;10301;p5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5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3" name="Google Shape;10303;p5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5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05" name="Google Shape;10305;p57"/>
          <p:cNvGrpSpPr/>
          <p:nvPr/>
        </p:nvGrpSpPr>
        <p:grpSpPr>
          <a:xfrm>
            <a:off x="6021325" y="3132850"/>
            <a:ext cx="587871" cy="512373"/>
            <a:chOff x="6000100" y="3076250"/>
            <a:chExt cx="587871" cy="512373"/>
          </a:xfrm>
        </p:grpSpPr>
        <p:sp>
          <p:nvSpPr>
            <p:cNvPr id="10306" name="Google Shape;10306;p5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07" name="Google Shape;10307;p57"/>
            <p:cNvGrpSpPr/>
            <p:nvPr/>
          </p:nvGrpSpPr>
          <p:grpSpPr>
            <a:xfrm>
              <a:off x="6031360" y="3076713"/>
              <a:ext cx="539107" cy="480965"/>
              <a:chOff x="6031360" y="3076713"/>
              <a:chExt cx="539107" cy="480965"/>
            </a:xfrm>
          </p:grpSpPr>
          <p:sp>
            <p:nvSpPr>
              <p:cNvPr id="10308" name="Google Shape;10308;p5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5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5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5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5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5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5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15" name="Google Shape;10315;p57"/>
          <p:cNvGrpSpPr/>
          <p:nvPr/>
        </p:nvGrpSpPr>
        <p:grpSpPr>
          <a:xfrm>
            <a:off x="3597785" y="3065882"/>
            <a:ext cx="2241344" cy="1330656"/>
            <a:chOff x="3597785" y="3065882"/>
            <a:chExt cx="2241344" cy="1330656"/>
          </a:xfrm>
        </p:grpSpPr>
        <p:grpSp>
          <p:nvGrpSpPr>
            <p:cNvPr id="10316" name="Google Shape;10316;p57"/>
            <p:cNvGrpSpPr/>
            <p:nvPr/>
          </p:nvGrpSpPr>
          <p:grpSpPr>
            <a:xfrm>
              <a:off x="5296908" y="3937355"/>
              <a:ext cx="143198" cy="32380"/>
              <a:chOff x="5296908" y="3937355"/>
              <a:chExt cx="143198" cy="32380"/>
            </a:xfrm>
          </p:grpSpPr>
          <p:sp>
            <p:nvSpPr>
              <p:cNvPr id="10317" name="Google Shape;10317;p5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18" name="Google Shape;10318;p57"/>
              <p:cNvGrpSpPr/>
              <p:nvPr/>
            </p:nvGrpSpPr>
            <p:grpSpPr>
              <a:xfrm>
                <a:off x="5402331" y="3937355"/>
                <a:ext cx="37776" cy="32380"/>
                <a:chOff x="5402331" y="3937355"/>
                <a:chExt cx="37776" cy="32380"/>
              </a:xfrm>
            </p:grpSpPr>
            <p:sp>
              <p:nvSpPr>
                <p:cNvPr id="10319" name="Google Shape;10319;p5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5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1" name="Google Shape;10321;p57"/>
              <p:cNvGrpSpPr/>
              <p:nvPr/>
            </p:nvGrpSpPr>
            <p:grpSpPr>
              <a:xfrm>
                <a:off x="5296908" y="3937355"/>
                <a:ext cx="37783" cy="32380"/>
                <a:chOff x="5296908" y="3937355"/>
                <a:chExt cx="37783" cy="32380"/>
              </a:xfrm>
            </p:grpSpPr>
            <p:sp>
              <p:nvSpPr>
                <p:cNvPr id="10322" name="Google Shape;10322;p5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5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24" name="Google Shape;10324;p57"/>
            <p:cNvGrpSpPr/>
            <p:nvPr/>
          </p:nvGrpSpPr>
          <p:grpSpPr>
            <a:xfrm>
              <a:off x="4724163" y="3119631"/>
              <a:ext cx="120838" cy="84218"/>
              <a:chOff x="4724163" y="3119631"/>
              <a:chExt cx="120838" cy="84218"/>
            </a:xfrm>
          </p:grpSpPr>
          <p:grpSp>
            <p:nvGrpSpPr>
              <p:cNvPr id="10325" name="Google Shape;10325;p57"/>
              <p:cNvGrpSpPr/>
              <p:nvPr/>
            </p:nvGrpSpPr>
            <p:grpSpPr>
              <a:xfrm>
                <a:off x="4746712" y="3132773"/>
                <a:ext cx="86869" cy="56424"/>
                <a:chOff x="4746712" y="3132773"/>
                <a:chExt cx="86869" cy="56424"/>
              </a:xfrm>
            </p:grpSpPr>
            <p:sp>
              <p:nvSpPr>
                <p:cNvPr id="10326" name="Google Shape;10326;p5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5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8" name="Google Shape;10328;p57"/>
              <p:cNvGrpSpPr/>
              <p:nvPr/>
            </p:nvGrpSpPr>
            <p:grpSpPr>
              <a:xfrm>
                <a:off x="4773634" y="3143336"/>
                <a:ext cx="37776" cy="32451"/>
                <a:chOff x="4773634" y="3143336"/>
                <a:chExt cx="37776" cy="32451"/>
              </a:xfrm>
            </p:grpSpPr>
            <p:sp>
              <p:nvSpPr>
                <p:cNvPr id="10329" name="Google Shape;10329;p5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5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1" name="Google Shape;10331;p57"/>
              <p:cNvGrpSpPr/>
              <p:nvPr/>
            </p:nvGrpSpPr>
            <p:grpSpPr>
              <a:xfrm>
                <a:off x="4724163" y="3131248"/>
                <a:ext cx="37776" cy="32459"/>
                <a:chOff x="4724163" y="3131248"/>
                <a:chExt cx="37776" cy="32459"/>
              </a:xfrm>
            </p:grpSpPr>
            <p:sp>
              <p:nvSpPr>
                <p:cNvPr id="10332" name="Google Shape;10332;p5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5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4" name="Google Shape;10334;p57"/>
              <p:cNvGrpSpPr/>
              <p:nvPr/>
            </p:nvGrpSpPr>
            <p:grpSpPr>
              <a:xfrm>
                <a:off x="4755081" y="3176054"/>
                <a:ext cx="32357" cy="27795"/>
                <a:chOff x="4755081" y="3176054"/>
                <a:chExt cx="32357" cy="27795"/>
              </a:xfrm>
            </p:grpSpPr>
            <p:sp>
              <p:nvSpPr>
                <p:cNvPr id="10335" name="Google Shape;10335;p5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5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7" name="Google Shape;10337;p57"/>
              <p:cNvGrpSpPr/>
              <p:nvPr/>
            </p:nvGrpSpPr>
            <p:grpSpPr>
              <a:xfrm>
                <a:off x="4812550" y="3119631"/>
                <a:ext cx="32451" cy="27803"/>
                <a:chOff x="4812550" y="3119631"/>
                <a:chExt cx="32451" cy="27803"/>
              </a:xfrm>
            </p:grpSpPr>
            <p:sp>
              <p:nvSpPr>
                <p:cNvPr id="10338" name="Google Shape;10338;p5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5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40" name="Google Shape;10340;p57"/>
            <p:cNvGrpSpPr/>
            <p:nvPr/>
          </p:nvGrpSpPr>
          <p:grpSpPr>
            <a:xfrm>
              <a:off x="5382826" y="4027197"/>
              <a:ext cx="268967" cy="250422"/>
              <a:chOff x="5382826" y="4027197"/>
              <a:chExt cx="268967" cy="250422"/>
            </a:xfrm>
          </p:grpSpPr>
          <p:grpSp>
            <p:nvGrpSpPr>
              <p:cNvPr id="10341" name="Google Shape;10341;p57"/>
              <p:cNvGrpSpPr/>
              <p:nvPr/>
            </p:nvGrpSpPr>
            <p:grpSpPr>
              <a:xfrm>
                <a:off x="5405280" y="4042510"/>
                <a:ext cx="237570" cy="218647"/>
                <a:chOff x="5405280" y="4042510"/>
                <a:chExt cx="237570" cy="218647"/>
              </a:xfrm>
            </p:grpSpPr>
            <p:sp>
              <p:nvSpPr>
                <p:cNvPr id="10342" name="Google Shape;10342;p5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5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5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5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5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5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8" name="Google Shape;10348;p57"/>
              <p:cNvGrpSpPr/>
              <p:nvPr/>
            </p:nvGrpSpPr>
            <p:grpSpPr>
              <a:xfrm>
                <a:off x="5382826" y="4125549"/>
                <a:ext cx="37776" cy="32380"/>
                <a:chOff x="5382826" y="4125549"/>
                <a:chExt cx="37776" cy="32380"/>
              </a:xfrm>
            </p:grpSpPr>
            <p:sp>
              <p:nvSpPr>
                <p:cNvPr id="10349" name="Google Shape;10349;p5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5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1" name="Google Shape;10351;p57"/>
              <p:cNvGrpSpPr/>
              <p:nvPr/>
            </p:nvGrpSpPr>
            <p:grpSpPr>
              <a:xfrm>
                <a:off x="5475680" y="4195587"/>
                <a:ext cx="37783" cy="32364"/>
                <a:chOff x="5475680" y="4195587"/>
                <a:chExt cx="37783" cy="32364"/>
              </a:xfrm>
            </p:grpSpPr>
            <p:sp>
              <p:nvSpPr>
                <p:cNvPr id="10352" name="Google Shape;10352;p5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5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4" name="Google Shape;10354;p57"/>
              <p:cNvGrpSpPr/>
              <p:nvPr/>
            </p:nvGrpSpPr>
            <p:grpSpPr>
              <a:xfrm>
                <a:off x="5532575" y="4027197"/>
                <a:ext cx="33308" cy="32262"/>
                <a:chOff x="5532575" y="4027197"/>
                <a:chExt cx="33308" cy="32262"/>
              </a:xfrm>
            </p:grpSpPr>
            <p:sp>
              <p:nvSpPr>
                <p:cNvPr id="10355" name="Google Shape;10355;p5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5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7" name="Google Shape;10357;p57"/>
              <p:cNvGrpSpPr/>
              <p:nvPr/>
            </p:nvGrpSpPr>
            <p:grpSpPr>
              <a:xfrm>
                <a:off x="5590706" y="4245348"/>
                <a:ext cx="33497" cy="32270"/>
                <a:chOff x="5590706" y="4245348"/>
                <a:chExt cx="33497" cy="32270"/>
              </a:xfrm>
            </p:grpSpPr>
            <p:sp>
              <p:nvSpPr>
                <p:cNvPr id="10358" name="Google Shape;10358;p5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5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0" name="Google Shape;10360;p57"/>
              <p:cNvGrpSpPr/>
              <p:nvPr/>
            </p:nvGrpSpPr>
            <p:grpSpPr>
              <a:xfrm>
                <a:off x="5618681" y="4109677"/>
                <a:ext cx="33112" cy="32357"/>
                <a:chOff x="5618681" y="4109677"/>
                <a:chExt cx="33112" cy="32357"/>
              </a:xfrm>
            </p:grpSpPr>
            <p:sp>
              <p:nvSpPr>
                <p:cNvPr id="10361" name="Google Shape;10361;p5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5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3" name="Google Shape;10363;p57"/>
              <p:cNvGrpSpPr/>
              <p:nvPr/>
            </p:nvGrpSpPr>
            <p:grpSpPr>
              <a:xfrm>
                <a:off x="5479298" y="4128262"/>
                <a:ext cx="31405" cy="26906"/>
                <a:chOff x="5479298" y="4128262"/>
                <a:chExt cx="31405" cy="26906"/>
              </a:xfrm>
            </p:grpSpPr>
            <p:sp>
              <p:nvSpPr>
                <p:cNvPr id="10364" name="Google Shape;10364;p5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5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6" name="Google Shape;10366;p57"/>
              <p:cNvGrpSpPr/>
              <p:nvPr/>
            </p:nvGrpSpPr>
            <p:grpSpPr>
              <a:xfrm>
                <a:off x="5582903" y="4180116"/>
                <a:ext cx="31499" cy="26898"/>
                <a:chOff x="5582903" y="4180116"/>
                <a:chExt cx="31499" cy="26898"/>
              </a:xfrm>
            </p:grpSpPr>
            <p:sp>
              <p:nvSpPr>
                <p:cNvPr id="10367" name="Google Shape;10367;p5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5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69" name="Google Shape;10369;p57"/>
            <p:cNvGrpSpPr/>
            <p:nvPr/>
          </p:nvGrpSpPr>
          <p:grpSpPr>
            <a:xfrm>
              <a:off x="3977681" y="3230323"/>
              <a:ext cx="94584" cy="84085"/>
              <a:chOff x="3977681" y="3230323"/>
              <a:chExt cx="94584" cy="84085"/>
            </a:xfrm>
          </p:grpSpPr>
          <p:grpSp>
            <p:nvGrpSpPr>
              <p:cNvPr id="10370" name="Google Shape;10370;p57"/>
              <p:cNvGrpSpPr/>
              <p:nvPr/>
            </p:nvGrpSpPr>
            <p:grpSpPr>
              <a:xfrm>
                <a:off x="4000135" y="3243041"/>
                <a:ext cx="59570" cy="57186"/>
                <a:chOff x="4000135" y="3243041"/>
                <a:chExt cx="59570" cy="57186"/>
              </a:xfrm>
            </p:grpSpPr>
            <p:sp>
              <p:nvSpPr>
                <p:cNvPr id="10371" name="Google Shape;10371;p5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5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5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4" name="Google Shape;10374;p57"/>
              <p:cNvGrpSpPr/>
              <p:nvPr/>
            </p:nvGrpSpPr>
            <p:grpSpPr>
              <a:xfrm>
                <a:off x="3977681" y="3245872"/>
                <a:ext cx="37783" cy="32380"/>
                <a:chOff x="3977681" y="3245872"/>
                <a:chExt cx="37783" cy="32380"/>
              </a:xfrm>
            </p:grpSpPr>
            <p:sp>
              <p:nvSpPr>
                <p:cNvPr id="10375" name="Google Shape;10375;p5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5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7" name="Google Shape;10377;p57"/>
              <p:cNvGrpSpPr/>
              <p:nvPr/>
            </p:nvGrpSpPr>
            <p:grpSpPr>
              <a:xfrm>
                <a:off x="4040860" y="3262672"/>
                <a:ext cx="31405" cy="27001"/>
                <a:chOff x="4040860" y="3262672"/>
                <a:chExt cx="31405" cy="27001"/>
              </a:xfrm>
            </p:grpSpPr>
            <p:sp>
              <p:nvSpPr>
                <p:cNvPr id="10378" name="Google Shape;10378;p5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5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0" name="Google Shape;10380;p57"/>
              <p:cNvGrpSpPr/>
              <p:nvPr/>
            </p:nvGrpSpPr>
            <p:grpSpPr>
              <a:xfrm>
                <a:off x="4021072" y="3230323"/>
                <a:ext cx="31397" cy="26906"/>
                <a:chOff x="4021072" y="3230323"/>
                <a:chExt cx="31397" cy="26906"/>
              </a:xfrm>
            </p:grpSpPr>
            <p:sp>
              <p:nvSpPr>
                <p:cNvPr id="10381" name="Google Shape;10381;p5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5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3" name="Google Shape;10383;p57"/>
              <p:cNvGrpSpPr/>
              <p:nvPr/>
            </p:nvGrpSpPr>
            <p:grpSpPr>
              <a:xfrm>
                <a:off x="4001472" y="3287462"/>
                <a:ext cx="31499" cy="26945"/>
                <a:chOff x="4001472" y="3287462"/>
                <a:chExt cx="31499" cy="26945"/>
              </a:xfrm>
            </p:grpSpPr>
            <p:sp>
              <p:nvSpPr>
                <p:cNvPr id="10384" name="Google Shape;10384;p5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5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86" name="Google Shape;10386;p57"/>
            <p:cNvGrpSpPr/>
            <p:nvPr/>
          </p:nvGrpSpPr>
          <p:grpSpPr>
            <a:xfrm>
              <a:off x="4084715" y="3258865"/>
              <a:ext cx="184961" cy="137268"/>
              <a:chOff x="4084715" y="3258865"/>
              <a:chExt cx="184961" cy="137268"/>
            </a:xfrm>
          </p:grpSpPr>
          <p:grpSp>
            <p:nvGrpSpPr>
              <p:cNvPr id="10387" name="Google Shape;10387;p57"/>
              <p:cNvGrpSpPr/>
              <p:nvPr/>
            </p:nvGrpSpPr>
            <p:grpSpPr>
              <a:xfrm>
                <a:off x="4107453" y="3271583"/>
                <a:ext cx="153470" cy="110275"/>
                <a:chOff x="4107453" y="3271583"/>
                <a:chExt cx="153470" cy="110275"/>
              </a:xfrm>
            </p:grpSpPr>
            <p:sp>
              <p:nvSpPr>
                <p:cNvPr id="10388" name="Google Shape;10388;p5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5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5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5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2" name="Google Shape;10392;p57"/>
              <p:cNvGrpSpPr/>
              <p:nvPr/>
            </p:nvGrpSpPr>
            <p:grpSpPr>
              <a:xfrm>
                <a:off x="4136947" y="3258865"/>
                <a:ext cx="31499" cy="27001"/>
                <a:chOff x="4136947" y="3258865"/>
                <a:chExt cx="31499" cy="27001"/>
              </a:xfrm>
            </p:grpSpPr>
            <p:sp>
              <p:nvSpPr>
                <p:cNvPr id="10393" name="Google Shape;10393;p5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5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5" name="Google Shape;10395;p57"/>
              <p:cNvGrpSpPr/>
              <p:nvPr/>
            </p:nvGrpSpPr>
            <p:grpSpPr>
              <a:xfrm>
                <a:off x="4084715" y="3266478"/>
                <a:ext cx="31468" cy="26898"/>
                <a:chOff x="4084715" y="3266478"/>
                <a:chExt cx="31468" cy="26898"/>
              </a:xfrm>
            </p:grpSpPr>
            <p:sp>
              <p:nvSpPr>
                <p:cNvPr id="10396" name="Google Shape;10396;p5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5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8" name="Google Shape;10398;p57"/>
              <p:cNvGrpSpPr/>
              <p:nvPr/>
            </p:nvGrpSpPr>
            <p:grpSpPr>
              <a:xfrm>
                <a:off x="4159213" y="3279849"/>
                <a:ext cx="31405" cy="26945"/>
                <a:chOff x="4159213" y="3279849"/>
                <a:chExt cx="31405" cy="26945"/>
              </a:xfrm>
            </p:grpSpPr>
            <p:sp>
              <p:nvSpPr>
                <p:cNvPr id="10399" name="Google Shape;10399;p5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5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1" name="Google Shape;10401;p57"/>
              <p:cNvGrpSpPr/>
              <p:nvPr/>
            </p:nvGrpSpPr>
            <p:grpSpPr>
              <a:xfrm>
                <a:off x="4201550" y="3266502"/>
                <a:ext cx="31405" cy="26883"/>
                <a:chOff x="4201550" y="3266502"/>
                <a:chExt cx="31405" cy="26883"/>
              </a:xfrm>
            </p:grpSpPr>
            <p:sp>
              <p:nvSpPr>
                <p:cNvPr id="10402" name="Google Shape;10402;p5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5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4" name="Google Shape;10404;p57"/>
              <p:cNvGrpSpPr/>
              <p:nvPr/>
            </p:nvGrpSpPr>
            <p:grpSpPr>
              <a:xfrm>
                <a:off x="4201550" y="3338278"/>
                <a:ext cx="31405" cy="26930"/>
                <a:chOff x="4201550" y="3338278"/>
                <a:chExt cx="31405" cy="26930"/>
              </a:xfrm>
            </p:grpSpPr>
            <p:sp>
              <p:nvSpPr>
                <p:cNvPr id="10405" name="Google Shape;10405;p5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5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7" name="Google Shape;10407;p57"/>
              <p:cNvGrpSpPr/>
              <p:nvPr/>
            </p:nvGrpSpPr>
            <p:grpSpPr>
              <a:xfrm>
                <a:off x="4238272" y="3369132"/>
                <a:ext cx="31405" cy="27001"/>
                <a:chOff x="4238272" y="3369132"/>
                <a:chExt cx="31405" cy="27001"/>
              </a:xfrm>
            </p:grpSpPr>
            <p:sp>
              <p:nvSpPr>
                <p:cNvPr id="10408" name="Google Shape;10408;p5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5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410" name="Google Shape;10410;p57"/>
            <p:cNvGrpSpPr/>
            <p:nvPr/>
          </p:nvGrpSpPr>
          <p:grpSpPr>
            <a:xfrm>
              <a:off x="4068639" y="3200169"/>
              <a:ext cx="77643" cy="37272"/>
              <a:chOff x="4068639" y="3200169"/>
              <a:chExt cx="77643" cy="37272"/>
            </a:xfrm>
          </p:grpSpPr>
          <p:sp>
            <p:nvSpPr>
              <p:cNvPr id="10411" name="Google Shape;10411;p5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12" name="Google Shape;10412;p57"/>
              <p:cNvGrpSpPr/>
              <p:nvPr/>
            </p:nvGrpSpPr>
            <p:grpSpPr>
              <a:xfrm>
                <a:off x="4114878" y="3200169"/>
                <a:ext cx="31405" cy="26993"/>
                <a:chOff x="4114878" y="3200169"/>
                <a:chExt cx="31405" cy="26993"/>
              </a:xfrm>
            </p:grpSpPr>
            <p:sp>
              <p:nvSpPr>
                <p:cNvPr id="10413" name="Google Shape;10413;p5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5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5" name="Google Shape;10415;p57"/>
              <p:cNvGrpSpPr/>
              <p:nvPr/>
            </p:nvGrpSpPr>
            <p:grpSpPr>
              <a:xfrm>
                <a:off x="4068639" y="3210535"/>
                <a:ext cx="31499" cy="26906"/>
                <a:chOff x="4068639" y="3210535"/>
                <a:chExt cx="31499" cy="26906"/>
              </a:xfrm>
            </p:grpSpPr>
            <p:sp>
              <p:nvSpPr>
                <p:cNvPr id="10416" name="Google Shape;10416;p5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5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418" name="Google Shape;10418;p57"/>
            <p:cNvGrpSpPr/>
            <p:nvPr/>
          </p:nvGrpSpPr>
          <p:grpSpPr>
            <a:xfrm>
              <a:off x="3869702" y="3066935"/>
              <a:ext cx="382664" cy="190294"/>
              <a:chOff x="3869702" y="3066935"/>
              <a:chExt cx="382664" cy="190294"/>
            </a:xfrm>
          </p:grpSpPr>
          <p:grpSp>
            <p:nvGrpSpPr>
              <p:cNvPr id="10419" name="Google Shape;10419;p57"/>
              <p:cNvGrpSpPr/>
              <p:nvPr/>
            </p:nvGrpSpPr>
            <p:grpSpPr>
              <a:xfrm>
                <a:off x="3888633" y="3082351"/>
                <a:ext cx="351172" cy="160698"/>
                <a:chOff x="3888633" y="3082351"/>
                <a:chExt cx="351172" cy="160698"/>
              </a:xfrm>
            </p:grpSpPr>
            <p:sp>
              <p:nvSpPr>
                <p:cNvPr id="10420" name="Google Shape;10420;p5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5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5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5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5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5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6" name="Google Shape;10426;p57"/>
              <p:cNvGrpSpPr/>
              <p:nvPr/>
            </p:nvGrpSpPr>
            <p:grpSpPr>
              <a:xfrm>
                <a:off x="4143703" y="3066935"/>
                <a:ext cx="37783" cy="32357"/>
                <a:chOff x="4143703" y="3066935"/>
                <a:chExt cx="37783" cy="32357"/>
              </a:xfrm>
            </p:grpSpPr>
            <p:sp>
              <p:nvSpPr>
                <p:cNvPr id="10427" name="Google Shape;10427;p5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5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9" name="Google Shape;10429;p57"/>
              <p:cNvGrpSpPr/>
              <p:nvPr/>
            </p:nvGrpSpPr>
            <p:grpSpPr>
              <a:xfrm>
                <a:off x="4044565" y="3103563"/>
                <a:ext cx="37783" cy="32451"/>
                <a:chOff x="4044565" y="3103563"/>
                <a:chExt cx="37783" cy="32451"/>
              </a:xfrm>
            </p:grpSpPr>
            <p:sp>
              <p:nvSpPr>
                <p:cNvPr id="10430" name="Google Shape;10430;p5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5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2" name="Google Shape;10432;p57"/>
              <p:cNvGrpSpPr/>
              <p:nvPr/>
            </p:nvGrpSpPr>
            <p:grpSpPr>
              <a:xfrm>
                <a:off x="4017454" y="3188237"/>
                <a:ext cx="37776" cy="32357"/>
                <a:chOff x="4017454" y="3188237"/>
                <a:chExt cx="37776" cy="32357"/>
              </a:xfrm>
            </p:grpSpPr>
            <p:sp>
              <p:nvSpPr>
                <p:cNvPr id="10433" name="Google Shape;10433;p5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5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5" name="Google Shape;10435;p57"/>
              <p:cNvGrpSpPr/>
              <p:nvPr/>
            </p:nvGrpSpPr>
            <p:grpSpPr>
              <a:xfrm>
                <a:off x="3921548" y="3157509"/>
                <a:ext cx="37783" cy="32357"/>
                <a:chOff x="3921548" y="3157509"/>
                <a:chExt cx="37783" cy="32357"/>
              </a:xfrm>
            </p:grpSpPr>
            <p:sp>
              <p:nvSpPr>
                <p:cNvPr id="10436" name="Google Shape;10436;p5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5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8" name="Google Shape;10438;p57"/>
              <p:cNvGrpSpPr/>
              <p:nvPr/>
            </p:nvGrpSpPr>
            <p:grpSpPr>
              <a:xfrm>
                <a:off x="3939056" y="3211620"/>
                <a:ext cx="37783" cy="32380"/>
                <a:chOff x="3939056" y="3211620"/>
                <a:chExt cx="37783" cy="32380"/>
              </a:xfrm>
            </p:grpSpPr>
            <p:sp>
              <p:nvSpPr>
                <p:cNvPr id="10439" name="Google Shape;10439;p5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5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1" name="Google Shape;10441;p57"/>
              <p:cNvGrpSpPr/>
              <p:nvPr/>
            </p:nvGrpSpPr>
            <p:grpSpPr>
              <a:xfrm>
                <a:off x="4176240" y="3136965"/>
                <a:ext cx="31405" cy="26930"/>
                <a:chOff x="4176240" y="3136965"/>
                <a:chExt cx="31405" cy="26930"/>
              </a:xfrm>
            </p:grpSpPr>
            <p:sp>
              <p:nvSpPr>
                <p:cNvPr id="10442" name="Google Shape;10442;p5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5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4" name="Google Shape;10444;p57"/>
              <p:cNvGrpSpPr/>
              <p:nvPr/>
            </p:nvGrpSpPr>
            <p:grpSpPr>
              <a:xfrm>
                <a:off x="4133148" y="3152593"/>
                <a:ext cx="31499" cy="27001"/>
                <a:chOff x="4133148" y="3152593"/>
                <a:chExt cx="31499" cy="27001"/>
              </a:xfrm>
            </p:grpSpPr>
            <p:sp>
              <p:nvSpPr>
                <p:cNvPr id="10445" name="Google Shape;10445;p5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5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7" name="Google Shape;10447;p57"/>
              <p:cNvGrpSpPr/>
              <p:nvPr/>
            </p:nvGrpSpPr>
            <p:grpSpPr>
              <a:xfrm>
                <a:off x="4220866" y="3073534"/>
                <a:ext cx="31499" cy="26898"/>
                <a:chOff x="4220866" y="3073534"/>
                <a:chExt cx="31499" cy="26898"/>
              </a:xfrm>
            </p:grpSpPr>
            <p:sp>
              <p:nvSpPr>
                <p:cNvPr id="10448" name="Google Shape;10448;p5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5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0" name="Google Shape;10450;p57"/>
              <p:cNvGrpSpPr/>
              <p:nvPr/>
            </p:nvGrpSpPr>
            <p:grpSpPr>
              <a:xfrm>
                <a:off x="3869702" y="3230323"/>
                <a:ext cx="31499" cy="26906"/>
                <a:chOff x="3869702" y="3230323"/>
                <a:chExt cx="31499" cy="26906"/>
              </a:xfrm>
            </p:grpSpPr>
            <p:sp>
              <p:nvSpPr>
                <p:cNvPr id="10451" name="Google Shape;10451;p5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5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453" name="Google Shape;10453;p57"/>
            <p:cNvGrpSpPr/>
            <p:nvPr/>
          </p:nvGrpSpPr>
          <p:grpSpPr>
            <a:xfrm>
              <a:off x="4271383" y="3065882"/>
              <a:ext cx="304556" cy="341663"/>
              <a:chOff x="4271383" y="3065882"/>
              <a:chExt cx="304556" cy="341663"/>
            </a:xfrm>
          </p:grpSpPr>
          <p:grpSp>
            <p:nvGrpSpPr>
              <p:cNvPr id="10454" name="Google Shape;10454;p57"/>
              <p:cNvGrpSpPr/>
              <p:nvPr/>
            </p:nvGrpSpPr>
            <p:grpSpPr>
              <a:xfrm>
                <a:off x="4293838" y="3078639"/>
                <a:ext cx="269353" cy="311973"/>
                <a:chOff x="4293838" y="3078639"/>
                <a:chExt cx="269353" cy="311973"/>
              </a:xfrm>
            </p:grpSpPr>
            <p:sp>
              <p:nvSpPr>
                <p:cNvPr id="10455" name="Google Shape;10455;p5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5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5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5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5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5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5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5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5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5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5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5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5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5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5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5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5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2" name="Google Shape;10472;p57"/>
              <p:cNvGrpSpPr/>
              <p:nvPr/>
            </p:nvGrpSpPr>
            <p:grpSpPr>
              <a:xfrm>
                <a:off x="4538164" y="3342061"/>
                <a:ext cx="37776" cy="32380"/>
                <a:chOff x="4538164" y="3342061"/>
                <a:chExt cx="37776" cy="32380"/>
              </a:xfrm>
            </p:grpSpPr>
            <p:sp>
              <p:nvSpPr>
                <p:cNvPr id="10473" name="Google Shape;10473;p5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5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5" name="Google Shape;10475;p57"/>
              <p:cNvGrpSpPr/>
              <p:nvPr/>
            </p:nvGrpSpPr>
            <p:grpSpPr>
              <a:xfrm>
                <a:off x="4271383" y="3194742"/>
                <a:ext cx="37783" cy="32420"/>
                <a:chOff x="4271383" y="3194742"/>
                <a:chExt cx="37783" cy="32420"/>
              </a:xfrm>
            </p:grpSpPr>
            <p:sp>
              <p:nvSpPr>
                <p:cNvPr id="10476" name="Google Shape;10476;p5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5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8" name="Google Shape;10478;p57"/>
              <p:cNvGrpSpPr/>
              <p:nvPr/>
            </p:nvGrpSpPr>
            <p:grpSpPr>
              <a:xfrm>
                <a:off x="4284416" y="3084058"/>
                <a:ext cx="37783" cy="32357"/>
                <a:chOff x="4284416" y="3084058"/>
                <a:chExt cx="37783" cy="32357"/>
              </a:xfrm>
            </p:grpSpPr>
            <p:sp>
              <p:nvSpPr>
                <p:cNvPr id="10479" name="Google Shape;10479;p5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5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1" name="Google Shape;10481;p57"/>
              <p:cNvGrpSpPr/>
              <p:nvPr/>
            </p:nvGrpSpPr>
            <p:grpSpPr>
              <a:xfrm>
                <a:off x="4478697" y="3297561"/>
                <a:ext cx="37776" cy="32451"/>
                <a:chOff x="4478697" y="3297561"/>
                <a:chExt cx="37776" cy="32451"/>
              </a:xfrm>
            </p:grpSpPr>
            <p:sp>
              <p:nvSpPr>
                <p:cNvPr id="10482" name="Google Shape;10482;p5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5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4" name="Google Shape;10484;p57"/>
              <p:cNvGrpSpPr/>
              <p:nvPr/>
            </p:nvGrpSpPr>
            <p:grpSpPr>
              <a:xfrm>
                <a:off x="4411813" y="3331711"/>
                <a:ext cx="37776" cy="32451"/>
                <a:chOff x="4411813" y="3331711"/>
                <a:chExt cx="37776" cy="32451"/>
              </a:xfrm>
            </p:grpSpPr>
            <p:sp>
              <p:nvSpPr>
                <p:cNvPr id="10485" name="Google Shape;10485;p5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5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7" name="Google Shape;10487;p57"/>
              <p:cNvGrpSpPr/>
              <p:nvPr/>
            </p:nvGrpSpPr>
            <p:grpSpPr>
              <a:xfrm>
                <a:off x="4337984" y="3375188"/>
                <a:ext cx="37776" cy="32357"/>
                <a:chOff x="4337984" y="3375188"/>
                <a:chExt cx="37776" cy="32357"/>
              </a:xfrm>
            </p:grpSpPr>
            <p:sp>
              <p:nvSpPr>
                <p:cNvPr id="10488" name="Google Shape;10488;p5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5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0" name="Google Shape;10490;p57"/>
              <p:cNvGrpSpPr/>
              <p:nvPr/>
            </p:nvGrpSpPr>
            <p:grpSpPr>
              <a:xfrm>
                <a:off x="4494867" y="3090530"/>
                <a:ext cx="37878" cy="32451"/>
                <a:chOff x="4494867" y="3090530"/>
                <a:chExt cx="37878" cy="32451"/>
              </a:xfrm>
            </p:grpSpPr>
            <p:sp>
              <p:nvSpPr>
                <p:cNvPr id="10491" name="Google Shape;10491;p5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5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3" name="Google Shape;10493;p57"/>
              <p:cNvGrpSpPr/>
              <p:nvPr/>
            </p:nvGrpSpPr>
            <p:grpSpPr>
              <a:xfrm>
                <a:off x="4525124" y="3207774"/>
                <a:ext cx="37783" cy="32420"/>
                <a:chOff x="4525124" y="3207774"/>
                <a:chExt cx="37783" cy="32420"/>
              </a:xfrm>
            </p:grpSpPr>
            <p:sp>
              <p:nvSpPr>
                <p:cNvPr id="10494" name="Google Shape;10494;p5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5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6" name="Google Shape;10496;p57"/>
              <p:cNvGrpSpPr/>
              <p:nvPr/>
            </p:nvGrpSpPr>
            <p:grpSpPr>
              <a:xfrm>
                <a:off x="4440544" y="3176479"/>
                <a:ext cx="31499" cy="26898"/>
                <a:chOff x="4440544" y="3176479"/>
                <a:chExt cx="31499" cy="26898"/>
              </a:xfrm>
            </p:grpSpPr>
            <p:sp>
              <p:nvSpPr>
                <p:cNvPr id="10497" name="Google Shape;10497;p5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5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9" name="Google Shape;10499;p57"/>
              <p:cNvGrpSpPr/>
              <p:nvPr/>
            </p:nvGrpSpPr>
            <p:grpSpPr>
              <a:xfrm>
                <a:off x="4350545" y="3156400"/>
                <a:ext cx="31405" cy="27001"/>
                <a:chOff x="4350545" y="3156400"/>
                <a:chExt cx="31405" cy="27001"/>
              </a:xfrm>
            </p:grpSpPr>
            <p:sp>
              <p:nvSpPr>
                <p:cNvPr id="10500" name="Google Shape;10500;p5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5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2" name="Google Shape;10502;p57"/>
              <p:cNvGrpSpPr/>
              <p:nvPr/>
            </p:nvGrpSpPr>
            <p:grpSpPr>
              <a:xfrm>
                <a:off x="4376703" y="3255058"/>
                <a:ext cx="31405" cy="27001"/>
                <a:chOff x="4376703" y="3255058"/>
                <a:chExt cx="31405" cy="27001"/>
              </a:xfrm>
            </p:grpSpPr>
            <p:sp>
              <p:nvSpPr>
                <p:cNvPr id="10503" name="Google Shape;10503;p5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5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57"/>
              <p:cNvGrpSpPr/>
              <p:nvPr/>
            </p:nvGrpSpPr>
            <p:grpSpPr>
              <a:xfrm>
                <a:off x="4331322" y="3283656"/>
                <a:ext cx="31405" cy="26945"/>
                <a:chOff x="4331322" y="3283656"/>
                <a:chExt cx="31405" cy="26945"/>
              </a:xfrm>
            </p:grpSpPr>
            <p:sp>
              <p:nvSpPr>
                <p:cNvPr id="10506" name="Google Shape;10506;p5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5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8" name="Google Shape;10508;p57"/>
              <p:cNvGrpSpPr/>
              <p:nvPr/>
            </p:nvGrpSpPr>
            <p:grpSpPr>
              <a:xfrm>
                <a:off x="4380510" y="3065882"/>
                <a:ext cx="31405" cy="26938"/>
                <a:chOff x="4380510" y="3065882"/>
                <a:chExt cx="31405" cy="26938"/>
              </a:xfrm>
            </p:grpSpPr>
            <p:sp>
              <p:nvSpPr>
                <p:cNvPr id="10509" name="Google Shape;10509;p5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5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11" name="Google Shape;10511;p57"/>
            <p:cNvGrpSpPr/>
            <p:nvPr/>
          </p:nvGrpSpPr>
          <p:grpSpPr>
            <a:xfrm>
              <a:off x="4558998" y="3188237"/>
              <a:ext cx="1280131" cy="1052746"/>
              <a:chOff x="4558998" y="3188237"/>
              <a:chExt cx="1280131" cy="1052746"/>
            </a:xfrm>
          </p:grpSpPr>
          <p:sp>
            <p:nvSpPr>
              <p:cNvPr id="10512" name="Google Shape;10512;p5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13" name="Google Shape;10513;p57"/>
              <p:cNvGrpSpPr/>
              <p:nvPr/>
            </p:nvGrpSpPr>
            <p:grpSpPr>
              <a:xfrm>
                <a:off x="4579164" y="3203653"/>
                <a:ext cx="1244833" cy="1020397"/>
                <a:chOff x="4579164" y="3203653"/>
                <a:chExt cx="1244833" cy="1020397"/>
              </a:xfrm>
            </p:grpSpPr>
            <p:sp>
              <p:nvSpPr>
                <p:cNvPr id="10514" name="Google Shape;10514;p5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5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16" name="Google Shape;10516;p57"/>
                <p:cNvGrpSpPr/>
                <p:nvPr/>
              </p:nvGrpSpPr>
              <p:grpSpPr>
                <a:xfrm>
                  <a:off x="4579164" y="3203653"/>
                  <a:ext cx="1244833" cy="1020397"/>
                  <a:chOff x="4579164" y="3203653"/>
                  <a:chExt cx="1244833" cy="1020397"/>
                </a:xfrm>
              </p:grpSpPr>
              <p:sp>
                <p:nvSpPr>
                  <p:cNvPr id="10517" name="Google Shape;10517;p5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5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19" name="Google Shape;10519;p57"/>
                  <p:cNvGrpSpPr/>
                  <p:nvPr/>
                </p:nvGrpSpPr>
                <p:grpSpPr>
                  <a:xfrm>
                    <a:off x="4579164" y="3203653"/>
                    <a:ext cx="1244833" cy="1020397"/>
                    <a:chOff x="4579164" y="3203653"/>
                    <a:chExt cx="1244833" cy="1020397"/>
                  </a:xfrm>
                </p:grpSpPr>
                <p:sp>
                  <p:nvSpPr>
                    <p:cNvPr id="10520" name="Google Shape;10520;p5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5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5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5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5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5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5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5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28" name="Google Shape;10528;p57"/>
                    <p:cNvGrpSpPr/>
                    <p:nvPr/>
                  </p:nvGrpSpPr>
                  <p:grpSpPr>
                    <a:xfrm>
                      <a:off x="4579164" y="3203653"/>
                      <a:ext cx="1244833" cy="1020397"/>
                      <a:chOff x="4579164" y="3203653"/>
                      <a:chExt cx="1244833" cy="1020397"/>
                    </a:xfrm>
                  </p:grpSpPr>
                  <p:sp>
                    <p:nvSpPr>
                      <p:cNvPr id="10529" name="Google Shape;10529;p5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5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5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5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5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5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5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5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5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5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5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5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5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5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43" name="Google Shape;10543;p57"/>
                      <p:cNvGrpSpPr/>
                      <p:nvPr/>
                    </p:nvGrpSpPr>
                    <p:grpSpPr>
                      <a:xfrm>
                        <a:off x="4579164" y="3203653"/>
                        <a:ext cx="1244833" cy="1020397"/>
                        <a:chOff x="4579164" y="3203653"/>
                        <a:chExt cx="1244833" cy="1020397"/>
                      </a:xfrm>
                    </p:grpSpPr>
                    <p:sp>
                      <p:nvSpPr>
                        <p:cNvPr id="10544" name="Google Shape;10544;p5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5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5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5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5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5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5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5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5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5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5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5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5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5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5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5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5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5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5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5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5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5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5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5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8" name="Google Shape;10568;p57"/>
                        <p:cNvGrpSpPr/>
                        <p:nvPr/>
                      </p:nvGrpSpPr>
                      <p:grpSpPr>
                        <a:xfrm>
                          <a:off x="4579164" y="3203653"/>
                          <a:ext cx="1244833" cy="1020397"/>
                          <a:chOff x="4579164" y="3203653"/>
                          <a:chExt cx="1244833" cy="1020397"/>
                        </a:xfrm>
                      </p:grpSpPr>
                      <p:sp>
                        <p:nvSpPr>
                          <p:cNvPr id="10569" name="Google Shape;10569;p5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0" name="Google Shape;10570;p57"/>
                          <p:cNvGrpSpPr/>
                          <p:nvPr/>
                        </p:nvGrpSpPr>
                        <p:grpSpPr>
                          <a:xfrm>
                            <a:off x="4579164" y="3203653"/>
                            <a:ext cx="1244833" cy="1020397"/>
                            <a:chOff x="4579164" y="3203653"/>
                            <a:chExt cx="1244833" cy="1020397"/>
                          </a:xfrm>
                        </p:grpSpPr>
                        <p:sp>
                          <p:nvSpPr>
                            <p:cNvPr id="10571" name="Google Shape;10571;p5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5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5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5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5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5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5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8" name="Google Shape;10578;p57"/>
                            <p:cNvGrpSpPr/>
                            <p:nvPr/>
                          </p:nvGrpSpPr>
                          <p:grpSpPr>
                            <a:xfrm>
                              <a:off x="4579164" y="3203653"/>
                              <a:ext cx="1244833" cy="1020397"/>
                              <a:chOff x="4579164" y="3203653"/>
                              <a:chExt cx="1244833" cy="1020397"/>
                            </a:xfrm>
                          </p:grpSpPr>
                          <p:sp>
                            <p:nvSpPr>
                              <p:cNvPr id="10579" name="Google Shape;10579;p5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5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5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5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5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5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5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5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5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5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5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5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5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92" name="Google Shape;10592;p57"/>
                              <p:cNvGrpSpPr/>
                              <p:nvPr/>
                            </p:nvGrpSpPr>
                            <p:grpSpPr>
                              <a:xfrm>
                                <a:off x="4579164" y="3203653"/>
                                <a:ext cx="1244833" cy="1020397"/>
                                <a:chOff x="4579164" y="3203653"/>
                                <a:chExt cx="1244833" cy="1020397"/>
                              </a:xfrm>
                            </p:grpSpPr>
                            <p:sp>
                              <p:nvSpPr>
                                <p:cNvPr id="10593" name="Google Shape;10593;p5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5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5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5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5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5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5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0" name="Google Shape;10600;p57"/>
                                <p:cNvGrpSpPr/>
                                <p:nvPr/>
                              </p:nvGrpSpPr>
                              <p:grpSpPr>
                                <a:xfrm>
                                  <a:off x="4579164" y="3203653"/>
                                  <a:ext cx="1244833" cy="1020397"/>
                                  <a:chOff x="4579164" y="3203653"/>
                                  <a:chExt cx="1244833" cy="1020397"/>
                                </a:xfrm>
                              </p:grpSpPr>
                              <p:sp>
                                <p:nvSpPr>
                                  <p:cNvPr id="10601" name="Google Shape;10601;p5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5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5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5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5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6" name="Google Shape;10606;p57"/>
                                  <p:cNvGrpSpPr/>
                                  <p:nvPr/>
                                </p:nvGrpSpPr>
                                <p:grpSpPr>
                                  <a:xfrm>
                                    <a:off x="4579164" y="3203653"/>
                                    <a:ext cx="1244833" cy="1020397"/>
                                    <a:chOff x="4579164" y="3203653"/>
                                    <a:chExt cx="1244833" cy="1020397"/>
                                  </a:xfrm>
                                </p:grpSpPr>
                                <p:sp>
                                  <p:nvSpPr>
                                    <p:cNvPr id="10607" name="Google Shape;10607;p5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5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5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5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0611" name="Google Shape;10611;p5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5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5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614" name="Google Shape;10614;p5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10615" name="Google Shape;10615;p57"/>
              <p:cNvGrpSpPr/>
              <p:nvPr/>
            </p:nvGrpSpPr>
            <p:grpSpPr>
              <a:xfrm>
                <a:off x="4595437" y="3598775"/>
                <a:ext cx="37776" cy="32451"/>
                <a:chOff x="4595437" y="3598775"/>
                <a:chExt cx="37776" cy="32451"/>
              </a:xfrm>
            </p:grpSpPr>
            <p:sp>
              <p:nvSpPr>
                <p:cNvPr id="10616" name="Google Shape;10616;p5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5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8" name="Google Shape;10618;p57"/>
              <p:cNvGrpSpPr/>
              <p:nvPr/>
            </p:nvGrpSpPr>
            <p:grpSpPr>
              <a:xfrm>
                <a:off x="4641864" y="3524443"/>
                <a:ext cx="37776" cy="32380"/>
                <a:chOff x="4641864" y="3524443"/>
                <a:chExt cx="37776" cy="32380"/>
              </a:xfrm>
            </p:grpSpPr>
            <p:sp>
              <p:nvSpPr>
                <p:cNvPr id="10619" name="Google Shape;10619;p5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5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1" name="Google Shape;10621;p57"/>
              <p:cNvGrpSpPr/>
              <p:nvPr/>
            </p:nvGrpSpPr>
            <p:grpSpPr>
              <a:xfrm>
                <a:off x="4648431" y="3893901"/>
                <a:ext cx="37776" cy="32357"/>
                <a:chOff x="4648431" y="3893901"/>
                <a:chExt cx="37776" cy="32357"/>
              </a:xfrm>
            </p:grpSpPr>
            <p:sp>
              <p:nvSpPr>
                <p:cNvPr id="10622" name="Google Shape;10622;p5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5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4" name="Google Shape;10624;p57"/>
              <p:cNvGrpSpPr/>
              <p:nvPr/>
            </p:nvGrpSpPr>
            <p:grpSpPr>
              <a:xfrm>
                <a:off x="4567752" y="3722908"/>
                <a:ext cx="37870" cy="32380"/>
                <a:chOff x="4567752" y="3722908"/>
                <a:chExt cx="37870" cy="32380"/>
              </a:xfrm>
            </p:grpSpPr>
            <p:sp>
              <p:nvSpPr>
                <p:cNvPr id="10625" name="Google Shape;10625;p5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5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7" name="Google Shape;10627;p57"/>
              <p:cNvGrpSpPr/>
              <p:nvPr/>
            </p:nvGrpSpPr>
            <p:grpSpPr>
              <a:xfrm>
                <a:off x="4617506" y="3652052"/>
                <a:ext cx="37783" cy="32357"/>
                <a:chOff x="4617506" y="3652052"/>
                <a:chExt cx="37783" cy="32357"/>
              </a:xfrm>
            </p:grpSpPr>
            <p:sp>
              <p:nvSpPr>
                <p:cNvPr id="10628" name="Google Shape;10628;p5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5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0" name="Google Shape;10630;p57"/>
              <p:cNvGrpSpPr/>
              <p:nvPr/>
            </p:nvGrpSpPr>
            <p:grpSpPr>
              <a:xfrm>
                <a:off x="4739005" y="3554149"/>
                <a:ext cx="37870" cy="32357"/>
                <a:chOff x="4739005" y="3554149"/>
                <a:chExt cx="37870" cy="32357"/>
              </a:xfrm>
            </p:grpSpPr>
            <p:sp>
              <p:nvSpPr>
                <p:cNvPr id="10631" name="Google Shape;10631;p5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5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3" name="Google Shape;10633;p57"/>
              <p:cNvGrpSpPr/>
              <p:nvPr/>
            </p:nvGrpSpPr>
            <p:grpSpPr>
              <a:xfrm>
                <a:off x="4806557" y="3630258"/>
                <a:ext cx="37776" cy="32364"/>
                <a:chOff x="4806557" y="3630258"/>
                <a:chExt cx="37776" cy="32364"/>
              </a:xfrm>
            </p:grpSpPr>
            <p:sp>
              <p:nvSpPr>
                <p:cNvPr id="10634" name="Google Shape;10634;p5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5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6" name="Google Shape;10636;p57"/>
              <p:cNvGrpSpPr/>
              <p:nvPr/>
            </p:nvGrpSpPr>
            <p:grpSpPr>
              <a:xfrm>
                <a:off x="4737007" y="4004357"/>
                <a:ext cx="37870" cy="32357"/>
                <a:chOff x="4737007" y="4004357"/>
                <a:chExt cx="37870" cy="32357"/>
              </a:xfrm>
            </p:grpSpPr>
            <p:sp>
              <p:nvSpPr>
                <p:cNvPr id="10637" name="Google Shape;10637;p5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5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9" name="Google Shape;10639;p57"/>
              <p:cNvGrpSpPr/>
              <p:nvPr/>
            </p:nvGrpSpPr>
            <p:grpSpPr>
              <a:xfrm>
                <a:off x="4773634" y="4208627"/>
                <a:ext cx="37776" cy="32357"/>
                <a:chOff x="4773634" y="4208627"/>
                <a:chExt cx="37776" cy="32357"/>
              </a:xfrm>
            </p:grpSpPr>
            <p:sp>
              <p:nvSpPr>
                <p:cNvPr id="10640" name="Google Shape;10640;p5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5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2" name="Google Shape;10642;p57"/>
              <p:cNvGrpSpPr/>
              <p:nvPr/>
            </p:nvGrpSpPr>
            <p:grpSpPr>
              <a:xfrm>
                <a:off x="4888282" y="4074764"/>
                <a:ext cx="37776" cy="32451"/>
                <a:chOff x="4888282" y="4074764"/>
                <a:chExt cx="37776" cy="32451"/>
              </a:xfrm>
            </p:grpSpPr>
            <p:sp>
              <p:nvSpPr>
                <p:cNvPr id="10643" name="Google Shape;10643;p5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5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5" name="Google Shape;10645;p57"/>
              <p:cNvGrpSpPr/>
              <p:nvPr/>
            </p:nvGrpSpPr>
            <p:grpSpPr>
              <a:xfrm>
                <a:off x="4901315" y="3804271"/>
                <a:ext cx="37776" cy="32364"/>
                <a:chOff x="4901315" y="3804271"/>
                <a:chExt cx="37776" cy="32364"/>
              </a:xfrm>
            </p:grpSpPr>
            <p:sp>
              <p:nvSpPr>
                <p:cNvPr id="10646" name="Google Shape;10646;p5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5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8" name="Google Shape;10648;p57"/>
              <p:cNvGrpSpPr/>
              <p:nvPr/>
            </p:nvGrpSpPr>
            <p:grpSpPr>
              <a:xfrm>
                <a:off x="4866394" y="3715035"/>
                <a:ext cx="37846" cy="32357"/>
                <a:chOff x="4866394" y="3715035"/>
                <a:chExt cx="37846" cy="32357"/>
              </a:xfrm>
            </p:grpSpPr>
            <p:sp>
              <p:nvSpPr>
                <p:cNvPr id="10649" name="Google Shape;10649;p5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5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1" name="Google Shape;10651;p57"/>
              <p:cNvGrpSpPr/>
              <p:nvPr/>
            </p:nvGrpSpPr>
            <p:grpSpPr>
              <a:xfrm>
                <a:off x="4979233" y="3839798"/>
                <a:ext cx="37878" cy="32420"/>
                <a:chOff x="4979233" y="3839798"/>
                <a:chExt cx="37878" cy="32420"/>
              </a:xfrm>
            </p:grpSpPr>
            <p:sp>
              <p:nvSpPr>
                <p:cNvPr id="10652" name="Google Shape;10652;p5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5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4" name="Google Shape;10654;p57"/>
              <p:cNvGrpSpPr/>
              <p:nvPr/>
            </p:nvGrpSpPr>
            <p:grpSpPr>
              <a:xfrm>
                <a:off x="4790662" y="3679147"/>
                <a:ext cx="37783" cy="32380"/>
                <a:chOff x="4790662" y="3679147"/>
                <a:chExt cx="37783" cy="32380"/>
              </a:xfrm>
            </p:grpSpPr>
            <p:sp>
              <p:nvSpPr>
                <p:cNvPr id="10655" name="Google Shape;10655;p5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5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7" name="Google Shape;10657;p57"/>
              <p:cNvGrpSpPr/>
              <p:nvPr/>
            </p:nvGrpSpPr>
            <p:grpSpPr>
              <a:xfrm>
                <a:off x="4857263" y="3557861"/>
                <a:ext cx="37776" cy="32357"/>
                <a:chOff x="4857263" y="3557861"/>
                <a:chExt cx="37776" cy="32357"/>
              </a:xfrm>
            </p:grpSpPr>
            <p:sp>
              <p:nvSpPr>
                <p:cNvPr id="10658" name="Google Shape;10658;p5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5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0" name="Google Shape;10660;p57"/>
              <p:cNvGrpSpPr/>
              <p:nvPr/>
            </p:nvGrpSpPr>
            <p:grpSpPr>
              <a:xfrm>
                <a:off x="4883902" y="3648033"/>
                <a:ext cx="37783" cy="32380"/>
                <a:chOff x="4883902" y="3648033"/>
                <a:chExt cx="37783" cy="32380"/>
              </a:xfrm>
            </p:grpSpPr>
            <p:sp>
              <p:nvSpPr>
                <p:cNvPr id="10661" name="Google Shape;10661;p5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5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3" name="Google Shape;10663;p57"/>
              <p:cNvGrpSpPr/>
              <p:nvPr/>
            </p:nvGrpSpPr>
            <p:grpSpPr>
              <a:xfrm>
                <a:off x="4907780" y="3347220"/>
                <a:ext cx="37878" cy="32357"/>
                <a:chOff x="4907780" y="3347220"/>
                <a:chExt cx="37878" cy="32357"/>
              </a:xfrm>
            </p:grpSpPr>
            <p:sp>
              <p:nvSpPr>
                <p:cNvPr id="10664" name="Google Shape;10664;p5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5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6" name="Google Shape;10666;p57"/>
              <p:cNvGrpSpPr/>
              <p:nvPr/>
            </p:nvGrpSpPr>
            <p:grpSpPr>
              <a:xfrm>
                <a:off x="5065048" y="3738150"/>
                <a:ext cx="37783" cy="32364"/>
                <a:chOff x="5065048" y="3738150"/>
                <a:chExt cx="37783" cy="32364"/>
              </a:xfrm>
            </p:grpSpPr>
            <p:sp>
              <p:nvSpPr>
                <p:cNvPr id="10667" name="Google Shape;10667;p5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5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9" name="Google Shape;10669;p57"/>
              <p:cNvGrpSpPr/>
              <p:nvPr/>
            </p:nvGrpSpPr>
            <p:grpSpPr>
              <a:xfrm>
                <a:off x="5071616" y="3284615"/>
                <a:ext cx="37783" cy="32357"/>
                <a:chOff x="5071616" y="3284615"/>
                <a:chExt cx="37783" cy="32357"/>
              </a:xfrm>
            </p:grpSpPr>
            <p:sp>
              <p:nvSpPr>
                <p:cNvPr id="10670" name="Google Shape;10670;p5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5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2" name="Google Shape;10672;p57"/>
              <p:cNvGrpSpPr/>
              <p:nvPr/>
            </p:nvGrpSpPr>
            <p:grpSpPr>
              <a:xfrm>
                <a:off x="5389291" y="3759921"/>
                <a:ext cx="37783" cy="32380"/>
                <a:chOff x="5389291" y="3759921"/>
                <a:chExt cx="37783" cy="32380"/>
              </a:xfrm>
            </p:grpSpPr>
            <p:sp>
              <p:nvSpPr>
                <p:cNvPr id="10673" name="Google Shape;10673;p5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5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5" name="Google Shape;10675;p57"/>
              <p:cNvGrpSpPr/>
              <p:nvPr/>
            </p:nvGrpSpPr>
            <p:grpSpPr>
              <a:xfrm>
                <a:off x="5431534" y="3632932"/>
                <a:ext cx="37878" cy="32451"/>
                <a:chOff x="5431534" y="3632932"/>
                <a:chExt cx="37878" cy="32451"/>
              </a:xfrm>
            </p:grpSpPr>
            <p:sp>
              <p:nvSpPr>
                <p:cNvPr id="10676" name="Google Shape;10676;p5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5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8" name="Google Shape;10678;p57"/>
              <p:cNvGrpSpPr/>
              <p:nvPr/>
            </p:nvGrpSpPr>
            <p:grpSpPr>
              <a:xfrm>
                <a:off x="5540755" y="3544829"/>
                <a:ext cx="37783" cy="32357"/>
                <a:chOff x="5540755" y="3544829"/>
                <a:chExt cx="37783" cy="32357"/>
              </a:xfrm>
            </p:grpSpPr>
            <p:sp>
              <p:nvSpPr>
                <p:cNvPr id="10679" name="Google Shape;10679;p5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5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1" name="Google Shape;10681;p57"/>
              <p:cNvGrpSpPr/>
              <p:nvPr/>
            </p:nvGrpSpPr>
            <p:grpSpPr>
              <a:xfrm>
                <a:off x="5579293" y="3412107"/>
                <a:ext cx="37776" cy="32357"/>
                <a:chOff x="5579293" y="3412107"/>
                <a:chExt cx="37776" cy="32357"/>
              </a:xfrm>
            </p:grpSpPr>
            <p:sp>
              <p:nvSpPr>
                <p:cNvPr id="10682" name="Google Shape;10682;p5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5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4" name="Google Shape;10684;p57"/>
              <p:cNvGrpSpPr/>
              <p:nvPr/>
            </p:nvGrpSpPr>
            <p:grpSpPr>
              <a:xfrm>
                <a:off x="5801346" y="3284615"/>
                <a:ext cx="37783" cy="32357"/>
                <a:chOff x="5801346" y="3284615"/>
                <a:chExt cx="37783" cy="32357"/>
              </a:xfrm>
            </p:grpSpPr>
            <p:sp>
              <p:nvSpPr>
                <p:cNvPr id="10685" name="Google Shape;10685;p5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5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7" name="Google Shape;10687;p57"/>
              <p:cNvGrpSpPr/>
              <p:nvPr/>
            </p:nvGrpSpPr>
            <p:grpSpPr>
              <a:xfrm>
                <a:off x="5763578" y="3399067"/>
                <a:ext cx="37776" cy="32364"/>
                <a:chOff x="5763578" y="3399067"/>
                <a:chExt cx="37776" cy="32364"/>
              </a:xfrm>
            </p:grpSpPr>
            <p:sp>
              <p:nvSpPr>
                <p:cNvPr id="10688" name="Google Shape;10688;p5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5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0" name="Google Shape;10690;p57"/>
              <p:cNvGrpSpPr/>
              <p:nvPr/>
            </p:nvGrpSpPr>
            <p:grpSpPr>
              <a:xfrm>
                <a:off x="5395858" y="3230952"/>
                <a:ext cx="37776" cy="32364"/>
                <a:chOff x="5395858" y="3230952"/>
                <a:chExt cx="37776" cy="32364"/>
              </a:xfrm>
            </p:grpSpPr>
            <p:sp>
              <p:nvSpPr>
                <p:cNvPr id="10691" name="Google Shape;10691;p5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5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3" name="Google Shape;10693;p57"/>
              <p:cNvGrpSpPr/>
              <p:nvPr/>
            </p:nvGrpSpPr>
            <p:grpSpPr>
              <a:xfrm>
                <a:off x="5264088" y="3188237"/>
                <a:ext cx="37776" cy="32357"/>
                <a:chOff x="5264088" y="3188237"/>
                <a:chExt cx="37776" cy="32357"/>
              </a:xfrm>
            </p:grpSpPr>
            <p:sp>
              <p:nvSpPr>
                <p:cNvPr id="10694" name="Google Shape;10694;p5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5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6" name="Google Shape;10696;p57"/>
              <p:cNvGrpSpPr/>
              <p:nvPr/>
            </p:nvGrpSpPr>
            <p:grpSpPr>
              <a:xfrm>
                <a:off x="5585758" y="3237425"/>
                <a:ext cx="37878" cy="32357"/>
                <a:chOff x="5585758" y="3237425"/>
                <a:chExt cx="37878" cy="32357"/>
              </a:xfrm>
            </p:grpSpPr>
            <p:sp>
              <p:nvSpPr>
                <p:cNvPr id="10697" name="Google Shape;10697;p5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5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9" name="Google Shape;10699;p57"/>
              <p:cNvGrpSpPr/>
              <p:nvPr/>
            </p:nvGrpSpPr>
            <p:grpSpPr>
              <a:xfrm>
                <a:off x="4874196" y="3291088"/>
                <a:ext cx="37878" cy="32451"/>
                <a:chOff x="4874196" y="3291088"/>
                <a:chExt cx="37878" cy="32451"/>
              </a:xfrm>
            </p:grpSpPr>
            <p:sp>
              <p:nvSpPr>
                <p:cNvPr id="10700" name="Google Shape;10700;p5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5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2" name="Google Shape;10702;p57"/>
              <p:cNvGrpSpPr/>
              <p:nvPr/>
            </p:nvGrpSpPr>
            <p:grpSpPr>
              <a:xfrm>
                <a:off x="5197770" y="3785466"/>
                <a:ext cx="37783" cy="32427"/>
                <a:chOff x="5197770" y="3785466"/>
                <a:chExt cx="37783" cy="32427"/>
              </a:xfrm>
            </p:grpSpPr>
            <p:sp>
              <p:nvSpPr>
                <p:cNvPr id="10703" name="Google Shape;10703;p5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5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5" name="Google Shape;10705;p57"/>
              <p:cNvGrpSpPr/>
              <p:nvPr/>
            </p:nvGrpSpPr>
            <p:grpSpPr>
              <a:xfrm>
                <a:off x="5177699" y="3492117"/>
                <a:ext cx="37776" cy="32357"/>
                <a:chOff x="5177699" y="3492117"/>
                <a:chExt cx="37776" cy="32357"/>
              </a:xfrm>
            </p:grpSpPr>
            <p:sp>
              <p:nvSpPr>
                <p:cNvPr id="10706" name="Google Shape;10706;p5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5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8" name="Google Shape;10708;p57"/>
              <p:cNvGrpSpPr/>
              <p:nvPr/>
            </p:nvGrpSpPr>
            <p:grpSpPr>
              <a:xfrm>
                <a:off x="5349431" y="3622346"/>
                <a:ext cx="37870" cy="32380"/>
                <a:chOff x="5349431" y="3622346"/>
                <a:chExt cx="37870" cy="32380"/>
              </a:xfrm>
            </p:grpSpPr>
            <p:sp>
              <p:nvSpPr>
                <p:cNvPr id="10709" name="Google Shape;10709;p5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5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1" name="Google Shape;10711;p57"/>
              <p:cNvGrpSpPr/>
              <p:nvPr/>
            </p:nvGrpSpPr>
            <p:grpSpPr>
              <a:xfrm>
                <a:off x="5068855" y="3563980"/>
                <a:ext cx="53954" cy="46223"/>
                <a:chOff x="5068855" y="3563980"/>
                <a:chExt cx="53954" cy="46223"/>
              </a:xfrm>
            </p:grpSpPr>
            <p:sp>
              <p:nvSpPr>
                <p:cNvPr id="10712" name="Google Shape;10712;p5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5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4" name="Google Shape;10714;p57"/>
              <p:cNvGrpSpPr/>
              <p:nvPr/>
            </p:nvGrpSpPr>
            <p:grpSpPr>
              <a:xfrm>
                <a:off x="5037654" y="3392507"/>
                <a:ext cx="37870" cy="32451"/>
                <a:chOff x="5037654" y="3392507"/>
                <a:chExt cx="37870" cy="32451"/>
              </a:xfrm>
            </p:grpSpPr>
            <p:sp>
              <p:nvSpPr>
                <p:cNvPr id="10715" name="Google Shape;10715;p5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5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7" name="Google Shape;10717;p57"/>
              <p:cNvGrpSpPr/>
              <p:nvPr/>
            </p:nvGrpSpPr>
            <p:grpSpPr>
              <a:xfrm>
                <a:off x="5456560" y="3368629"/>
                <a:ext cx="37870" cy="32451"/>
                <a:chOff x="5456560" y="3368629"/>
                <a:chExt cx="37870" cy="32451"/>
              </a:xfrm>
            </p:grpSpPr>
            <p:sp>
              <p:nvSpPr>
                <p:cNvPr id="10718" name="Google Shape;10718;p5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5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0" name="Google Shape;10720;p57"/>
              <p:cNvGrpSpPr/>
              <p:nvPr/>
            </p:nvGrpSpPr>
            <p:grpSpPr>
              <a:xfrm>
                <a:off x="4755749" y="3501516"/>
                <a:ext cx="46246" cy="39608"/>
                <a:chOff x="4755749" y="3501516"/>
                <a:chExt cx="46246" cy="39608"/>
              </a:xfrm>
            </p:grpSpPr>
            <p:sp>
              <p:nvSpPr>
                <p:cNvPr id="10721" name="Google Shape;10721;p5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5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3" name="Google Shape;10723;p57"/>
              <p:cNvGrpSpPr/>
              <p:nvPr/>
            </p:nvGrpSpPr>
            <p:grpSpPr>
              <a:xfrm>
                <a:off x="4681346" y="3485582"/>
                <a:ext cx="37783" cy="32427"/>
                <a:chOff x="4681346" y="3485582"/>
                <a:chExt cx="37783" cy="32427"/>
              </a:xfrm>
            </p:grpSpPr>
            <p:sp>
              <p:nvSpPr>
                <p:cNvPr id="10724" name="Google Shape;10724;p5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5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6" name="Google Shape;10726;p57"/>
              <p:cNvGrpSpPr/>
              <p:nvPr/>
            </p:nvGrpSpPr>
            <p:grpSpPr>
              <a:xfrm>
                <a:off x="4767067" y="3291088"/>
                <a:ext cx="37878" cy="32451"/>
                <a:chOff x="4767067" y="3291088"/>
                <a:chExt cx="37878" cy="32451"/>
              </a:xfrm>
            </p:grpSpPr>
            <p:sp>
              <p:nvSpPr>
                <p:cNvPr id="10727" name="Google Shape;10727;p5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5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9" name="Google Shape;10729;p57"/>
              <p:cNvGrpSpPr/>
              <p:nvPr/>
            </p:nvGrpSpPr>
            <p:grpSpPr>
              <a:xfrm>
                <a:off x="4687819" y="3405539"/>
                <a:ext cx="37776" cy="32451"/>
                <a:chOff x="4687819" y="3405539"/>
                <a:chExt cx="37776" cy="32451"/>
              </a:xfrm>
            </p:grpSpPr>
            <p:sp>
              <p:nvSpPr>
                <p:cNvPr id="10730" name="Google Shape;10730;p5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5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2" name="Google Shape;10732;p57"/>
              <p:cNvGrpSpPr/>
              <p:nvPr/>
            </p:nvGrpSpPr>
            <p:grpSpPr>
              <a:xfrm>
                <a:off x="4923101" y="3444809"/>
                <a:ext cx="52813" cy="45318"/>
                <a:chOff x="4923101" y="3444809"/>
                <a:chExt cx="52813" cy="45318"/>
              </a:xfrm>
            </p:grpSpPr>
            <p:sp>
              <p:nvSpPr>
                <p:cNvPr id="10733" name="Google Shape;10733;p5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5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5" name="Google Shape;10735;p57"/>
              <p:cNvGrpSpPr/>
              <p:nvPr/>
            </p:nvGrpSpPr>
            <p:grpSpPr>
              <a:xfrm>
                <a:off x="4846040" y="3654750"/>
                <a:ext cx="31405" cy="26993"/>
                <a:chOff x="4846040" y="3654750"/>
                <a:chExt cx="31405" cy="26993"/>
              </a:xfrm>
            </p:grpSpPr>
            <p:sp>
              <p:nvSpPr>
                <p:cNvPr id="10736" name="Google Shape;10736;p5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5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8" name="Google Shape;10738;p57"/>
              <p:cNvGrpSpPr/>
              <p:nvPr/>
            </p:nvGrpSpPr>
            <p:grpSpPr>
              <a:xfrm>
                <a:off x="4925673" y="3691700"/>
                <a:ext cx="40253" cy="34472"/>
                <a:chOff x="4925673" y="3691700"/>
                <a:chExt cx="40253" cy="34472"/>
              </a:xfrm>
            </p:grpSpPr>
            <p:sp>
              <p:nvSpPr>
                <p:cNvPr id="10739" name="Google Shape;10739;p5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5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1" name="Google Shape;10741;p57"/>
              <p:cNvGrpSpPr/>
              <p:nvPr/>
            </p:nvGrpSpPr>
            <p:grpSpPr>
              <a:xfrm>
                <a:off x="4894653" y="3740848"/>
                <a:ext cx="31405" cy="26906"/>
                <a:chOff x="4894653" y="3740848"/>
                <a:chExt cx="31405" cy="26906"/>
              </a:xfrm>
            </p:grpSpPr>
            <p:sp>
              <p:nvSpPr>
                <p:cNvPr id="10742" name="Google Shape;10742;p5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5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4" name="Google Shape;10744;p57"/>
              <p:cNvGrpSpPr/>
              <p:nvPr/>
            </p:nvGrpSpPr>
            <p:grpSpPr>
              <a:xfrm>
                <a:off x="4962300" y="3696348"/>
                <a:ext cx="38255" cy="32773"/>
                <a:chOff x="4962300" y="3696348"/>
                <a:chExt cx="38255" cy="32773"/>
              </a:xfrm>
            </p:grpSpPr>
            <p:sp>
              <p:nvSpPr>
                <p:cNvPr id="10745" name="Google Shape;10745;p5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5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7" name="Google Shape;10747;p57"/>
              <p:cNvGrpSpPr/>
              <p:nvPr/>
            </p:nvGrpSpPr>
            <p:grpSpPr>
              <a:xfrm>
                <a:off x="4980185" y="3743349"/>
                <a:ext cx="31499" cy="26969"/>
                <a:chOff x="4980185" y="3743349"/>
                <a:chExt cx="31499" cy="26969"/>
              </a:xfrm>
            </p:grpSpPr>
            <p:sp>
              <p:nvSpPr>
                <p:cNvPr id="10748" name="Google Shape;10748;p5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5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0" name="Google Shape;10750;p57"/>
              <p:cNvGrpSpPr/>
              <p:nvPr/>
            </p:nvGrpSpPr>
            <p:grpSpPr>
              <a:xfrm>
                <a:off x="5013768" y="3734312"/>
                <a:ext cx="31499" cy="26969"/>
                <a:chOff x="5013768" y="3734312"/>
                <a:chExt cx="31499" cy="26969"/>
              </a:xfrm>
            </p:grpSpPr>
            <p:sp>
              <p:nvSpPr>
                <p:cNvPr id="10751" name="Google Shape;10751;p5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5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3" name="Google Shape;10753;p57"/>
              <p:cNvGrpSpPr/>
              <p:nvPr/>
            </p:nvGrpSpPr>
            <p:grpSpPr>
              <a:xfrm>
                <a:off x="5036703" y="3764545"/>
                <a:ext cx="31499" cy="26898"/>
                <a:chOff x="5036703" y="3764545"/>
                <a:chExt cx="31499" cy="26898"/>
              </a:xfrm>
            </p:grpSpPr>
            <p:sp>
              <p:nvSpPr>
                <p:cNvPr id="10754" name="Google Shape;10754;p5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5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6" name="Google Shape;10756;p57"/>
              <p:cNvGrpSpPr/>
              <p:nvPr/>
            </p:nvGrpSpPr>
            <p:grpSpPr>
              <a:xfrm>
                <a:off x="4953546" y="3768352"/>
                <a:ext cx="31405" cy="26898"/>
                <a:chOff x="4953546" y="3768352"/>
                <a:chExt cx="31405" cy="26898"/>
              </a:xfrm>
            </p:grpSpPr>
            <p:sp>
              <p:nvSpPr>
                <p:cNvPr id="10757" name="Google Shape;10757;p5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5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9" name="Google Shape;10759;p57"/>
              <p:cNvGrpSpPr/>
              <p:nvPr/>
            </p:nvGrpSpPr>
            <p:grpSpPr>
              <a:xfrm>
                <a:off x="4964770" y="3814016"/>
                <a:ext cx="31499" cy="26993"/>
                <a:chOff x="4964770" y="3814016"/>
                <a:chExt cx="31499" cy="26993"/>
              </a:xfrm>
            </p:grpSpPr>
            <p:sp>
              <p:nvSpPr>
                <p:cNvPr id="10760" name="Google Shape;10760;p5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5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2" name="Google Shape;10762;p57"/>
              <p:cNvGrpSpPr/>
              <p:nvPr/>
            </p:nvGrpSpPr>
            <p:grpSpPr>
              <a:xfrm>
                <a:off x="4923290" y="3800504"/>
                <a:ext cx="31468" cy="26898"/>
                <a:chOff x="4923290" y="3800504"/>
                <a:chExt cx="31468" cy="26898"/>
              </a:xfrm>
            </p:grpSpPr>
            <p:sp>
              <p:nvSpPr>
                <p:cNvPr id="10763" name="Google Shape;10763;p5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5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5" name="Google Shape;10765;p57"/>
              <p:cNvGrpSpPr/>
              <p:nvPr/>
            </p:nvGrpSpPr>
            <p:grpSpPr>
              <a:xfrm>
                <a:off x="5108534" y="3650943"/>
                <a:ext cx="31405" cy="26993"/>
                <a:chOff x="5108534" y="3650943"/>
                <a:chExt cx="31405" cy="26993"/>
              </a:xfrm>
            </p:grpSpPr>
            <p:sp>
              <p:nvSpPr>
                <p:cNvPr id="10766" name="Google Shape;10766;p5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5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8" name="Google Shape;10768;p57"/>
              <p:cNvGrpSpPr/>
              <p:nvPr/>
            </p:nvGrpSpPr>
            <p:grpSpPr>
              <a:xfrm>
                <a:off x="5119380" y="3760739"/>
                <a:ext cx="31499" cy="26993"/>
                <a:chOff x="5119380" y="3760739"/>
                <a:chExt cx="31499" cy="26993"/>
              </a:xfrm>
            </p:grpSpPr>
            <p:sp>
              <p:nvSpPr>
                <p:cNvPr id="10769" name="Google Shape;10769;p5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5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1" name="Google Shape;10771;p57"/>
              <p:cNvGrpSpPr/>
              <p:nvPr/>
            </p:nvGrpSpPr>
            <p:grpSpPr>
              <a:xfrm>
                <a:off x="5119380" y="3788235"/>
                <a:ext cx="31499" cy="26993"/>
                <a:chOff x="5119380" y="3788235"/>
                <a:chExt cx="31499" cy="26993"/>
              </a:xfrm>
            </p:grpSpPr>
            <p:sp>
              <p:nvSpPr>
                <p:cNvPr id="10772" name="Google Shape;10772;p5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5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4" name="Google Shape;10774;p57"/>
              <p:cNvGrpSpPr/>
              <p:nvPr/>
            </p:nvGrpSpPr>
            <p:grpSpPr>
              <a:xfrm>
                <a:off x="5158005" y="3875284"/>
                <a:ext cx="31405" cy="27001"/>
                <a:chOff x="5158005" y="3875284"/>
                <a:chExt cx="31405" cy="27001"/>
              </a:xfrm>
            </p:grpSpPr>
            <p:sp>
              <p:nvSpPr>
                <p:cNvPr id="10775" name="Google Shape;10775;p5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5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7" name="Google Shape;10777;p57"/>
              <p:cNvGrpSpPr/>
              <p:nvPr/>
            </p:nvGrpSpPr>
            <p:grpSpPr>
              <a:xfrm>
                <a:off x="5233163" y="3764545"/>
                <a:ext cx="31499" cy="26898"/>
                <a:chOff x="5233163" y="3764545"/>
                <a:chExt cx="31499" cy="26898"/>
              </a:xfrm>
            </p:grpSpPr>
            <p:sp>
              <p:nvSpPr>
                <p:cNvPr id="10778" name="Google Shape;10778;p5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5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0" name="Google Shape;10780;p57"/>
              <p:cNvGrpSpPr/>
              <p:nvPr/>
            </p:nvGrpSpPr>
            <p:grpSpPr>
              <a:xfrm>
                <a:off x="5276168" y="3805545"/>
                <a:ext cx="31499" cy="26906"/>
                <a:chOff x="5276168" y="3805545"/>
                <a:chExt cx="31499" cy="26906"/>
              </a:xfrm>
            </p:grpSpPr>
            <p:sp>
              <p:nvSpPr>
                <p:cNvPr id="10781" name="Google Shape;10781;p5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5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3" name="Google Shape;10783;p57"/>
              <p:cNvGrpSpPr/>
              <p:nvPr/>
            </p:nvGrpSpPr>
            <p:grpSpPr>
              <a:xfrm>
                <a:off x="5294053" y="3851933"/>
                <a:ext cx="31405" cy="26945"/>
                <a:chOff x="5294053" y="3851933"/>
                <a:chExt cx="31405" cy="26945"/>
              </a:xfrm>
            </p:grpSpPr>
            <p:sp>
              <p:nvSpPr>
                <p:cNvPr id="10784" name="Google Shape;10784;p5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5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6" name="Google Shape;10786;p57"/>
              <p:cNvGrpSpPr/>
              <p:nvPr/>
            </p:nvGrpSpPr>
            <p:grpSpPr>
              <a:xfrm>
                <a:off x="5341723" y="3851902"/>
                <a:ext cx="31405" cy="26977"/>
                <a:chOff x="5341723" y="3851902"/>
                <a:chExt cx="31405" cy="26977"/>
              </a:xfrm>
            </p:grpSpPr>
            <p:sp>
              <p:nvSpPr>
                <p:cNvPr id="10787" name="Google Shape;10787;p5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5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9" name="Google Shape;10789;p57"/>
              <p:cNvGrpSpPr/>
              <p:nvPr/>
            </p:nvGrpSpPr>
            <p:grpSpPr>
              <a:xfrm>
                <a:off x="5054871" y="3507855"/>
                <a:ext cx="31405" cy="26993"/>
                <a:chOff x="5054871" y="3507855"/>
                <a:chExt cx="31405" cy="26993"/>
              </a:xfrm>
            </p:grpSpPr>
            <p:sp>
              <p:nvSpPr>
                <p:cNvPr id="10790" name="Google Shape;10790;p5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5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2" name="Google Shape;10792;p57"/>
              <p:cNvGrpSpPr/>
              <p:nvPr/>
            </p:nvGrpSpPr>
            <p:grpSpPr>
              <a:xfrm>
                <a:off x="4876579" y="3675325"/>
                <a:ext cx="31405" cy="26969"/>
                <a:chOff x="4876579" y="3675325"/>
                <a:chExt cx="31405" cy="26969"/>
              </a:xfrm>
            </p:grpSpPr>
            <p:sp>
              <p:nvSpPr>
                <p:cNvPr id="10793" name="Google Shape;10793;p5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5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5" name="Google Shape;10795;p57"/>
              <p:cNvGrpSpPr/>
              <p:nvPr/>
            </p:nvGrpSpPr>
            <p:grpSpPr>
              <a:xfrm>
                <a:off x="4842233" y="3688333"/>
                <a:ext cx="31405" cy="26993"/>
                <a:chOff x="4842233" y="3688333"/>
                <a:chExt cx="31405" cy="26993"/>
              </a:xfrm>
            </p:grpSpPr>
            <p:sp>
              <p:nvSpPr>
                <p:cNvPr id="10796" name="Google Shape;10796;p5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5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8" name="Google Shape;10798;p57"/>
              <p:cNvGrpSpPr/>
              <p:nvPr/>
            </p:nvGrpSpPr>
            <p:grpSpPr>
              <a:xfrm>
                <a:off x="5187876" y="3608032"/>
                <a:ext cx="31405" cy="27001"/>
                <a:chOff x="5187876" y="3608032"/>
                <a:chExt cx="31405" cy="27001"/>
              </a:xfrm>
            </p:grpSpPr>
            <p:sp>
              <p:nvSpPr>
                <p:cNvPr id="10799" name="Google Shape;10799;p5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5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01" name="Google Shape;10801;p5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5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3" name="Google Shape;10803;p57"/>
              <p:cNvGrpSpPr/>
              <p:nvPr/>
            </p:nvGrpSpPr>
            <p:grpSpPr>
              <a:xfrm>
                <a:off x="5269224" y="3304167"/>
                <a:ext cx="40253" cy="34402"/>
                <a:chOff x="5269224" y="3304167"/>
                <a:chExt cx="40253" cy="34402"/>
              </a:xfrm>
            </p:grpSpPr>
            <p:sp>
              <p:nvSpPr>
                <p:cNvPr id="10804" name="Google Shape;10804;p5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5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6" name="Google Shape;10806;p57"/>
              <p:cNvGrpSpPr/>
              <p:nvPr/>
            </p:nvGrpSpPr>
            <p:grpSpPr>
              <a:xfrm>
                <a:off x="5327354" y="3476615"/>
                <a:ext cx="49864" cy="42723"/>
                <a:chOff x="5327354" y="3476615"/>
                <a:chExt cx="49864" cy="42723"/>
              </a:xfrm>
            </p:grpSpPr>
            <p:sp>
              <p:nvSpPr>
                <p:cNvPr id="10807" name="Google Shape;10807;p5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5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09" name="Google Shape;10809;p5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5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1" name="Google Shape;10811;p57"/>
              <p:cNvGrpSpPr/>
              <p:nvPr/>
            </p:nvGrpSpPr>
            <p:grpSpPr>
              <a:xfrm>
                <a:off x="5341723" y="3775957"/>
                <a:ext cx="31405" cy="26898"/>
                <a:chOff x="5341723" y="3775957"/>
                <a:chExt cx="31405" cy="26898"/>
              </a:xfrm>
            </p:grpSpPr>
            <p:sp>
              <p:nvSpPr>
                <p:cNvPr id="10812" name="Google Shape;10812;p5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5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4" name="Google Shape;10814;p57"/>
              <p:cNvGrpSpPr/>
              <p:nvPr/>
            </p:nvGrpSpPr>
            <p:grpSpPr>
              <a:xfrm>
                <a:off x="5439053" y="3699274"/>
                <a:ext cx="31405" cy="26898"/>
                <a:chOff x="5439053" y="3699274"/>
                <a:chExt cx="31405" cy="26898"/>
              </a:xfrm>
            </p:grpSpPr>
            <p:sp>
              <p:nvSpPr>
                <p:cNvPr id="10815" name="Google Shape;10815;p5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5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7" name="Google Shape;10817;p57"/>
              <p:cNvGrpSpPr/>
              <p:nvPr/>
            </p:nvGrpSpPr>
            <p:grpSpPr>
              <a:xfrm>
                <a:off x="5412414" y="3622307"/>
                <a:ext cx="31499" cy="26993"/>
                <a:chOff x="5412414" y="3622307"/>
                <a:chExt cx="31499" cy="26993"/>
              </a:xfrm>
            </p:grpSpPr>
            <p:sp>
              <p:nvSpPr>
                <p:cNvPr id="10818" name="Google Shape;10818;p5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5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0" name="Google Shape;10820;p57"/>
              <p:cNvGrpSpPr/>
              <p:nvPr/>
            </p:nvGrpSpPr>
            <p:grpSpPr>
              <a:xfrm>
                <a:off x="5476254" y="3473949"/>
                <a:ext cx="26835" cy="26930"/>
                <a:chOff x="5476254" y="3473949"/>
                <a:chExt cx="26835" cy="26930"/>
              </a:xfrm>
            </p:grpSpPr>
            <p:sp>
              <p:nvSpPr>
                <p:cNvPr id="10821" name="Google Shape;10821;p5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5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3" name="Google Shape;10823;p57"/>
              <p:cNvGrpSpPr/>
              <p:nvPr/>
            </p:nvGrpSpPr>
            <p:grpSpPr>
              <a:xfrm>
                <a:off x="5564547" y="3481594"/>
                <a:ext cx="31397" cy="26898"/>
                <a:chOff x="5564547" y="3481594"/>
                <a:chExt cx="31397" cy="26898"/>
              </a:xfrm>
            </p:grpSpPr>
            <p:sp>
              <p:nvSpPr>
                <p:cNvPr id="10824" name="Google Shape;10824;p5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5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6" name="Google Shape;10826;p57"/>
              <p:cNvGrpSpPr/>
              <p:nvPr/>
            </p:nvGrpSpPr>
            <p:grpSpPr>
              <a:xfrm>
                <a:off x="5534101" y="3470174"/>
                <a:ext cx="31397" cy="26906"/>
                <a:chOff x="5534101" y="3470174"/>
                <a:chExt cx="31397" cy="26906"/>
              </a:xfrm>
            </p:grpSpPr>
            <p:sp>
              <p:nvSpPr>
                <p:cNvPr id="10827" name="Google Shape;10827;p5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5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9" name="Google Shape;10829;p57"/>
              <p:cNvGrpSpPr/>
              <p:nvPr/>
            </p:nvGrpSpPr>
            <p:grpSpPr>
              <a:xfrm>
                <a:off x="5610879" y="3314486"/>
                <a:ext cx="31499" cy="26938"/>
                <a:chOff x="5610879" y="3314486"/>
                <a:chExt cx="31499" cy="26938"/>
              </a:xfrm>
            </p:grpSpPr>
            <p:sp>
              <p:nvSpPr>
                <p:cNvPr id="10830" name="Google Shape;10830;p5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5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2" name="Google Shape;10832;p57"/>
              <p:cNvGrpSpPr/>
              <p:nvPr/>
            </p:nvGrpSpPr>
            <p:grpSpPr>
              <a:xfrm>
                <a:off x="4834525" y="3501382"/>
                <a:ext cx="31499" cy="26898"/>
                <a:chOff x="4834525" y="3501382"/>
                <a:chExt cx="31499" cy="26898"/>
              </a:xfrm>
            </p:grpSpPr>
            <p:sp>
              <p:nvSpPr>
                <p:cNvPr id="10833" name="Google Shape;10833;p5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5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5" name="Google Shape;10835;p57"/>
              <p:cNvGrpSpPr/>
              <p:nvPr/>
            </p:nvGrpSpPr>
            <p:grpSpPr>
              <a:xfrm>
                <a:off x="4898460" y="3580158"/>
                <a:ext cx="31405" cy="26898"/>
                <a:chOff x="4898460" y="3580158"/>
                <a:chExt cx="31405" cy="26898"/>
              </a:xfrm>
            </p:grpSpPr>
            <p:sp>
              <p:nvSpPr>
                <p:cNvPr id="10836" name="Google Shape;10836;p5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5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8" name="Google Shape;10838;p57"/>
              <p:cNvGrpSpPr/>
              <p:nvPr/>
            </p:nvGrpSpPr>
            <p:grpSpPr>
              <a:xfrm>
                <a:off x="4882667" y="3608032"/>
                <a:ext cx="31499" cy="27001"/>
                <a:chOff x="4882667" y="3608032"/>
                <a:chExt cx="31499" cy="27001"/>
              </a:xfrm>
            </p:grpSpPr>
            <p:sp>
              <p:nvSpPr>
                <p:cNvPr id="10839" name="Google Shape;10839;p5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5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1" name="Google Shape;10841;p57"/>
              <p:cNvGrpSpPr/>
              <p:nvPr/>
            </p:nvGrpSpPr>
            <p:grpSpPr>
              <a:xfrm>
                <a:off x="4843373" y="3631407"/>
                <a:ext cx="16273" cy="16186"/>
                <a:chOff x="4843373" y="3631407"/>
                <a:chExt cx="16273" cy="16186"/>
              </a:xfrm>
            </p:grpSpPr>
            <p:sp>
              <p:nvSpPr>
                <p:cNvPr id="10842" name="Google Shape;10842;p5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5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4" name="Google Shape;10844;p57"/>
              <p:cNvGrpSpPr/>
              <p:nvPr/>
            </p:nvGrpSpPr>
            <p:grpSpPr>
              <a:xfrm>
                <a:off x="4727773" y="3591578"/>
                <a:ext cx="31499" cy="26898"/>
                <a:chOff x="4727773" y="3591578"/>
                <a:chExt cx="31499" cy="26898"/>
              </a:xfrm>
            </p:grpSpPr>
            <p:sp>
              <p:nvSpPr>
                <p:cNvPr id="10845" name="Google Shape;10845;p5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5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47" name="Google Shape;10847;p5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5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49" name="Google Shape;10849;p57"/>
              <p:cNvGrpSpPr/>
              <p:nvPr/>
            </p:nvGrpSpPr>
            <p:grpSpPr>
              <a:xfrm>
                <a:off x="4609421" y="3577398"/>
                <a:ext cx="31499" cy="27001"/>
                <a:chOff x="4609421" y="3577398"/>
                <a:chExt cx="31499" cy="27001"/>
              </a:xfrm>
            </p:grpSpPr>
            <p:sp>
              <p:nvSpPr>
                <p:cNvPr id="10850" name="Google Shape;10850;p5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5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2" name="Google Shape;10852;p57"/>
              <p:cNvGrpSpPr/>
              <p:nvPr/>
            </p:nvGrpSpPr>
            <p:grpSpPr>
              <a:xfrm>
                <a:off x="4649289" y="3577398"/>
                <a:ext cx="31499" cy="27001"/>
                <a:chOff x="4649289" y="3577398"/>
                <a:chExt cx="31499" cy="27001"/>
              </a:xfrm>
            </p:grpSpPr>
            <p:sp>
              <p:nvSpPr>
                <p:cNvPr id="10853" name="Google Shape;10853;p5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5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5" name="Google Shape;10855;p57"/>
              <p:cNvGrpSpPr/>
              <p:nvPr/>
            </p:nvGrpSpPr>
            <p:grpSpPr>
              <a:xfrm>
                <a:off x="4605614" y="3639523"/>
                <a:ext cx="31499" cy="26906"/>
                <a:chOff x="4605614" y="3639523"/>
                <a:chExt cx="31499" cy="26906"/>
              </a:xfrm>
            </p:grpSpPr>
            <p:sp>
              <p:nvSpPr>
                <p:cNvPr id="10856" name="Google Shape;10856;p5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5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8" name="Google Shape;10858;p57"/>
              <p:cNvGrpSpPr/>
              <p:nvPr/>
            </p:nvGrpSpPr>
            <p:grpSpPr>
              <a:xfrm>
                <a:off x="4785149" y="3618846"/>
                <a:ext cx="26930" cy="26843"/>
                <a:chOff x="4785149" y="3618846"/>
                <a:chExt cx="26930" cy="26843"/>
              </a:xfrm>
            </p:grpSpPr>
            <p:sp>
              <p:nvSpPr>
                <p:cNvPr id="10859" name="Google Shape;10859;p5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5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1" name="Google Shape;10861;p57"/>
              <p:cNvGrpSpPr/>
              <p:nvPr/>
            </p:nvGrpSpPr>
            <p:grpSpPr>
              <a:xfrm>
                <a:off x="4810167" y="3601567"/>
                <a:ext cx="31405" cy="26898"/>
                <a:chOff x="4810167" y="3601567"/>
                <a:chExt cx="31405" cy="26898"/>
              </a:xfrm>
            </p:grpSpPr>
            <p:sp>
              <p:nvSpPr>
                <p:cNvPr id="10862" name="Google Shape;10862;p5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5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4" name="Google Shape;10864;p57"/>
              <p:cNvGrpSpPr/>
              <p:nvPr/>
            </p:nvGrpSpPr>
            <p:grpSpPr>
              <a:xfrm>
                <a:off x="4831002" y="3373230"/>
                <a:ext cx="31405" cy="26898"/>
                <a:chOff x="4831002" y="3373230"/>
                <a:chExt cx="31405" cy="26898"/>
              </a:xfrm>
            </p:grpSpPr>
            <p:sp>
              <p:nvSpPr>
                <p:cNvPr id="10865" name="Google Shape;10865;p5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5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7" name="Google Shape;10867;p57"/>
              <p:cNvGrpSpPr/>
              <p:nvPr/>
            </p:nvGrpSpPr>
            <p:grpSpPr>
              <a:xfrm>
                <a:off x="4719311" y="3355054"/>
                <a:ext cx="31499" cy="27001"/>
                <a:chOff x="4719311" y="3355054"/>
                <a:chExt cx="31499" cy="27001"/>
              </a:xfrm>
            </p:grpSpPr>
            <p:sp>
              <p:nvSpPr>
                <p:cNvPr id="10868" name="Google Shape;10868;p5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5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0" name="Google Shape;10870;p57"/>
              <p:cNvGrpSpPr/>
              <p:nvPr/>
            </p:nvGrpSpPr>
            <p:grpSpPr>
              <a:xfrm>
                <a:off x="4798755" y="3450260"/>
                <a:ext cx="26930" cy="26930"/>
                <a:chOff x="4798755" y="3450260"/>
                <a:chExt cx="26930" cy="26930"/>
              </a:xfrm>
            </p:grpSpPr>
            <p:sp>
              <p:nvSpPr>
                <p:cNvPr id="10871" name="Google Shape;10871;p5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5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3" name="Google Shape;10873;p57"/>
              <p:cNvGrpSpPr/>
              <p:nvPr/>
            </p:nvGrpSpPr>
            <p:grpSpPr>
              <a:xfrm>
                <a:off x="4645576" y="3467555"/>
                <a:ext cx="31405" cy="26953"/>
                <a:chOff x="4645576" y="3467555"/>
                <a:chExt cx="31405" cy="26953"/>
              </a:xfrm>
            </p:grpSpPr>
            <p:sp>
              <p:nvSpPr>
                <p:cNvPr id="10874" name="Google Shape;10874;p5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5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6" name="Google Shape;10876;p57"/>
              <p:cNvGrpSpPr/>
              <p:nvPr/>
            </p:nvGrpSpPr>
            <p:grpSpPr>
              <a:xfrm>
                <a:off x="4687631" y="3583965"/>
                <a:ext cx="31499" cy="26898"/>
                <a:chOff x="4687631" y="3583965"/>
                <a:chExt cx="31499" cy="26898"/>
              </a:xfrm>
            </p:grpSpPr>
            <p:sp>
              <p:nvSpPr>
                <p:cNvPr id="10877" name="Google Shape;10877;p5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5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9" name="Google Shape;10879;p57"/>
              <p:cNvGrpSpPr/>
              <p:nvPr/>
            </p:nvGrpSpPr>
            <p:grpSpPr>
              <a:xfrm>
                <a:off x="4719311" y="3471314"/>
                <a:ext cx="31499" cy="27001"/>
                <a:chOff x="4719311" y="3471314"/>
                <a:chExt cx="31499" cy="27001"/>
              </a:xfrm>
            </p:grpSpPr>
            <p:sp>
              <p:nvSpPr>
                <p:cNvPr id="10880" name="Google Shape;10880;p5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5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2" name="Google Shape;10882;p57"/>
              <p:cNvGrpSpPr/>
              <p:nvPr/>
            </p:nvGrpSpPr>
            <p:grpSpPr>
              <a:xfrm>
                <a:off x="4719311" y="3434404"/>
                <a:ext cx="31499" cy="26898"/>
                <a:chOff x="4719311" y="3434404"/>
                <a:chExt cx="31499" cy="26898"/>
              </a:xfrm>
            </p:grpSpPr>
            <p:sp>
              <p:nvSpPr>
                <p:cNvPr id="10883" name="Google Shape;10883;p5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5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5" name="Google Shape;10885;p57"/>
              <p:cNvGrpSpPr/>
              <p:nvPr/>
            </p:nvGrpSpPr>
            <p:grpSpPr>
              <a:xfrm>
                <a:off x="4768876" y="3401772"/>
                <a:ext cx="31499" cy="26898"/>
                <a:chOff x="4768876" y="3401772"/>
                <a:chExt cx="31499" cy="26898"/>
              </a:xfrm>
            </p:grpSpPr>
            <p:sp>
              <p:nvSpPr>
                <p:cNvPr id="10886" name="Google Shape;10886;p5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5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8" name="Google Shape;10888;p57"/>
              <p:cNvGrpSpPr/>
              <p:nvPr/>
            </p:nvGrpSpPr>
            <p:grpSpPr>
              <a:xfrm>
                <a:off x="4762214" y="3471377"/>
                <a:ext cx="26938" cy="26938"/>
                <a:chOff x="4762214" y="3471377"/>
                <a:chExt cx="26938" cy="26938"/>
              </a:xfrm>
            </p:grpSpPr>
            <p:sp>
              <p:nvSpPr>
                <p:cNvPr id="10889" name="Google Shape;10889;p5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5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1" name="Google Shape;10891;p57"/>
              <p:cNvGrpSpPr/>
              <p:nvPr/>
            </p:nvGrpSpPr>
            <p:grpSpPr>
              <a:xfrm>
                <a:off x="4790473" y="3344782"/>
                <a:ext cx="31405" cy="26898"/>
                <a:chOff x="4790473" y="3344782"/>
                <a:chExt cx="31405" cy="26898"/>
              </a:xfrm>
            </p:grpSpPr>
            <p:sp>
              <p:nvSpPr>
                <p:cNvPr id="10892" name="Google Shape;10892;p5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5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4" name="Google Shape;10894;p57"/>
              <p:cNvGrpSpPr/>
              <p:nvPr/>
            </p:nvGrpSpPr>
            <p:grpSpPr>
              <a:xfrm>
                <a:off x="4823774" y="3950733"/>
                <a:ext cx="37398" cy="32034"/>
                <a:chOff x="4823774" y="3950733"/>
                <a:chExt cx="37398" cy="32034"/>
              </a:xfrm>
            </p:grpSpPr>
            <p:sp>
              <p:nvSpPr>
                <p:cNvPr id="10895" name="Google Shape;10895;p5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5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7" name="Google Shape;10897;p57"/>
              <p:cNvGrpSpPr/>
              <p:nvPr/>
            </p:nvGrpSpPr>
            <p:grpSpPr>
              <a:xfrm>
                <a:off x="4823396" y="4110566"/>
                <a:ext cx="31405" cy="26906"/>
                <a:chOff x="4823396" y="4110566"/>
                <a:chExt cx="31405" cy="26906"/>
              </a:xfrm>
            </p:grpSpPr>
            <p:sp>
              <p:nvSpPr>
                <p:cNvPr id="10898" name="Google Shape;10898;p5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5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0" name="Google Shape;10900;p57"/>
              <p:cNvGrpSpPr/>
              <p:nvPr/>
            </p:nvGrpSpPr>
            <p:grpSpPr>
              <a:xfrm>
                <a:off x="4838332" y="3821150"/>
                <a:ext cx="31499" cy="26898"/>
                <a:chOff x="4838332" y="3821150"/>
                <a:chExt cx="31499" cy="26898"/>
              </a:xfrm>
            </p:grpSpPr>
            <p:sp>
              <p:nvSpPr>
                <p:cNvPr id="10901" name="Google Shape;10901;p5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5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3" name="Google Shape;10903;p57"/>
              <p:cNvGrpSpPr/>
              <p:nvPr/>
            </p:nvGrpSpPr>
            <p:grpSpPr>
              <a:xfrm>
                <a:off x="4661275" y="3815007"/>
                <a:ext cx="36824" cy="31523"/>
                <a:chOff x="4661275" y="3815007"/>
                <a:chExt cx="36824" cy="31523"/>
              </a:xfrm>
            </p:grpSpPr>
            <p:sp>
              <p:nvSpPr>
                <p:cNvPr id="10904" name="Google Shape;10904;p5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5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6" name="Google Shape;10906;p57"/>
              <p:cNvGrpSpPr/>
              <p:nvPr/>
            </p:nvGrpSpPr>
            <p:grpSpPr>
              <a:xfrm>
                <a:off x="4558998" y="3851037"/>
                <a:ext cx="33591" cy="28699"/>
                <a:chOff x="4558998" y="3851037"/>
                <a:chExt cx="33591" cy="28699"/>
              </a:xfrm>
            </p:grpSpPr>
            <p:sp>
              <p:nvSpPr>
                <p:cNvPr id="10907" name="Google Shape;10907;p5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5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9" name="Google Shape;10909;p57"/>
              <p:cNvGrpSpPr/>
              <p:nvPr/>
            </p:nvGrpSpPr>
            <p:grpSpPr>
              <a:xfrm>
                <a:off x="4696762" y="3638587"/>
                <a:ext cx="33591" cy="28794"/>
                <a:chOff x="4696762" y="3638587"/>
                <a:chExt cx="33591" cy="28794"/>
              </a:xfrm>
            </p:grpSpPr>
            <p:sp>
              <p:nvSpPr>
                <p:cNvPr id="10910" name="Google Shape;10910;p5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5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2" name="Google Shape;10912;p57"/>
              <p:cNvGrpSpPr/>
              <p:nvPr/>
            </p:nvGrpSpPr>
            <p:grpSpPr>
              <a:xfrm>
                <a:off x="4929479" y="3939140"/>
                <a:ext cx="33497" cy="28692"/>
                <a:chOff x="4929479" y="3939140"/>
                <a:chExt cx="33497" cy="28692"/>
              </a:xfrm>
            </p:grpSpPr>
            <p:sp>
              <p:nvSpPr>
                <p:cNvPr id="10913" name="Google Shape;10913;p5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5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5" name="Google Shape;10915;p57"/>
              <p:cNvGrpSpPr/>
              <p:nvPr/>
            </p:nvGrpSpPr>
            <p:grpSpPr>
              <a:xfrm>
                <a:off x="4907119" y="3986039"/>
                <a:ext cx="33497" cy="28699"/>
                <a:chOff x="4907119" y="3986039"/>
                <a:chExt cx="33497" cy="28699"/>
              </a:xfrm>
            </p:grpSpPr>
            <p:sp>
              <p:nvSpPr>
                <p:cNvPr id="10916" name="Google Shape;10916;p5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5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8" name="Google Shape;10918;p57"/>
              <p:cNvGrpSpPr/>
              <p:nvPr/>
            </p:nvGrpSpPr>
            <p:grpSpPr>
              <a:xfrm>
                <a:off x="4911783" y="4048102"/>
                <a:ext cx="33591" cy="28762"/>
                <a:chOff x="4911783" y="4048102"/>
                <a:chExt cx="33591" cy="28762"/>
              </a:xfrm>
            </p:grpSpPr>
            <p:sp>
              <p:nvSpPr>
                <p:cNvPr id="10919" name="Google Shape;10919;p5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5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21" name="Google Shape;10921;p5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5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3" name="Google Shape;10923;p57"/>
              <p:cNvGrpSpPr/>
              <p:nvPr/>
            </p:nvGrpSpPr>
            <p:grpSpPr>
              <a:xfrm>
                <a:off x="4762623" y="3837847"/>
                <a:ext cx="42416" cy="36273"/>
                <a:chOff x="4762623" y="3837847"/>
                <a:chExt cx="42416" cy="36273"/>
              </a:xfrm>
            </p:grpSpPr>
            <p:sp>
              <p:nvSpPr>
                <p:cNvPr id="10924" name="Google Shape;10924;p5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5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6" name="Google Shape;10926;p57"/>
              <p:cNvGrpSpPr/>
              <p:nvPr/>
            </p:nvGrpSpPr>
            <p:grpSpPr>
              <a:xfrm>
                <a:off x="4746044" y="4104966"/>
                <a:ext cx="33497" cy="28699"/>
                <a:chOff x="4746044" y="4104966"/>
                <a:chExt cx="33497" cy="28699"/>
              </a:xfrm>
            </p:grpSpPr>
            <p:sp>
              <p:nvSpPr>
                <p:cNvPr id="10927" name="Google Shape;10927;p5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5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9" name="Google Shape;10929;p57"/>
              <p:cNvGrpSpPr/>
              <p:nvPr/>
            </p:nvGrpSpPr>
            <p:grpSpPr>
              <a:xfrm>
                <a:off x="4859646" y="4162554"/>
                <a:ext cx="33591" cy="28762"/>
                <a:chOff x="4859646" y="4162554"/>
                <a:chExt cx="33591" cy="28762"/>
              </a:xfrm>
            </p:grpSpPr>
            <p:sp>
              <p:nvSpPr>
                <p:cNvPr id="10930" name="Google Shape;10930;p5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5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32" name="Google Shape;10932;p57"/>
            <p:cNvGrpSpPr/>
            <p:nvPr/>
          </p:nvGrpSpPr>
          <p:grpSpPr>
            <a:xfrm>
              <a:off x="3597785" y="3274438"/>
              <a:ext cx="855610" cy="1122100"/>
              <a:chOff x="3597785" y="3274438"/>
              <a:chExt cx="855610" cy="1122100"/>
            </a:xfrm>
          </p:grpSpPr>
          <p:grpSp>
            <p:nvGrpSpPr>
              <p:cNvPr id="10933" name="Google Shape;10933;p57"/>
              <p:cNvGrpSpPr/>
              <p:nvPr/>
            </p:nvGrpSpPr>
            <p:grpSpPr>
              <a:xfrm>
                <a:off x="3617857" y="3284717"/>
                <a:ext cx="826785" cy="1099165"/>
                <a:chOff x="3617857" y="3284717"/>
                <a:chExt cx="826785" cy="1099165"/>
              </a:xfrm>
            </p:grpSpPr>
            <p:sp>
              <p:nvSpPr>
                <p:cNvPr id="10934" name="Google Shape;10934;p5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5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5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5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5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5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5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5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5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5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5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5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5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5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5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5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5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5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5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5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5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5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5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5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5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5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5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5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5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5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5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5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5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5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5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5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5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5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5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5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5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5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5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5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5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5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5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5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5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5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5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5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5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5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5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5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0" name="Google Shape;10990;p57"/>
              <p:cNvGrpSpPr/>
              <p:nvPr/>
            </p:nvGrpSpPr>
            <p:grpSpPr>
              <a:xfrm>
                <a:off x="4180904" y="4251758"/>
                <a:ext cx="37783" cy="32420"/>
                <a:chOff x="4180904" y="4251758"/>
                <a:chExt cx="37783" cy="32420"/>
              </a:xfrm>
            </p:grpSpPr>
            <p:sp>
              <p:nvSpPr>
                <p:cNvPr id="10991" name="Google Shape;10991;p5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5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3" name="Google Shape;10993;p57"/>
              <p:cNvGrpSpPr/>
              <p:nvPr/>
            </p:nvGrpSpPr>
            <p:grpSpPr>
              <a:xfrm>
                <a:off x="4201644" y="4081324"/>
                <a:ext cx="37783" cy="32364"/>
                <a:chOff x="4201644" y="4081324"/>
                <a:chExt cx="37783" cy="32364"/>
              </a:xfrm>
            </p:grpSpPr>
            <p:sp>
              <p:nvSpPr>
                <p:cNvPr id="10994" name="Google Shape;10994;p5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5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6" name="Google Shape;10996;p57"/>
              <p:cNvGrpSpPr/>
              <p:nvPr/>
            </p:nvGrpSpPr>
            <p:grpSpPr>
              <a:xfrm>
                <a:off x="4284416" y="3887428"/>
                <a:ext cx="37783" cy="32451"/>
                <a:chOff x="4284416" y="3887428"/>
                <a:chExt cx="37783" cy="32451"/>
              </a:xfrm>
            </p:grpSpPr>
            <p:sp>
              <p:nvSpPr>
                <p:cNvPr id="10997" name="Google Shape;10997;p5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5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9" name="Google Shape;10999;p57"/>
              <p:cNvGrpSpPr/>
              <p:nvPr/>
            </p:nvGrpSpPr>
            <p:grpSpPr>
              <a:xfrm>
                <a:off x="4223721" y="3860404"/>
                <a:ext cx="37870" cy="32364"/>
                <a:chOff x="4223721" y="3860404"/>
                <a:chExt cx="37870" cy="32364"/>
              </a:xfrm>
            </p:grpSpPr>
            <p:sp>
              <p:nvSpPr>
                <p:cNvPr id="11000" name="Google Shape;11000;p5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5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2" name="Google Shape;11002;p57"/>
              <p:cNvGrpSpPr/>
              <p:nvPr/>
            </p:nvGrpSpPr>
            <p:grpSpPr>
              <a:xfrm>
                <a:off x="4104889" y="3699242"/>
                <a:ext cx="37776" cy="32357"/>
                <a:chOff x="4104889" y="3699242"/>
                <a:chExt cx="37776" cy="32357"/>
              </a:xfrm>
            </p:grpSpPr>
            <p:sp>
              <p:nvSpPr>
                <p:cNvPr id="11003" name="Google Shape;11003;p5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5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5" name="Google Shape;11005;p57"/>
              <p:cNvGrpSpPr/>
              <p:nvPr/>
            </p:nvGrpSpPr>
            <p:grpSpPr>
              <a:xfrm>
                <a:off x="4143608" y="3475121"/>
                <a:ext cx="37878" cy="32420"/>
                <a:chOff x="4143608" y="3475121"/>
                <a:chExt cx="37878" cy="32420"/>
              </a:xfrm>
            </p:grpSpPr>
            <p:sp>
              <p:nvSpPr>
                <p:cNvPr id="11006" name="Google Shape;11006;p5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5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8" name="Google Shape;11008;p57"/>
              <p:cNvGrpSpPr/>
              <p:nvPr/>
            </p:nvGrpSpPr>
            <p:grpSpPr>
              <a:xfrm>
                <a:off x="4217248" y="3570893"/>
                <a:ext cx="37776" cy="32364"/>
                <a:chOff x="4217248" y="3570893"/>
                <a:chExt cx="37776" cy="32364"/>
              </a:xfrm>
            </p:grpSpPr>
            <p:sp>
              <p:nvSpPr>
                <p:cNvPr id="11009" name="Google Shape;11009;p5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5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1" name="Google Shape;11011;p57"/>
              <p:cNvGrpSpPr/>
              <p:nvPr/>
            </p:nvGrpSpPr>
            <p:grpSpPr>
              <a:xfrm>
                <a:off x="4255307" y="3431612"/>
                <a:ext cx="37776" cy="32451"/>
                <a:chOff x="4255307" y="3431612"/>
                <a:chExt cx="37776" cy="32451"/>
              </a:xfrm>
            </p:grpSpPr>
            <p:sp>
              <p:nvSpPr>
                <p:cNvPr id="11012" name="Google Shape;11012;p5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5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4" name="Google Shape;11014;p57"/>
              <p:cNvGrpSpPr/>
              <p:nvPr/>
            </p:nvGrpSpPr>
            <p:grpSpPr>
              <a:xfrm>
                <a:off x="3853052" y="3577398"/>
                <a:ext cx="37776" cy="32420"/>
                <a:chOff x="3853052" y="3577398"/>
                <a:chExt cx="37776" cy="32420"/>
              </a:xfrm>
            </p:grpSpPr>
            <p:sp>
              <p:nvSpPr>
                <p:cNvPr id="11015" name="Google Shape;11015;p5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5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7" name="Google Shape;11017;p57"/>
              <p:cNvGrpSpPr/>
              <p:nvPr/>
            </p:nvGrpSpPr>
            <p:grpSpPr>
              <a:xfrm>
                <a:off x="4039908" y="3412107"/>
                <a:ext cx="37776" cy="32357"/>
                <a:chOff x="4039908" y="3412107"/>
                <a:chExt cx="37776" cy="32357"/>
              </a:xfrm>
            </p:grpSpPr>
            <p:sp>
              <p:nvSpPr>
                <p:cNvPr id="11018" name="Google Shape;11018;p5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5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0" name="Google Shape;11020;p57"/>
              <p:cNvGrpSpPr/>
              <p:nvPr/>
            </p:nvGrpSpPr>
            <p:grpSpPr>
              <a:xfrm>
                <a:off x="4017360" y="3342061"/>
                <a:ext cx="37870" cy="32380"/>
                <a:chOff x="4017360" y="3342061"/>
                <a:chExt cx="37870" cy="32380"/>
              </a:xfrm>
            </p:grpSpPr>
            <p:sp>
              <p:nvSpPr>
                <p:cNvPr id="11021" name="Google Shape;11021;p5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5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23" name="Google Shape;11023;p5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5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25" name="Google Shape;11025;p57"/>
              <p:cNvGrpSpPr/>
              <p:nvPr/>
            </p:nvGrpSpPr>
            <p:grpSpPr>
              <a:xfrm>
                <a:off x="3750870" y="3418650"/>
                <a:ext cx="37776" cy="32380"/>
                <a:chOff x="3750870" y="3418650"/>
                <a:chExt cx="37776" cy="32380"/>
              </a:xfrm>
            </p:grpSpPr>
            <p:sp>
              <p:nvSpPr>
                <p:cNvPr id="11026" name="Google Shape;11026;p5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5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8" name="Google Shape;11028;p57"/>
              <p:cNvGrpSpPr/>
              <p:nvPr/>
            </p:nvGrpSpPr>
            <p:grpSpPr>
              <a:xfrm>
                <a:off x="3632509" y="3274438"/>
                <a:ext cx="37783" cy="32357"/>
                <a:chOff x="3632509" y="3274438"/>
                <a:chExt cx="37783" cy="32357"/>
              </a:xfrm>
            </p:grpSpPr>
            <p:sp>
              <p:nvSpPr>
                <p:cNvPr id="11029" name="Google Shape;11029;p5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5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1" name="Google Shape;11031;p57"/>
              <p:cNvGrpSpPr/>
              <p:nvPr/>
            </p:nvGrpSpPr>
            <p:grpSpPr>
              <a:xfrm>
                <a:off x="3906424" y="3297561"/>
                <a:ext cx="37776" cy="32451"/>
                <a:chOff x="3906424" y="3297561"/>
                <a:chExt cx="37776" cy="32451"/>
              </a:xfrm>
            </p:grpSpPr>
            <p:sp>
              <p:nvSpPr>
                <p:cNvPr id="11032" name="Google Shape;11032;p5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5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4" name="Google Shape;11034;p57"/>
              <p:cNvGrpSpPr/>
              <p:nvPr/>
            </p:nvGrpSpPr>
            <p:grpSpPr>
              <a:xfrm>
                <a:off x="3866084" y="3412107"/>
                <a:ext cx="37776" cy="32357"/>
                <a:chOff x="3866084" y="3412107"/>
                <a:chExt cx="37776" cy="32357"/>
              </a:xfrm>
            </p:grpSpPr>
            <p:sp>
              <p:nvSpPr>
                <p:cNvPr id="11035" name="Google Shape;11035;p5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5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7" name="Google Shape;11037;p57"/>
              <p:cNvGrpSpPr/>
              <p:nvPr/>
            </p:nvGrpSpPr>
            <p:grpSpPr>
              <a:xfrm>
                <a:off x="4023919" y="3766409"/>
                <a:ext cx="37783" cy="32357"/>
                <a:chOff x="4023919" y="3766409"/>
                <a:chExt cx="37783" cy="32357"/>
              </a:xfrm>
            </p:grpSpPr>
            <p:sp>
              <p:nvSpPr>
                <p:cNvPr id="11038" name="Google Shape;11038;p5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5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0" name="Google Shape;11040;p57"/>
              <p:cNvGrpSpPr/>
              <p:nvPr/>
            </p:nvGrpSpPr>
            <p:grpSpPr>
              <a:xfrm>
                <a:off x="3973882" y="3779449"/>
                <a:ext cx="37776" cy="32357"/>
                <a:chOff x="3973882" y="3779449"/>
                <a:chExt cx="37776" cy="32357"/>
              </a:xfrm>
            </p:grpSpPr>
            <p:sp>
              <p:nvSpPr>
                <p:cNvPr id="11041" name="Google Shape;11041;p5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5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3" name="Google Shape;11043;p57"/>
              <p:cNvGrpSpPr/>
              <p:nvPr/>
            </p:nvGrpSpPr>
            <p:grpSpPr>
              <a:xfrm>
                <a:off x="4073398" y="3838028"/>
                <a:ext cx="37776" cy="32380"/>
                <a:chOff x="4073398" y="3838028"/>
                <a:chExt cx="37776" cy="32380"/>
              </a:xfrm>
            </p:grpSpPr>
            <p:sp>
              <p:nvSpPr>
                <p:cNvPr id="11044" name="Google Shape;11044;p5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5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6" name="Google Shape;11046;p57"/>
              <p:cNvGrpSpPr/>
              <p:nvPr/>
            </p:nvGrpSpPr>
            <p:grpSpPr>
              <a:xfrm>
                <a:off x="4342672" y="4144496"/>
                <a:ext cx="37752" cy="32364"/>
                <a:chOff x="4342672" y="4144496"/>
                <a:chExt cx="37752" cy="32364"/>
              </a:xfrm>
            </p:grpSpPr>
            <p:sp>
              <p:nvSpPr>
                <p:cNvPr id="11047" name="Google Shape;11047;p5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5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9" name="Google Shape;11049;p57"/>
              <p:cNvGrpSpPr/>
              <p:nvPr/>
            </p:nvGrpSpPr>
            <p:grpSpPr>
              <a:xfrm>
                <a:off x="4406386" y="4056872"/>
                <a:ext cx="37783" cy="32364"/>
                <a:chOff x="4406386" y="4056872"/>
                <a:chExt cx="37783" cy="32364"/>
              </a:xfrm>
            </p:grpSpPr>
            <p:sp>
              <p:nvSpPr>
                <p:cNvPr id="11050" name="Google Shape;11050;p5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5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2" name="Google Shape;11052;p57"/>
              <p:cNvGrpSpPr/>
              <p:nvPr/>
            </p:nvGrpSpPr>
            <p:grpSpPr>
              <a:xfrm>
                <a:off x="4284416" y="4245254"/>
                <a:ext cx="37783" cy="32357"/>
                <a:chOff x="4284416" y="4245254"/>
                <a:chExt cx="37783" cy="32357"/>
              </a:xfrm>
            </p:grpSpPr>
            <p:sp>
              <p:nvSpPr>
                <p:cNvPr id="11053" name="Google Shape;11053;p5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5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5" name="Google Shape;11055;p57"/>
              <p:cNvGrpSpPr/>
              <p:nvPr/>
            </p:nvGrpSpPr>
            <p:grpSpPr>
              <a:xfrm>
                <a:off x="4219057" y="4331258"/>
                <a:ext cx="37776" cy="32364"/>
                <a:chOff x="4219057" y="4331258"/>
                <a:chExt cx="37776" cy="32364"/>
              </a:xfrm>
            </p:grpSpPr>
            <p:sp>
              <p:nvSpPr>
                <p:cNvPr id="11056" name="Google Shape;11056;p5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5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8" name="Google Shape;11058;p57"/>
              <p:cNvGrpSpPr/>
              <p:nvPr/>
            </p:nvGrpSpPr>
            <p:grpSpPr>
              <a:xfrm>
                <a:off x="4204122" y="4141688"/>
                <a:ext cx="33497" cy="28699"/>
                <a:chOff x="4204122" y="4141688"/>
                <a:chExt cx="33497" cy="28699"/>
              </a:xfrm>
            </p:grpSpPr>
            <p:sp>
              <p:nvSpPr>
                <p:cNvPr id="11059" name="Google Shape;11059;p5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5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1" name="Google Shape;11061;p57"/>
              <p:cNvGrpSpPr/>
              <p:nvPr/>
            </p:nvGrpSpPr>
            <p:grpSpPr>
              <a:xfrm>
                <a:off x="4301546" y="4003869"/>
                <a:ext cx="38916" cy="33324"/>
                <a:chOff x="4301546" y="4003869"/>
                <a:chExt cx="38916" cy="33324"/>
              </a:xfrm>
            </p:grpSpPr>
            <p:sp>
              <p:nvSpPr>
                <p:cNvPr id="11062" name="Google Shape;11062;p5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5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4" name="Google Shape;11064;p57"/>
              <p:cNvGrpSpPr/>
              <p:nvPr/>
            </p:nvGrpSpPr>
            <p:grpSpPr>
              <a:xfrm>
                <a:off x="4210681" y="3924669"/>
                <a:ext cx="36549" cy="31366"/>
                <a:chOff x="4210681" y="3924669"/>
                <a:chExt cx="36549" cy="31366"/>
              </a:xfrm>
            </p:grpSpPr>
            <p:sp>
              <p:nvSpPr>
                <p:cNvPr id="11065" name="Google Shape;11065;p5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5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7" name="Google Shape;11067;p57"/>
              <p:cNvGrpSpPr/>
              <p:nvPr/>
            </p:nvGrpSpPr>
            <p:grpSpPr>
              <a:xfrm>
                <a:off x="3987771" y="3628874"/>
                <a:ext cx="31499" cy="26993"/>
                <a:chOff x="3987771" y="3628874"/>
                <a:chExt cx="31499" cy="26993"/>
              </a:xfrm>
            </p:grpSpPr>
            <p:sp>
              <p:nvSpPr>
                <p:cNvPr id="11068" name="Google Shape;11068;p5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5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0" name="Google Shape;11070;p57"/>
              <p:cNvGrpSpPr/>
              <p:nvPr/>
            </p:nvGrpSpPr>
            <p:grpSpPr>
              <a:xfrm>
                <a:off x="4087382" y="3775674"/>
                <a:ext cx="31405" cy="26898"/>
                <a:chOff x="4087382" y="3775674"/>
                <a:chExt cx="31405" cy="26898"/>
              </a:xfrm>
            </p:grpSpPr>
            <p:sp>
              <p:nvSpPr>
                <p:cNvPr id="11071" name="Google Shape;11071;p5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5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3" name="Google Shape;11073;p57"/>
              <p:cNvGrpSpPr/>
              <p:nvPr/>
            </p:nvGrpSpPr>
            <p:grpSpPr>
              <a:xfrm>
                <a:off x="4118873" y="3856637"/>
                <a:ext cx="31405" cy="26906"/>
                <a:chOff x="4118873" y="3856637"/>
                <a:chExt cx="31405" cy="26906"/>
              </a:xfrm>
            </p:grpSpPr>
            <p:sp>
              <p:nvSpPr>
                <p:cNvPr id="11074" name="Google Shape;11074;p5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5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6" name="Google Shape;11076;p57"/>
              <p:cNvGrpSpPr/>
              <p:nvPr/>
            </p:nvGrpSpPr>
            <p:grpSpPr>
              <a:xfrm>
                <a:off x="4168541" y="3639523"/>
                <a:ext cx="31499" cy="26906"/>
                <a:chOff x="4168541" y="3639523"/>
                <a:chExt cx="31499" cy="26906"/>
              </a:xfrm>
            </p:grpSpPr>
            <p:sp>
              <p:nvSpPr>
                <p:cNvPr id="11077" name="Google Shape;11077;p5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5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9" name="Google Shape;11079;p57"/>
              <p:cNvGrpSpPr/>
              <p:nvPr/>
            </p:nvGrpSpPr>
            <p:grpSpPr>
              <a:xfrm>
                <a:off x="3965789" y="3393545"/>
                <a:ext cx="31405" cy="26945"/>
                <a:chOff x="3965789" y="3393545"/>
                <a:chExt cx="31405" cy="26945"/>
              </a:xfrm>
            </p:grpSpPr>
            <p:sp>
              <p:nvSpPr>
                <p:cNvPr id="11080" name="Google Shape;11080;p5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5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2" name="Google Shape;11082;p57"/>
              <p:cNvGrpSpPr/>
              <p:nvPr/>
            </p:nvGrpSpPr>
            <p:grpSpPr>
              <a:xfrm>
                <a:off x="3925166" y="3491008"/>
                <a:ext cx="31405" cy="27001"/>
                <a:chOff x="3925166" y="3491008"/>
                <a:chExt cx="31405" cy="27001"/>
              </a:xfrm>
            </p:grpSpPr>
            <p:sp>
              <p:nvSpPr>
                <p:cNvPr id="11083" name="Google Shape;11083;p5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5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5" name="Google Shape;11085;p57"/>
              <p:cNvGrpSpPr/>
              <p:nvPr/>
            </p:nvGrpSpPr>
            <p:grpSpPr>
              <a:xfrm>
                <a:off x="3682845" y="3340976"/>
                <a:ext cx="31397" cy="26898"/>
                <a:chOff x="3682845" y="3340976"/>
                <a:chExt cx="31397" cy="26898"/>
              </a:xfrm>
            </p:grpSpPr>
            <p:sp>
              <p:nvSpPr>
                <p:cNvPr id="11086" name="Google Shape;11086;p5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5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8" name="Google Shape;11088;p57"/>
              <p:cNvGrpSpPr/>
              <p:nvPr/>
            </p:nvGrpSpPr>
            <p:grpSpPr>
              <a:xfrm>
                <a:off x="3795393" y="3353725"/>
                <a:ext cx="31499" cy="26993"/>
                <a:chOff x="3795393" y="3353725"/>
                <a:chExt cx="31499" cy="26993"/>
              </a:xfrm>
            </p:grpSpPr>
            <p:sp>
              <p:nvSpPr>
                <p:cNvPr id="11089" name="Google Shape;11089;p5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5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1" name="Google Shape;11091;p57"/>
              <p:cNvGrpSpPr/>
              <p:nvPr/>
            </p:nvGrpSpPr>
            <p:grpSpPr>
              <a:xfrm>
                <a:off x="4176909" y="4363221"/>
                <a:ext cx="38924" cy="33316"/>
                <a:chOff x="4176909" y="4363221"/>
                <a:chExt cx="38924" cy="33316"/>
              </a:xfrm>
            </p:grpSpPr>
            <p:sp>
              <p:nvSpPr>
                <p:cNvPr id="11092" name="Google Shape;11092;p5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5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4" name="Google Shape;11094;p57"/>
              <p:cNvGrpSpPr/>
              <p:nvPr/>
            </p:nvGrpSpPr>
            <p:grpSpPr>
              <a:xfrm>
                <a:off x="4226191" y="4007660"/>
                <a:ext cx="33560" cy="28770"/>
                <a:chOff x="4226191" y="4007660"/>
                <a:chExt cx="33560" cy="28770"/>
              </a:xfrm>
            </p:grpSpPr>
            <p:sp>
              <p:nvSpPr>
                <p:cNvPr id="11095" name="Google Shape;11095;p5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5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7" name="Google Shape;11097;p57"/>
              <p:cNvGrpSpPr/>
              <p:nvPr/>
            </p:nvGrpSpPr>
            <p:grpSpPr>
              <a:xfrm>
                <a:off x="3597785" y="3377045"/>
                <a:ext cx="33591" cy="28699"/>
                <a:chOff x="3597785" y="3377045"/>
                <a:chExt cx="33591" cy="28699"/>
              </a:xfrm>
            </p:grpSpPr>
            <p:sp>
              <p:nvSpPr>
                <p:cNvPr id="11098" name="Google Shape;11098;p5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5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0" name="Google Shape;11100;p57"/>
              <p:cNvGrpSpPr/>
              <p:nvPr/>
            </p:nvGrpSpPr>
            <p:grpSpPr>
              <a:xfrm>
                <a:off x="3887870" y="3669796"/>
                <a:ext cx="33591" cy="28692"/>
                <a:chOff x="3887870" y="3669796"/>
                <a:chExt cx="33591" cy="28692"/>
              </a:xfrm>
            </p:grpSpPr>
            <p:sp>
              <p:nvSpPr>
                <p:cNvPr id="11101" name="Google Shape;11101;p5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5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3" name="Google Shape;11103;p57"/>
              <p:cNvGrpSpPr/>
              <p:nvPr/>
            </p:nvGrpSpPr>
            <p:grpSpPr>
              <a:xfrm>
                <a:off x="3818320" y="3481625"/>
                <a:ext cx="33497" cy="28770"/>
                <a:chOff x="3818320" y="3481625"/>
                <a:chExt cx="33497" cy="28770"/>
              </a:xfrm>
            </p:grpSpPr>
            <p:sp>
              <p:nvSpPr>
                <p:cNvPr id="11104" name="Google Shape;11104;p5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5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6" name="Google Shape;11106;p57"/>
              <p:cNvGrpSpPr/>
              <p:nvPr/>
            </p:nvGrpSpPr>
            <p:grpSpPr>
              <a:xfrm>
                <a:off x="4278139" y="4120948"/>
                <a:ext cx="37492" cy="32129"/>
                <a:chOff x="4278139" y="4120948"/>
                <a:chExt cx="37492" cy="32129"/>
              </a:xfrm>
            </p:grpSpPr>
            <p:sp>
              <p:nvSpPr>
                <p:cNvPr id="11107" name="Google Shape;11107;p5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5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9" name="Google Shape;11109;p57"/>
              <p:cNvGrpSpPr/>
              <p:nvPr/>
            </p:nvGrpSpPr>
            <p:grpSpPr>
              <a:xfrm>
                <a:off x="4419898" y="3977388"/>
                <a:ext cx="33497" cy="28692"/>
                <a:chOff x="4419898" y="3977388"/>
                <a:chExt cx="33497" cy="28692"/>
              </a:xfrm>
            </p:grpSpPr>
            <p:sp>
              <p:nvSpPr>
                <p:cNvPr id="11110" name="Google Shape;11110;p5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5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2" name="Google Shape;11112;p57"/>
              <p:cNvGrpSpPr/>
              <p:nvPr/>
            </p:nvGrpSpPr>
            <p:grpSpPr>
              <a:xfrm>
                <a:off x="4158930" y="4034684"/>
                <a:ext cx="33497" cy="28762"/>
                <a:chOff x="4158930" y="4034684"/>
                <a:chExt cx="33497" cy="28762"/>
              </a:xfrm>
            </p:grpSpPr>
            <p:sp>
              <p:nvSpPr>
                <p:cNvPr id="11113" name="Google Shape;11113;p5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5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5" name="Google Shape;11115;p57"/>
              <p:cNvGrpSpPr/>
              <p:nvPr/>
            </p:nvGrpSpPr>
            <p:grpSpPr>
              <a:xfrm>
                <a:off x="4134949" y="3957049"/>
                <a:ext cx="33497" cy="28770"/>
                <a:chOff x="4134949" y="3957049"/>
                <a:chExt cx="33497" cy="28770"/>
              </a:xfrm>
            </p:grpSpPr>
            <p:sp>
              <p:nvSpPr>
                <p:cNvPr id="11116" name="Google Shape;11116;p5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5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8" name="Google Shape;11118;p57"/>
              <p:cNvGrpSpPr/>
              <p:nvPr/>
            </p:nvGrpSpPr>
            <p:grpSpPr>
              <a:xfrm>
                <a:off x="4193653" y="4184403"/>
                <a:ext cx="43580" cy="37264"/>
                <a:chOff x="4193653" y="4184403"/>
                <a:chExt cx="43580" cy="37264"/>
              </a:xfrm>
            </p:grpSpPr>
            <p:sp>
              <p:nvSpPr>
                <p:cNvPr id="11119" name="Google Shape;11119;p5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5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1" name="Google Shape;11121;p57"/>
              <p:cNvGrpSpPr/>
              <p:nvPr/>
            </p:nvGrpSpPr>
            <p:grpSpPr>
              <a:xfrm>
                <a:off x="4343600" y="3943844"/>
                <a:ext cx="43580" cy="37312"/>
                <a:chOff x="4343600" y="3943844"/>
                <a:chExt cx="43580" cy="37312"/>
              </a:xfrm>
            </p:grpSpPr>
            <p:sp>
              <p:nvSpPr>
                <p:cNvPr id="11122" name="Google Shape;11122;p5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5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4" name="Google Shape;11124;p57"/>
              <p:cNvGrpSpPr/>
              <p:nvPr/>
            </p:nvGrpSpPr>
            <p:grpSpPr>
              <a:xfrm>
                <a:off x="4172339" y="3381693"/>
                <a:ext cx="31499" cy="27001"/>
                <a:chOff x="4172339" y="3381693"/>
                <a:chExt cx="31499" cy="27001"/>
              </a:xfrm>
            </p:grpSpPr>
            <p:sp>
              <p:nvSpPr>
                <p:cNvPr id="11125" name="Google Shape;11125;p5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5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130"/>
        <p:cNvGrpSpPr/>
        <p:nvPr/>
      </p:nvGrpSpPr>
      <p:grpSpPr>
        <a:xfrm>
          <a:off x="0" y="0"/>
          <a:ext cx="0" cy="0"/>
          <a:chOff x="0" y="0"/>
          <a:chExt cx="0" cy="0"/>
        </a:xfrm>
      </p:grpSpPr>
      <p:grpSp>
        <p:nvGrpSpPr>
          <p:cNvPr id="11131" name="Google Shape;11131;p58"/>
          <p:cNvGrpSpPr/>
          <p:nvPr/>
        </p:nvGrpSpPr>
        <p:grpSpPr>
          <a:xfrm>
            <a:off x="729274" y="1175734"/>
            <a:ext cx="2507799" cy="206239"/>
            <a:chOff x="106648" y="895722"/>
            <a:chExt cx="4481413" cy="374300"/>
          </a:xfrm>
        </p:grpSpPr>
        <p:grpSp>
          <p:nvGrpSpPr>
            <p:cNvPr id="11132" name="Google Shape;11132;p58"/>
            <p:cNvGrpSpPr/>
            <p:nvPr/>
          </p:nvGrpSpPr>
          <p:grpSpPr>
            <a:xfrm>
              <a:off x="2233276" y="895722"/>
              <a:ext cx="1082667" cy="223591"/>
              <a:chOff x="4808316" y="2800065"/>
              <a:chExt cx="1999386" cy="412910"/>
            </a:xfrm>
          </p:grpSpPr>
          <p:sp>
            <p:nvSpPr>
              <p:cNvPr id="11133" name="Google Shape;11133;p5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34" name="Google Shape;11134;p58"/>
              <p:cNvGrpSpPr/>
              <p:nvPr/>
            </p:nvGrpSpPr>
            <p:grpSpPr>
              <a:xfrm>
                <a:off x="4808316" y="2800065"/>
                <a:ext cx="92400" cy="411825"/>
                <a:chOff x="845575" y="2563700"/>
                <a:chExt cx="92400" cy="411825"/>
              </a:xfrm>
            </p:grpSpPr>
            <p:cxnSp>
              <p:nvCxnSpPr>
                <p:cNvPr id="11135" name="Google Shape;11135;p5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1136" name="Google Shape;11136;p5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37" name="Google Shape;11137;p58"/>
            <p:cNvGrpSpPr/>
            <p:nvPr/>
          </p:nvGrpSpPr>
          <p:grpSpPr>
            <a:xfrm>
              <a:off x="106648" y="895722"/>
              <a:ext cx="1088401" cy="223591"/>
              <a:chOff x="881025" y="2800065"/>
              <a:chExt cx="2009975" cy="412910"/>
            </a:xfrm>
          </p:grpSpPr>
          <p:sp>
            <p:nvSpPr>
              <p:cNvPr id="11138" name="Google Shape;11138;p5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39" name="Google Shape;11139;p58"/>
              <p:cNvGrpSpPr/>
              <p:nvPr/>
            </p:nvGrpSpPr>
            <p:grpSpPr>
              <a:xfrm>
                <a:off x="881025" y="2800065"/>
                <a:ext cx="92400" cy="411825"/>
                <a:chOff x="845575" y="2563700"/>
                <a:chExt cx="92400" cy="411825"/>
              </a:xfrm>
            </p:grpSpPr>
            <p:cxnSp>
              <p:nvCxnSpPr>
                <p:cNvPr id="11140" name="Google Shape;11140;p5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1141" name="Google Shape;11141;p5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42" name="Google Shape;11142;p58"/>
            <p:cNvGrpSpPr/>
            <p:nvPr/>
          </p:nvGrpSpPr>
          <p:grpSpPr>
            <a:xfrm>
              <a:off x="1172346" y="1047018"/>
              <a:ext cx="1083151" cy="223003"/>
              <a:chOff x="2849073" y="3079467"/>
              <a:chExt cx="2000279" cy="411825"/>
            </a:xfrm>
          </p:grpSpPr>
          <p:sp>
            <p:nvSpPr>
              <p:cNvPr id="11143" name="Google Shape;11143;p5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4" name="Google Shape;11144;p58"/>
              <p:cNvGrpSpPr/>
              <p:nvPr/>
            </p:nvGrpSpPr>
            <p:grpSpPr>
              <a:xfrm rot="10800000">
                <a:off x="2849073" y="3079467"/>
                <a:ext cx="92400" cy="411825"/>
                <a:chOff x="2070100" y="2563700"/>
                <a:chExt cx="92400" cy="411825"/>
              </a:xfrm>
            </p:grpSpPr>
            <p:cxnSp>
              <p:nvCxnSpPr>
                <p:cNvPr id="11145" name="Google Shape;11145;p5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1146" name="Google Shape;11146;p5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47" name="Google Shape;11147;p58"/>
            <p:cNvGrpSpPr/>
            <p:nvPr/>
          </p:nvGrpSpPr>
          <p:grpSpPr>
            <a:xfrm>
              <a:off x="3290132" y="1047018"/>
              <a:ext cx="1297929" cy="223003"/>
              <a:chOff x="6760035" y="3079467"/>
              <a:chExt cx="2396914" cy="411825"/>
            </a:xfrm>
          </p:grpSpPr>
          <p:sp>
            <p:nvSpPr>
              <p:cNvPr id="11148" name="Google Shape;11148;p5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9" name="Google Shape;11149;p58"/>
              <p:cNvGrpSpPr/>
              <p:nvPr/>
            </p:nvGrpSpPr>
            <p:grpSpPr>
              <a:xfrm rot="10800000">
                <a:off x="6760035" y="3079467"/>
                <a:ext cx="92400" cy="411825"/>
                <a:chOff x="2070100" y="2563700"/>
                <a:chExt cx="92400" cy="411825"/>
              </a:xfrm>
            </p:grpSpPr>
            <p:cxnSp>
              <p:nvCxnSpPr>
                <p:cNvPr id="11150" name="Google Shape;11150;p5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1151" name="Google Shape;11151;p5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152" name="Google Shape;11152;p58"/>
          <p:cNvGrpSpPr/>
          <p:nvPr/>
        </p:nvGrpSpPr>
        <p:grpSpPr>
          <a:xfrm>
            <a:off x="2147036" y="3575105"/>
            <a:ext cx="1086701" cy="799429"/>
            <a:chOff x="2183288" y="3555572"/>
            <a:chExt cx="1136241" cy="835873"/>
          </a:xfrm>
        </p:grpSpPr>
        <p:sp>
          <p:nvSpPr>
            <p:cNvPr id="11153" name="Google Shape;11153;p5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54" name="Google Shape;11154;p58"/>
            <p:cNvGrpSpPr/>
            <p:nvPr/>
          </p:nvGrpSpPr>
          <p:grpSpPr>
            <a:xfrm>
              <a:off x="2205895" y="3637269"/>
              <a:ext cx="1089848" cy="724993"/>
              <a:chOff x="2205895" y="3637269"/>
              <a:chExt cx="1089848" cy="724993"/>
            </a:xfrm>
          </p:grpSpPr>
          <p:sp>
            <p:nvSpPr>
              <p:cNvPr id="11155" name="Google Shape;11155;p5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5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5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5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5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5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1" name="Google Shape;11161;p5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62" name="Google Shape;11162;p5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11163" name="Google Shape;11163;p58"/>
            <p:cNvGrpSpPr/>
            <p:nvPr/>
          </p:nvGrpSpPr>
          <p:grpSpPr>
            <a:xfrm>
              <a:off x="3173850" y="3779426"/>
              <a:ext cx="145679" cy="70048"/>
              <a:chOff x="3173850" y="3779426"/>
              <a:chExt cx="145679" cy="70048"/>
            </a:xfrm>
          </p:grpSpPr>
          <p:cxnSp>
            <p:nvCxnSpPr>
              <p:cNvPr id="11164" name="Google Shape;11164;p5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11165" name="Google Shape;11165;p5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6" name="Google Shape;11166;p58"/>
            <p:cNvGrpSpPr/>
            <p:nvPr/>
          </p:nvGrpSpPr>
          <p:grpSpPr>
            <a:xfrm>
              <a:off x="2183288" y="4139483"/>
              <a:ext cx="145133" cy="70048"/>
              <a:chOff x="2183288" y="4139483"/>
              <a:chExt cx="145133" cy="70048"/>
            </a:xfrm>
          </p:grpSpPr>
          <p:cxnSp>
            <p:nvCxnSpPr>
              <p:cNvPr id="11167" name="Google Shape;11167;p5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11168" name="Google Shape;11168;p5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9" name="Google Shape;11169;p5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70" name="Google Shape;11170;p5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11171" name="Google Shape;11171;p58"/>
            <p:cNvGrpSpPr/>
            <p:nvPr/>
          </p:nvGrpSpPr>
          <p:grpSpPr>
            <a:xfrm>
              <a:off x="2943836" y="4268886"/>
              <a:ext cx="60717" cy="122559"/>
              <a:chOff x="2943836" y="4268886"/>
              <a:chExt cx="60717" cy="122559"/>
            </a:xfrm>
          </p:grpSpPr>
          <p:sp>
            <p:nvSpPr>
              <p:cNvPr id="11172" name="Google Shape;11172;p5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73" name="Google Shape;11173;p5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11174" name="Google Shape;11174;p58"/>
          <p:cNvGrpSpPr/>
          <p:nvPr/>
        </p:nvGrpSpPr>
        <p:grpSpPr>
          <a:xfrm>
            <a:off x="3409981" y="1496104"/>
            <a:ext cx="1675870" cy="758251"/>
            <a:chOff x="3530532" y="1496185"/>
            <a:chExt cx="1562000" cy="706730"/>
          </a:xfrm>
        </p:grpSpPr>
        <p:cxnSp>
          <p:nvCxnSpPr>
            <p:cNvPr id="11175" name="Google Shape;11175;p5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11176" name="Google Shape;11176;p58"/>
            <p:cNvGrpSpPr/>
            <p:nvPr/>
          </p:nvGrpSpPr>
          <p:grpSpPr>
            <a:xfrm>
              <a:off x="3530532" y="1496185"/>
              <a:ext cx="323430" cy="463587"/>
              <a:chOff x="3530532" y="1496185"/>
              <a:chExt cx="323430" cy="463587"/>
            </a:xfrm>
          </p:grpSpPr>
          <p:grpSp>
            <p:nvGrpSpPr>
              <p:cNvPr id="11177" name="Google Shape;11177;p58"/>
              <p:cNvGrpSpPr/>
              <p:nvPr/>
            </p:nvGrpSpPr>
            <p:grpSpPr>
              <a:xfrm>
                <a:off x="3567462" y="1496185"/>
                <a:ext cx="286500" cy="361376"/>
                <a:chOff x="3567462" y="1496185"/>
                <a:chExt cx="286500" cy="361376"/>
              </a:xfrm>
            </p:grpSpPr>
            <p:cxnSp>
              <p:nvCxnSpPr>
                <p:cNvPr id="11178" name="Google Shape;11178;p5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11179" name="Google Shape;11179;p5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0" name="Google Shape;11180;p5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1" name="Google Shape;11181;p58"/>
            <p:cNvGrpSpPr/>
            <p:nvPr/>
          </p:nvGrpSpPr>
          <p:grpSpPr>
            <a:xfrm>
              <a:off x="3891569" y="1779209"/>
              <a:ext cx="323945" cy="423706"/>
              <a:chOff x="3891569" y="1779209"/>
              <a:chExt cx="323945" cy="423706"/>
            </a:xfrm>
          </p:grpSpPr>
          <p:grpSp>
            <p:nvGrpSpPr>
              <p:cNvPr id="11182" name="Google Shape;11182;p58"/>
              <p:cNvGrpSpPr/>
              <p:nvPr/>
            </p:nvGrpSpPr>
            <p:grpSpPr>
              <a:xfrm>
                <a:off x="3929014" y="1881638"/>
                <a:ext cx="286500" cy="321278"/>
                <a:chOff x="3929014" y="1881638"/>
                <a:chExt cx="286500" cy="321278"/>
              </a:xfrm>
            </p:grpSpPr>
            <p:cxnSp>
              <p:nvCxnSpPr>
                <p:cNvPr id="11183" name="Google Shape;11183;p5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11184" name="Google Shape;11184;p5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5" name="Google Shape;11185;p5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6" name="Google Shape;11186;p58"/>
            <p:cNvGrpSpPr/>
            <p:nvPr/>
          </p:nvGrpSpPr>
          <p:grpSpPr>
            <a:xfrm>
              <a:off x="4252606" y="1496185"/>
              <a:ext cx="324721" cy="463587"/>
              <a:chOff x="4252606" y="1496185"/>
              <a:chExt cx="324721" cy="463587"/>
            </a:xfrm>
          </p:grpSpPr>
          <p:grpSp>
            <p:nvGrpSpPr>
              <p:cNvPr id="11187" name="Google Shape;11187;p58"/>
              <p:cNvGrpSpPr/>
              <p:nvPr/>
            </p:nvGrpSpPr>
            <p:grpSpPr>
              <a:xfrm>
                <a:off x="4290828" y="1496185"/>
                <a:ext cx="286500" cy="361376"/>
                <a:chOff x="4290828" y="1496185"/>
                <a:chExt cx="286500" cy="361376"/>
              </a:xfrm>
            </p:grpSpPr>
            <p:cxnSp>
              <p:nvCxnSpPr>
                <p:cNvPr id="11188" name="Google Shape;11188;p5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11189" name="Google Shape;11189;p5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90" name="Google Shape;11190;p5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1" name="Google Shape;11191;p58"/>
            <p:cNvGrpSpPr/>
            <p:nvPr/>
          </p:nvGrpSpPr>
          <p:grpSpPr>
            <a:xfrm>
              <a:off x="4613643" y="1763716"/>
              <a:ext cx="325308" cy="439200"/>
              <a:chOff x="4613643" y="1763716"/>
              <a:chExt cx="325308" cy="439200"/>
            </a:xfrm>
          </p:grpSpPr>
          <p:grpSp>
            <p:nvGrpSpPr>
              <p:cNvPr id="11192" name="Google Shape;11192;p58"/>
              <p:cNvGrpSpPr/>
              <p:nvPr/>
            </p:nvGrpSpPr>
            <p:grpSpPr>
              <a:xfrm>
                <a:off x="4652451" y="1879538"/>
                <a:ext cx="286500" cy="323378"/>
                <a:chOff x="4652451" y="1879538"/>
                <a:chExt cx="286500" cy="323378"/>
              </a:xfrm>
            </p:grpSpPr>
            <p:cxnSp>
              <p:nvCxnSpPr>
                <p:cNvPr id="11193" name="Google Shape;11193;p5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11194" name="Google Shape;11194;p5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95" name="Google Shape;11195;p5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96" name="Google Shape;11196;p58"/>
          <p:cNvGrpSpPr/>
          <p:nvPr/>
        </p:nvGrpSpPr>
        <p:grpSpPr>
          <a:xfrm>
            <a:off x="3421841" y="2349730"/>
            <a:ext cx="1652173" cy="391517"/>
            <a:chOff x="3512551" y="2358270"/>
            <a:chExt cx="1597383" cy="378533"/>
          </a:xfrm>
        </p:grpSpPr>
        <p:cxnSp>
          <p:nvCxnSpPr>
            <p:cNvPr id="11197" name="Google Shape;11197;p58"/>
            <p:cNvCxnSpPr>
              <a:stCxn id="11198" idx="6"/>
              <a:endCxn id="1119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11200" name="Google Shape;11200;p58"/>
            <p:cNvGrpSpPr/>
            <p:nvPr/>
          </p:nvGrpSpPr>
          <p:grpSpPr>
            <a:xfrm>
              <a:off x="3512551" y="2358270"/>
              <a:ext cx="225647" cy="307714"/>
              <a:chOff x="2182679" y="2004714"/>
              <a:chExt cx="792300" cy="1080458"/>
            </a:xfrm>
          </p:grpSpPr>
          <p:cxnSp>
            <p:nvCxnSpPr>
              <p:cNvPr id="11201" name="Google Shape;11201;p58"/>
              <p:cNvCxnSpPr>
                <a:stCxn id="1120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11198" name="Google Shape;11198;p5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5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3" name="Google Shape;11203;p58"/>
            <p:cNvGrpSpPr/>
            <p:nvPr/>
          </p:nvGrpSpPr>
          <p:grpSpPr>
            <a:xfrm>
              <a:off x="3969644" y="2440153"/>
              <a:ext cx="225853" cy="296651"/>
              <a:chOff x="3775710" y="1729289"/>
              <a:chExt cx="136500" cy="179289"/>
            </a:xfrm>
          </p:grpSpPr>
          <p:cxnSp>
            <p:nvCxnSpPr>
              <p:cNvPr id="11204" name="Google Shape;11204;p5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11205" name="Google Shape;11205;p5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5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7" name="Google Shape;11207;p58"/>
            <p:cNvGrpSpPr/>
            <p:nvPr/>
          </p:nvGrpSpPr>
          <p:grpSpPr>
            <a:xfrm>
              <a:off x="4427051" y="2358270"/>
              <a:ext cx="225647" cy="307714"/>
              <a:chOff x="5393704" y="2004714"/>
              <a:chExt cx="792300" cy="1080458"/>
            </a:xfrm>
          </p:grpSpPr>
          <p:cxnSp>
            <p:nvCxnSpPr>
              <p:cNvPr id="11208" name="Google Shape;11208;p58"/>
              <p:cNvCxnSpPr>
                <a:stCxn id="1120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11210" name="Google Shape;11210;p5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5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1" name="Google Shape;11211;p58"/>
            <p:cNvGrpSpPr/>
            <p:nvPr/>
          </p:nvGrpSpPr>
          <p:grpSpPr>
            <a:xfrm>
              <a:off x="4884287" y="2440252"/>
              <a:ext cx="225647" cy="296532"/>
              <a:chOff x="6999166" y="2292572"/>
              <a:chExt cx="792300" cy="1041192"/>
            </a:xfrm>
          </p:grpSpPr>
          <p:cxnSp>
            <p:nvCxnSpPr>
              <p:cNvPr id="11212" name="Google Shape;11212;p5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11199" name="Google Shape;11199;p5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5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14" name="Google Shape;11214;p58"/>
          <p:cNvGrpSpPr/>
          <p:nvPr/>
        </p:nvGrpSpPr>
        <p:grpSpPr>
          <a:xfrm>
            <a:off x="6842649" y="1185930"/>
            <a:ext cx="1581844" cy="732818"/>
            <a:chOff x="634175" y="2986275"/>
            <a:chExt cx="3147949" cy="1458344"/>
          </a:xfrm>
        </p:grpSpPr>
        <p:cxnSp>
          <p:nvCxnSpPr>
            <p:cNvPr id="11215" name="Google Shape;11215;p58"/>
            <p:cNvCxnSpPr>
              <a:stCxn id="11216" idx="4"/>
              <a:endCxn id="1121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11218" name="Google Shape;11218;p58"/>
            <p:cNvCxnSpPr>
              <a:stCxn id="11217" idx="0"/>
              <a:endCxn id="1121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11220" name="Google Shape;11220;p58"/>
            <p:cNvCxnSpPr>
              <a:stCxn id="11219" idx="4"/>
              <a:endCxn id="1122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11222" name="Google Shape;11222;p58"/>
            <p:cNvCxnSpPr>
              <a:stCxn id="11221" idx="0"/>
              <a:endCxn id="1122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11223" name="Google Shape;11223;p5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219" name="Google Shape;11219;p5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216" name="Google Shape;11216;p5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221" name="Google Shape;11221;p5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217" name="Google Shape;11217;p5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11224" name="Google Shape;11224;p58"/>
          <p:cNvGrpSpPr/>
          <p:nvPr/>
        </p:nvGrpSpPr>
        <p:grpSpPr>
          <a:xfrm>
            <a:off x="3410364" y="2880240"/>
            <a:ext cx="1675128" cy="313674"/>
            <a:chOff x="998425" y="1182125"/>
            <a:chExt cx="1065400" cy="199500"/>
          </a:xfrm>
        </p:grpSpPr>
        <p:sp>
          <p:nvSpPr>
            <p:cNvPr id="11225" name="Google Shape;11225;p5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5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5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5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5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0" name="Google Shape;11230;p58"/>
          <p:cNvGrpSpPr/>
          <p:nvPr/>
        </p:nvGrpSpPr>
        <p:grpSpPr>
          <a:xfrm>
            <a:off x="3410363" y="3836206"/>
            <a:ext cx="1675129" cy="525345"/>
            <a:chOff x="5194708" y="3484366"/>
            <a:chExt cx="3148148" cy="987304"/>
          </a:xfrm>
        </p:grpSpPr>
        <p:grpSp>
          <p:nvGrpSpPr>
            <p:cNvPr id="11231" name="Google Shape;11231;p58"/>
            <p:cNvGrpSpPr/>
            <p:nvPr/>
          </p:nvGrpSpPr>
          <p:grpSpPr>
            <a:xfrm>
              <a:off x="7531521" y="3484366"/>
              <a:ext cx="811335" cy="987304"/>
              <a:chOff x="3379425" y="1617275"/>
              <a:chExt cx="1090650" cy="1327200"/>
            </a:xfrm>
          </p:grpSpPr>
          <p:sp>
            <p:nvSpPr>
              <p:cNvPr id="11232" name="Google Shape;11232;p5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5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5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5" name="Google Shape;11235;p58"/>
            <p:cNvGrpSpPr/>
            <p:nvPr/>
          </p:nvGrpSpPr>
          <p:grpSpPr>
            <a:xfrm>
              <a:off x="6752546" y="3484366"/>
              <a:ext cx="811428" cy="987304"/>
              <a:chOff x="2332275" y="1617275"/>
              <a:chExt cx="1090775" cy="1327200"/>
            </a:xfrm>
          </p:grpSpPr>
          <p:sp>
            <p:nvSpPr>
              <p:cNvPr id="11236" name="Google Shape;11236;p5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5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5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9" name="Google Shape;11239;p58"/>
            <p:cNvGrpSpPr/>
            <p:nvPr/>
          </p:nvGrpSpPr>
          <p:grpSpPr>
            <a:xfrm>
              <a:off x="5973664" y="3484366"/>
              <a:ext cx="811335" cy="987304"/>
              <a:chOff x="1285250" y="1617275"/>
              <a:chExt cx="1090650" cy="1327200"/>
            </a:xfrm>
          </p:grpSpPr>
          <p:sp>
            <p:nvSpPr>
              <p:cNvPr id="11240" name="Google Shape;11240;p5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5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5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3" name="Google Shape;11243;p58"/>
            <p:cNvGrpSpPr/>
            <p:nvPr/>
          </p:nvGrpSpPr>
          <p:grpSpPr>
            <a:xfrm>
              <a:off x="5194708" y="3484366"/>
              <a:ext cx="811409" cy="987304"/>
              <a:chOff x="238125" y="1617275"/>
              <a:chExt cx="1090750" cy="1327200"/>
            </a:xfrm>
          </p:grpSpPr>
          <p:sp>
            <p:nvSpPr>
              <p:cNvPr id="11244" name="Google Shape;11244;p5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5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5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47" name="Google Shape;11247;p58"/>
          <p:cNvGrpSpPr/>
          <p:nvPr/>
        </p:nvGrpSpPr>
        <p:grpSpPr>
          <a:xfrm>
            <a:off x="6844048" y="2482095"/>
            <a:ext cx="1579046" cy="522230"/>
            <a:chOff x="6853641" y="2534077"/>
            <a:chExt cx="1515545" cy="501229"/>
          </a:xfrm>
        </p:grpSpPr>
        <p:grpSp>
          <p:nvGrpSpPr>
            <p:cNvPr id="11248" name="Google Shape;11248;p58"/>
            <p:cNvGrpSpPr/>
            <p:nvPr/>
          </p:nvGrpSpPr>
          <p:grpSpPr>
            <a:xfrm>
              <a:off x="6853641" y="2618923"/>
              <a:ext cx="1515545" cy="324556"/>
              <a:chOff x="6853641" y="2618923"/>
              <a:chExt cx="1515545" cy="324556"/>
            </a:xfrm>
          </p:grpSpPr>
          <p:sp>
            <p:nvSpPr>
              <p:cNvPr id="11249" name="Google Shape;11249;p5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5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5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5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5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54" name="Google Shape;11254;p5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5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5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5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5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9" name="Google Shape;11259;p58"/>
          <p:cNvGrpSpPr/>
          <p:nvPr/>
        </p:nvGrpSpPr>
        <p:grpSpPr>
          <a:xfrm>
            <a:off x="3438940" y="3357136"/>
            <a:ext cx="1617976" cy="346616"/>
            <a:chOff x="1808063" y="4294338"/>
            <a:chExt cx="3370782" cy="721817"/>
          </a:xfrm>
        </p:grpSpPr>
        <p:sp>
          <p:nvSpPr>
            <p:cNvPr id="11260" name="Google Shape;11260;p5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5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5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5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5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5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5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5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5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5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0" name="Google Shape;11270;p58"/>
          <p:cNvGrpSpPr/>
          <p:nvPr/>
        </p:nvGrpSpPr>
        <p:grpSpPr>
          <a:xfrm>
            <a:off x="5264936" y="4023886"/>
            <a:ext cx="1417067" cy="350605"/>
            <a:chOff x="4234950" y="2101012"/>
            <a:chExt cx="4219974" cy="1044090"/>
          </a:xfrm>
        </p:grpSpPr>
        <p:sp>
          <p:nvSpPr>
            <p:cNvPr id="11271" name="Google Shape;11271;p5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5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5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5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5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5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5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5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5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5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5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5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5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5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5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5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7" name="Google Shape;11287;p58"/>
          <p:cNvGrpSpPr/>
          <p:nvPr/>
        </p:nvGrpSpPr>
        <p:grpSpPr>
          <a:xfrm>
            <a:off x="6840408" y="2014643"/>
            <a:ext cx="1586327" cy="371557"/>
            <a:chOff x="1247650" y="2075423"/>
            <a:chExt cx="6648477" cy="1557238"/>
          </a:xfrm>
        </p:grpSpPr>
        <p:sp>
          <p:nvSpPr>
            <p:cNvPr id="11288" name="Google Shape;11288;p5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5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5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5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5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5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4" name="Google Shape;11294;p58"/>
          <p:cNvGrpSpPr/>
          <p:nvPr/>
        </p:nvGrpSpPr>
        <p:grpSpPr>
          <a:xfrm>
            <a:off x="5271678" y="1167833"/>
            <a:ext cx="1415601" cy="1648533"/>
            <a:chOff x="1839112" y="2209163"/>
            <a:chExt cx="1918159" cy="2233784"/>
          </a:xfrm>
        </p:grpSpPr>
        <p:sp>
          <p:nvSpPr>
            <p:cNvPr id="11295" name="Google Shape;11295;p5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5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5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98" name="Google Shape;11298;p58"/>
            <p:cNvCxnSpPr>
              <a:stCxn id="11295" idx="6"/>
              <a:endCxn id="1129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11299" name="Google Shape;11299;p58"/>
            <p:cNvCxnSpPr>
              <a:stCxn id="11296" idx="4"/>
              <a:endCxn id="1130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11301" name="Google Shape;11301;p58"/>
            <p:cNvCxnSpPr>
              <a:stCxn id="11300" idx="6"/>
              <a:endCxn id="1129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11302" name="Google Shape;11302;p58"/>
            <p:cNvCxnSpPr>
              <a:stCxn id="11297" idx="4"/>
              <a:endCxn id="1130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11300" name="Google Shape;11300;p5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5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5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05" name="Google Shape;11305;p58"/>
            <p:cNvCxnSpPr>
              <a:endCxn id="1130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11306" name="Google Shape;11306;p58"/>
          <p:cNvGrpSpPr/>
          <p:nvPr/>
        </p:nvGrpSpPr>
        <p:grpSpPr>
          <a:xfrm>
            <a:off x="3428944" y="1185917"/>
            <a:ext cx="1637968" cy="154942"/>
            <a:chOff x="238125" y="2506075"/>
            <a:chExt cx="7115411" cy="673075"/>
          </a:xfrm>
        </p:grpSpPr>
        <p:sp>
          <p:nvSpPr>
            <p:cNvPr id="11307" name="Google Shape;11307;p5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5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5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5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5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2" name="Google Shape;11312;p58"/>
          <p:cNvGrpSpPr/>
          <p:nvPr/>
        </p:nvGrpSpPr>
        <p:grpSpPr>
          <a:xfrm>
            <a:off x="1969680" y="1500635"/>
            <a:ext cx="1262932" cy="785408"/>
            <a:chOff x="548861" y="389676"/>
            <a:chExt cx="3843371" cy="2390163"/>
          </a:xfrm>
        </p:grpSpPr>
        <p:cxnSp>
          <p:nvCxnSpPr>
            <p:cNvPr id="11313" name="Google Shape;11313;p5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11314" name="Google Shape;11314;p5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11315" name="Google Shape;11315;p5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11316" name="Google Shape;11316;p5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11317" name="Google Shape;11317;p5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11318" name="Google Shape;11318;p5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19" name="Google Shape;11319;p5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1320" name="Google Shape;11320;p5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5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5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5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5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5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6" name="Google Shape;11326;p58"/>
          <p:cNvGrpSpPr/>
          <p:nvPr/>
        </p:nvGrpSpPr>
        <p:grpSpPr>
          <a:xfrm>
            <a:off x="757812" y="2607512"/>
            <a:ext cx="1412054" cy="633562"/>
            <a:chOff x="1187400" y="2529299"/>
            <a:chExt cx="6769193" cy="2241903"/>
          </a:xfrm>
        </p:grpSpPr>
        <p:sp>
          <p:nvSpPr>
            <p:cNvPr id="11327" name="Google Shape;11327;p5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328" name="Google Shape;11328;p5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329" name="Google Shape;11329;p5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330" name="Google Shape;11330;p5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331" name="Google Shape;11331;p5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332" name="Google Shape;11332;p5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333" name="Google Shape;11333;p5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11334" name="Google Shape;11334;p58"/>
            <p:cNvCxnSpPr>
              <a:stCxn id="11327" idx="2"/>
              <a:endCxn id="1132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11335" name="Google Shape;11335;p58"/>
            <p:cNvCxnSpPr>
              <a:stCxn id="11329" idx="0"/>
              <a:endCxn id="1132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11336" name="Google Shape;11336;p58"/>
            <p:cNvCxnSpPr>
              <a:stCxn id="11329" idx="2"/>
              <a:endCxn id="1133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11337" name="Google Shape;11337;p58"/>
            <p:cNvCxnSpPr>
              <a:stCxn id="11330" idx="0"/>
              <a:endCxn id="1132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11338" name="Google Shape;11338;p58"/>
            <p:cNvCxnSpPr>
              <a:stCxn id="11328" idx="2"/>
              <a:endCxn id="1133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11339" name="Google Shape;11339;p58"/>
            <p:cNvCxnSpPr>
              <a:stCxn id="11332" idx="0"/>
              <a:endCxn id="1132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11340" name="Google Shape;11340;p58"/>
          <p:cNvGrpSpPr/>
          <p:nvPr/>
        </p:nvGrpSpPr>
        <p:grpSpPr>
          <a:xfrm>
            <a:off x="6844058" y="3100221"/>
            <a:ext cx="1579035" cy="540873"/>
            <a:chOff x="6895650" y="3126697"/>
            <a:chExt cx="1436662" cy="492105"/>
          </a:xfrm>
        </p:grpSpPr>
        <p:sp>
          <p:nvSpPr>
            <p:cNvPr id="11341" name="Google Shape;11341;p5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5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5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5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5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46" name="Google Shape;11346;p58"/>
            <p:cNvGrpSpPr/>
            <p:nvPr/>
          </p:nvGrpSpPr>
          <p:grpSpPr>
            <a:xfrm>
              <a:off x="6995957" y="3335810"/>
              <a:ext cx="1230393" cy="71754"/>
              <a:chOff x="6995957" y="3287964"/>
              <a:chExt cx="1230393" cy="71754"/>
            </a:xfrm>
          </p:grpSpPr>
          <p:sp>
            <p:nvSpPr>
              <p:cNvPr id="11347" name="Google Shape;11347;p5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5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5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5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5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52" name="Google Shape;11352;p58"/>
          <p:cNvGrpSpPr/>
          <p:nvPr/>
        </p:nvGrpSpPr>
        <p:grpSpPr>
          <a:xfrm>
            <a:off x="6842640" y="3736984"/>
            <a:ext cx="1581862" cy="650625"/>
            <a:chOff x="6777990" y="3710194"/>
            <a:chExt cx="1646915" cy="677382"/>
          </a:xfrm>
        </p:grpSpPr>
        <p:grpSp>
          <p:nvGrpSpPr>
            <p:cNvPr id="11353" name="Google Shape;11353;p58"/>
            <p:cNvGrpSpPr/>
            <p:nvPr/>
          </p:nvGrpSpPr>
          <p:grpSpPr>
            <a:xfrm>
              <a:off x="6777990" y="3874492"/>
              <a:ext cx="411129" cy="513083"/>
              <a:chOff x="6777990" y="3874492"/>
              <a:chExt cx="411129" cy="513083"/>
            </a:xfrm>
          </p:grpSpPr>
          <p:cxnSp>
            <p:nvCxnSpPr>
              <p:cNvPr id="11354" name="Google Shape;11354;p5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11355" name="Google Shape;11355;p5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6" name="Google Shape;11356;p58"/>
            <p:cNvGrpSpPr/>
            <p:nvPr/>
          </p:nvGrpSpPr>
          <p:grpSpPr>
            <a:xfrm>
              <a:off x="7188425" y="3710194"/>
              <a:ext cx="411123" cy="520535"/>
              <a:chOff x="7188425" y="3710194"/>
              <a:chExt cx="411123" cy="520535"/>
            </a:xfrm>
          </p:grpSpPr>
          <p:cxnSp>
            <p:nvCxnSpPr>
              <p:cNvPr id="11357" name="Google Shape;11357;p5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11358" name="Google Shape;11358;p5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9" name="Google Shape;11359;p58"/>
            <p:cNvGrpSpPr/>
            <p:nvPr/>
          </p:nvGrpSpPr>
          <p:grpSpPr>
            <a:xfrm>
              <a:off x="7603341" y="3874492"/>
              <a:ext cx="411474" cy="513083"/>
              <a:chOff x="7603341" y="3874492"/>
              <a:chExt cx="411474" cy="513083"/>
            </a:xfrm>
          </p:grpSpPr>
          <p:cxnSp>
            <p:nvCxnSpPr>
              <p:cNvPr id="11360" name="Google Shape;11360;p5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11361" name="Google Shape;11361;p5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2" name="Google Shape;11362;p58"/>
            <p:cNvGrpSpPr/>
            <p:nvPr/>
          </p:nvGrpSpPr>
          <p:grpSpPr>
            <a:xfrm>
              <a:off x="8013776" y="3722847"/>
              <a:ext cx="411129" cy="507881"/>
              <a:chOff x="8013776" y="3722847"/>
              <a:chExt cx="411129" cy="507881"/>
            </a:xfrm>
          </p:grpSpPr>
          <p:cxnSp>
            <p:nvCxnSpPr>
              <p:cNvPr id="11363" name="Google Shape;11363;p5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11364" name="Google Shape;11364;p5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65" name="Google Shape;11365;p58"/>
          <p:cNvGrpSpPr/>
          <p:nvPr/>
        </p:nvGrpSpPr>
        <p:grpSpPr>
          <a:xfrm>
            <a:off x="5262155" y="2909824"/>
            <a:ext cx="1421889" cy="1020603"/>
            <a:chOff x="5190863" y="2824811"/>
            <a:chExt cx="1544860" cy="1108869"/>
          </a:xfrm>
        </p:grpSpPr>
        <p:grpSp>
          <p:nvGrpSpPr>
            <p:cNvPr id="11366" name="Google Shape;11366;p58"/>
            <p:cNvGrpSpPr/>
            <p:nvPr/>
          </p:nvGrpSpPr>
          <p:grpSpPr>
            <a:xfrm>
              <a:off x="5938695" y="3176919"/>
              <a:ext cx="685761" cy="404739"/>
              <a:chOff x="5938695" y="3176919"/>
              <a:chExt cx="685761" cy="404739"/>
            </a:xfrm>
          </p:grpSpPr>
          <p:grpSp>
            <p:nvGrpSpPr>
              <p:cNvPr id="11367" name="Google Shape;11367;p58"/>
              <p:cNvGrpSpPr/>
              <p:nvPr/>
            </p:nvGrpSpPr>
            <p:grpSpPr>
              <a:xfrm>
                <a:off x="5938695" y="3176919"/>
                <a:ext cx="685761" cy="404739"/>
                <a:chOff x="5938695" y="3176919"/>
                <a:chExt cx="685761" cy="404739"/>
              </a:xfrm>
            </p:grpSpPr>
            <p:sp>
              <p:nvSpPr>
                <p:cNvPr id="11368" name="Google Shape;11368;p5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5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70" name="Google Shape;11370;p5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1" name="Google Shape;11371;p58"/>
            <p:cNvGrpSpPr/>
            <p:nvPr/>
          </p:nvGrpSpPr>
          <p:grpSpPr>
            <a:xfrm>
              <a:off x="5305233" y="3176835"/>
              <a:ext cx="685971" cy="404655"/>
              <a:chOff x="5305233" y="3176835"/>
              <a:chExt cx="685971" cy="404655"/>
            </a:xfrm>
          </p:grpSpPr>
          <p:grpSp>
            <p:nvGrpSpPr>
              <p:cNvPr id="11372" name="Google Shape;11372;p58"/>
              <p:cNvGrpSpPr/>
              <p:nvPr/>
            </p:nvGrpSpPr>
            <p:grpSpPr>
              <a:xfrm>
                <a:off x="5305233" y="3176835"/>
                <a:ext cx="685971" cy="404655"/>
                <a:chOff x="5305233" y="3176835"/>
                <a:chExt cx="685971" cy="404655"/>
              </a:xfrm>
            </p:grpSpPr>
            <p:sp>
              <p:nvSpPr>
                <p:cNvPr id="11373" name="Google Shape;11373;p5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5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75" name="Google Shape;11375;p5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76" name="Google Shape;11376;p5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77" name="Google Shape;11377;p58"/>
            <p:cNvGrpSpPr/>
            <p:nvPr/>
          </p:nvGrpSpPr>
          <p:grpSpPr>
            <a:xfrm>
              <a:off x="5657361" y="2824811"/>
              <a:ext cx="1078361" cy="404655"/>
              <a:chOff x="5657361" y="2824811"/>
              <a:chExt cx="1078361" cy="404655"/>
            </a:xfrm>
          </p:grpSpPr>
          <p:grpSp>
            <p:nvGrpSpPr>
              <p:cNvPr id="11378" name="Google Shape;11378;p58"/>
              <p:cNvGrpSpPr/>
              <p:nvPr/>
            </p:nvGrpSpPr>
            <p:grpSpPr>
              <a:xfrm>
                <a:off x="5657361" y="2824811"/>
                <a:ext cx="1078361" cy="404655"/>
                <a:chOff x="5657361" y="2824811"/>
                <a:chExt cx="1078361" cy="404655"/>
              </a:xfrm>
            </p:grpSpPr>
            <p:grpSp>
              <p:nvGrpSpPr>
                <p:cNvPr id="11379" name="Google Shape;11379;p58"/>
                <p:cNvGrpSpPr/>
                <p:nvPr/>
              </p:nvGrpSpPr>
              <p:grpSpPr>
                <a:xfrm>
                  <a:off x="5938485" y="2824811"/>
                  <a:ext cx="797237" cy="404655"/>
                  <a:chOff x="5938485" y="2824811"/>
                  <a:chExt cx="797237" cy="404655"/>
                </a:xfrm>
              </p:grpSpPr>
              <p:sp>
                <p:nvSpPr>
                  <p:cNvPr id="11380" name="Google Shape;11380;p5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5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2" name="Google Shape;11382;p5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3" name="Google Shape;11383;p5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4" name="Google Shape;11384;p58"/>
            <p:cNvGrpSpPr/>
            <p:nvPr/>
          </p:nvGrpSpPr>
          <p:grpSpPr>
            <a:xfrm>
              <a:off x="5190863" y="3528942"/>
              <a:ext cx="1078026" cy="404739"/>
              <a:chOff x="5190863" y="3528942"/>
              <a:chExt cx="1078026" cy="404739"/>
            </a:xfrm>
          </p:grpSpPr>
          <p:sp>
            <p:nvSpPr>
              <p:cNvPr id="11385" name="Google Shape;11385;p5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86" name="Google Shape;11386;p58"/>
              <p:cNvGrpSpPr/>
              <p:nvPr/>
            </p:nvGrpSpPr>
            <p:grpSpPr>
              <a:xfrm>
                <a:off x="5190863" y="3528942"/>
                <a:ext cx="1078026" cy="404739"/>
                <a:chOff x="5190863" y="3528942"/>
                <a:chExt cx="1078026" cy="404739"/>
              </a:xfrm>
            </p:grpSpPr>
            <p:sp>
              <p:nvSpPr>
                <p:cNvPr id="11387" name="Google Shape;11387;p5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5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389" name="Google Shape;11389;p58"/>
          <p:cNvGrpSpPr/>
          <p:nvPr/>
        </p:nvGrpSpPr>
        <p:grpSpPr>
          <a:xfrm>
            <a:off x="728162" y="1474292"/>
            <a:ext cx="1086719" cy="879487"/>
            <a:chOff x="803162" y="1474292"/>
            <a:chExt cx="1086719" cy="879487"/>
          </a:xfrm>
        </p:grpSpPr>
        <p:grpSp>
          <p:nvGrpSpPr>
            <p:cNvPr id="11390" name="Google Shape;11390;p58"/>
            <p:cNvGrpSpPr/>
            <p:nvPr/>
          </p:nvGrpSpPr>
          <p:grpSpPr>
            <a:xfrm>
              <a:off x="803162" y="1625948"/>
              <a:ext cx="445856" cy="576579"/>
              <a:chOff x="803162" y="1625948"/>
              <a:chExt cx="445856" cy="576579"/>
            </a:xfrm>
          </p:grpSpPr>
          <p:sp>
            <p:nvSpPr>
              <p:cNvPr id="11391" name="Google Shape;11391;p5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2" name="Google Shape;11392;p58"/>
              <p:cNvGrpSpPr/>
              <p:nvPr/>
            </p:nvGrpSpPr>
            <p:grpSpPr>
              <a:xfrm>
                <a:off x="1056023" y="1625948"/>
                <a:ext cx="192995" cy="576579"/>
                <a:chOff x="1056023" y="1625948"/>
                <a:chExt cx="192995" cy="576579"/>
              </a:xfrm>
            </p:grpSpPr>
            <p:sp>
              <p:nvSpPr>
                <p:cNvPr id="11393" name="Google Shape;11393;p5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5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5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5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5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98" name="Google Shape;11398;p58"/>
            <p:cNvGrpSpPr/>
            <p:nvPr/>
          </p:nvGrpSpPr>
          <p:grpSpPr>
            <a:xfrm>
              <a:off x="1371406" y="1474292"/>
              <a:ext cx="518475" cy="879487"/>
              <a:chOff x="1398231" y="1474292"/>
              <a:chExt cx="518475" cy="879487"/>
            </a:xfrm>
          </p:grpSpPr>
          <p:grpSp>
            <p:nvGrpSpPr>
              <p:cNvPr id="11399" name="Google Shape;11399;p58"/>
              <p:cNvGrpSpPr/>
              <p:nvPr/>
            </p:nvGrpSpPr>
            <p:grpSpPr>
              <a:xfrm>
                <a:off x="1398231" y="1474292"/>
                <a:ext cx="518475" cy="341643"/>
                <a:chOff x="1398231" y="1474292"/>
                <a:chExt cx="518475" cy="341643"/>
              </a:xfrm>
            </p:grpSpPr>
            <p:sp>
              <p:nvSpPr>
                <p:cNvPr id="11400" name="Google Shape;11400;p5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01" name="Google Shape;11401;p58"/>
                <p:cNvGrpSpPr/>
                <p:nvPr/>
              </p:nvGrpSpPr>
              <p:grpSpPr>
                <a:xfrm>
                  <a:off x="1616453" y="1474292"/>
                  <a:ext cx="300253" cy="341643"/>
                  <a:chOff x="1616453" y="1475379"/>
                  <a:chExt cx="300253" cy="341643"/>
                </a:xfrm>
              </p:grpSpPr>
              <p:sp>
                <p:nvSpPr>
                  <p:cNvPr id="11402" name="Google Shape;11402;p5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5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5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5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5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5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5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09" name="Google Shape;11409;p58"/>
                  <p:cNvGrpSpPr/>
                  <p:nvPr/>
                </p:nvGrpSpPr>
                <p:grpSpPr>
                  <a:xfrm>
                    <a:off x="1839639" y="1475379"/>
                    <a:ext cx="77067" cy="341643"/>
                    <a:chOff x="1839639" y="1475379"/>
                    <a:chExt cx="77067" cy="341643"/>
                  </a:xfrm>
                </p:grpSpPr>
                <p:sp>
                  <p:nvSpPr>
                    <p:cNvPr id="11410" name="Google Shape;11410;p5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5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412" name="Google Shape;11412;p58"/>
              <p:cNvGrpSpPr/>
              <p:nvPr/>
            </p:nvGrpSpPr>
            <p:grpSpPr>
              <a:xfrm>
                <a:off x="1398451" y="2012951"/>
                <a:ext cx="518255" cy="340828"/>
                <a:chOff x="1398451" y="2012951"/>
                <a:chExt cx="518255" cy="340828"/>
              </a:xfrm>
            </p:grpSpPr>
            <p:sp>
              <p:nvSpPr>
                <p:cNvPr id="11413" name="Google Shape;11413;p5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4" name="Google Shape;11414;p58"/>
                <p:cNvGrpSpPr/>
                <p:nvPr/>
              </p:nvGrpSpPr>
              <p:grpSpPr>
                <a:xfrm>
                  <a:off x="1616453" y="2012951"/>
                  <a:ext cx="300253" cy="340828"/>
                  <a:chOff x="1616453" y="2013538"/>
                  <a:chExt cx="300253" cy="340828"/>
                </a:xfrm>
              </p:grpSpPr>
              <p:sp>
                <p:nvSpPr>
                  <p:cNvPr id="11415" name="Google Shape;11415;p5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5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5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5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5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5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5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2" name="Google Shape;11422;p58"/>
                  <p:cNvGrpSpPr/>
                  <p:nvPr/>
                </p:nvGrpSpPr>
                <p:grpSpPr>
                  <a:xfrm>
                    <a:off x="1839639" y="2013538"/>
                    <a:ext cx="77067" cy="340828"/>
                    <a:chOff x="1839639" y="2013538"/>
                    <a:chExt cx="77067" cy="340828"/>
                  </a:xfrm>
                </p:grpSpPr>
                <p:sp>
                  <p:nvSpPr>
                    <p:cNvPr id="11423" name="Google Shape;11423;p5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5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11425" name="Google Shape;11425;p58"/>
          <p:cNvGrpSpPr/>
          <p:nvPr/>
        </p:nvGrpSpPr>
        <p:grpSpPr>
          <a:xfrm>
            <a:off x="724986" y="3605478"/>
            <a:ext cx="1368681" cy="682918"/>
            <a:chOff x="724986" y="3605478"/>
            <a:chExt cx="1368681" cy="682918"/>
          </a:xfrm>
        </p:grpSpPr>
        <p:grpSp>
          <p:nvGrpSpPr>
            <p:cNvPr id="11426" name="Google Shape;11426;p58"/>
            <p:cNvGrpSpPr/>
            <p:nvPr/>
          </p:nvGrpSpPr>
          <p:grpSpPr>
            <a:xfrm>
              <a:off x="1289102" y="3823629"/>
              <a:ext cx="240442" cy="250435"/>
              <a:chOff x="-165066" y="3843615"/>
              <a:chExt cx="221259" cy="230455"/>
            </a:xfrm>
          </p:grpSpPr>
          <p:sp>
            <p:nvSpPr>
              <p:cNvPr id="11427" name="Google Shape;11427;p5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5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5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5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5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5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5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5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5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5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5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5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5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5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5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5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5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5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5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6" name="Google Shape;11446;p5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7" name="Google Shape;11447;p58"/>
            <p:cNvGrpSpPr/>
            <p:nvPr/>
          </p:nvGrpSpPr>
          <p:grpSpPr>
            <a:xfrm>
              <a:off x="724986" y="3605478"/>
              <a:ext cx="1368681" cy="682918"/>
              <a:chOff x="724986" y="3605478"/>
              <a:chExt cx="1368681" cy="682918"/>
            </a:xfrm>
          </p:grpSpPr>
          <p:grpSp>
            <p:nvGrpSpPr>
              <p:cNvPr id="11448" name="Google Shape;11448;p58"/>
              <p:cNvGrpSpPr/>
              <p:nvPr/>
            </p:nvGrpSpPr>
            <p:grpSpPr>
              <a:xfrm>
                <a:off x="1498221" y="4047614"/>
                <a:ext cx="529172" cy="240783"/>
                <a:chOff x="1498221" y="4047614"/>
                <a:chExt cx="529172" cy="240783"/>
              </a:xfrm>
            </p:grpSpPr>
            <p:grpSp>
              <p:nvGrpSpPr>
                <p:cNvPr id="11449" name="Google Shape;11449;p58"/>
                <p:cNvGrpSpPr/>
                <p:nvPr/>
              </p:nvGrpSpPr>
              <p:grpSpPr>
                <a:xfrm>
                  <a:off x="1826655" y="4224370"/>
                  <a:ext cx="200738" cy="25631"/>
                  <a:chOff x="1826655" y="4224370"/>
                  <a:chExt cx="200738" cy="25631"/>
                </a:xfrm>
              </p:grpSpPr>
              <p:sp>
                <p:nvSpPr>
                  <p:cNvPr id="11450" name="Google Shape;11450;p5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5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2" name="Google Shape;11452;p58"/>
                <p:cNvGrpSpPr/>
                <p:nvPr/>
              </p:nvGrpSpPr>
              <p:grpSpPr>
                <a:xfrm>
                  <a:off x="1498221" y="4047614"/>
                  <a:ext cx="328444" cy="240783"/>
                  <a:chOff x="1498221" y="4047614"/>
                  <a:chExt cx="328444" cy="240783"/>
                </a:xfrm>
              </p:grpSpPr>
              <p:sp>
                <p:nvSpPr>
                  <p:cNvPr id="11453" name="Google Shape;11453;p5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4" name="Google Shape;11454;p58"/>
                  <p:cNvGrpSpPr/>
                  <p:nvPr/>
                </p:nvGrpSpPr>
                <p:grpSpPr>
                  <a:xfrm>
                    <a:off x="1498221" y="4047614"/>
                    <a:ext cx="150566" cy="190416"/>
                    <a:chOff x="1498221" y="4047614"/>
                    <a:chExt cx="150566" cy="190416"/>
                  </a:xfrm>
                </p:grpSpPr>
                <p:sp>
                  <p:nvSpPr>
                    <p:cNvPr id="11455" name="Google Shape;11455;p5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5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457" name="Google Shape;11457;p58"/>
              <p:cNvGrpSpPr/>
              <p:nvPr/>
            </p:nvGrpSpPr>
            <p:grpSpPr>
              <a:xfrm>
                <a:off x="1560718" y="3800594"/>
                <a:ext cx="532948" cy="302090"/>
                <a:chOff x="1560718" y="3800594"/>
                <a:chExt cx="532948" cy="302090"/>
              </a:xfrm>
            </p:grpSpPr>
            <p:grpSp>
              <p:nvGrpSpPr>
                <p:cNvPr id="11458" name="Google Shape;11458;p58"/>
                <p:cNvGrpSpPr/>
                <p:nvPr/>
              </p:nvGrpSpPr>
              <p:grpSpPr>
                <a:xfrm>
                  <a:off x="1912179" y="3827344"/>
                  <a:ext cx="181487" cy="25631"/>
                  <a:chOff x="1912179" y="3827344"/>
                  <a:chExt cx="181487" cy="25631"/>
                </a:xfrm>
              </p:grpSpPr>
              <p:sp>
                <p:nvSpPr>
                  <p:cNvPr id="11459" name="Google Shape;11459;p5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0" name="Google Shape;11460;p5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1" name="Google Shape;11461;p58"/>
                <p:cNvGrpSpPr/>
                <p:nvPr/>
              </p:nvGrpSpPr>
              <p:grpSpPr>
                <a:xfrm>
                  <a:off x="1912179" y="4044505"/>
                  <a:ext cx="181487" cy="25622"/>
                  <a:chOff x="1912179" y="4044506"/>
                  <a:chExt cx="181487" cy="25622"/>
                </a:xfrm>
              </p:grpSpPr>
              <p:sp>
                <p:nvSpPr>
                  <p:cNvPr id="11462" name="Google Shape;11462;p5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11463;p5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4" name="Google Shape;11464;p58"/>
                <p:cNvGrpSpPr/>
                <p:nvPr/>
              </p:nvGrpSpPr>
              <p:grpSpPr>
                <a:xfrm>
                  <a:off x="1560718" y="3800594"/>
                  <a:ext cx="351472" cy="302090"/>
                  <a:chOff x="1560718" y="3800594"/>
                  <a:chExt cx="351472" cy="302090"/>
                </a:xfrm>
              </p:grpSpPr>
              <p:grpSp>
                <p:nvGrpSpPr>
                  <p:cNvPr id="11465" name="Google Shape;11465;p58"/>
                  <p:cNvGrpSpPr/>
                  <p:nvPr/>
                </p:nvGrpSpPr>
                <p:grpSpPr>
                  <a:xfrm>
                    <a:off x="1560718" y="3842857"/>
                    <a:ext cx="173586" cy="217131"/>
                    <a:chOff x="1560718" y="3842857"/>
                    <a:chExt cx="173586" cy="217131"/>
                  </a:xfrm>
                </p:grpSpPr>
                <p:sp>
                  <p:nvSpPr>
                    <p:cNvPr id="11466" name="Google Shape;11466;p5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5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5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9" name="Google Shape;11469;p5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5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71" name="Google Shape;11471;p5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72" name="Google Shape;11472;p58"/>
              <p:cNvGrpSpPr/>
              <p:nvPr/>
            </p:nvGrpSpPr>
            <p:grpSpPr>
              <a:xfrm>
                <a:off x="785350" y="3605478"/>
                <a:ext cx="535311" cy="249245"/>
                <a:chOff x="785350" y="3605478"/>
                <a:chExt cx="535311" cy="249245"/>
              </a:xfrm>
            </p:grpSpPr>
            <p:grpSp>
              <p:nvGrpSpPr>
                <p:cNvPr id="11473" name="Google Shape;11473;p58"/>
                <p:cNvGrpSpPr/>
                <p:nvPr/>
              </p:nvGrpSpPr>
              <p:grpSpPr>
                <a:xfrm>
                  <a:off x="785350" y="3605478"/>
                  <a:ext cx="376191" cy="102736"/>
                  <a:chOff x="785350" y="3605478"/>
                  <a:chExt cx="376191" cy="102736"/>
                </a:xfrm>
              </p:grpSpPr>
              <p:sp>
                <p:nvSpPr>
                  <p:cNvPr id="11474" name="Google Shape;11474;p5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5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5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7" name="Google Shape;11477;p58"/>
                <p:cNvGrpSpPr/>
                <p:nvPr/>
              </p:nvGrpSpPr>
              <p:grpSpPr>
                <a:xfrm>
                  <a:off x="1161530" y="3655851"/>
                  <a:ext cx="159131" cy="198872"/>
                  <a:chOff x="1161530" y="3655851"/>
                  <a:chExt cx="159131" cy="198872"/>
                </a:xfrm>
              </p:grpSpPr>
              <p:sp>
                <p:nvSpPr>
                  <p:cNvPr id="11478" name="Google Shape;11478;p5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5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80" name="Google Shape;11480;p58"/>
              <p:cNvGrpSpPr/>
              <p:nvPr/>
            </p:nvGrpSpPr>
            <p:grpSpPr>
              <a:xfrm>
                <a:off x="785350" y="4047614"/>
                <a:ext cx="535311" cy="240783"/>
                <a:chOff x="785350" y="4047614"/>
                <a:chExt cx="535311" cy="240783"/>
              </a:xfrm>
            </p:grpSpPr>
            <p:grpSp>
              <p:nvGrpSpPr>
                <p:cNvPr id="11481" name="Google Shape;11481;p58"/>
                <p:cNvGrpSpPr/>
                <p:nvPr/>
              </p:nvGrpSpPr>
              <p:grpSpPr>
                <a:xfrm>
                  <a:off x="1161636" y="4047614"/>
                  <a:ext cx="159025" cy="190415"/>
                  <a:chOff x="1161636" y="4047614"/>
                  <a:chExt cx="159025" cy="190415"/>
                </a:xfrm>
              </p:grpSpPr>
              <p:sp>
                <p:nvSpPr>
                  <p:cNvPr id="11482" name="Google Shape;11482;p5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5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4" name="Google Shape;11484;p58"/>
                <p:cNvGrpSpPr/>
                <p:nvPr/>
              </p:nvGrpSpPr>
              <p:grpSpPr>
                <a:xfrm>
                  <a:off x="785350" y="4185661"/>
                  <a:ext cx="376191" cy="102736"/>
                  <a:chOff x="785350" y="4185661"/>
                  <a:chExt cx="376191" cy="102736"/>
                </a:xfrm>
              </p:grpSpPr>
              <p:sp>
                <p:nvSpPr>
                  <p:cNvPr id="11485" name="Google Shape;11485;p5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5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5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88" name="Google Shape;11488;p58"/>
              <p:cNvGrpSpPr/>
              <p:nvPr/>
            </p:nvGrpSpPr>
            <p:grpSpPr>
              <a:xfrm>
                <a:off x="1501054" y="3605478"/>
                <a:ext cx="526340" cy="249240"/>
                <a:chOff x="1501054" y="3605478"/>
                <a:chExt cx="526340" cy="249240"/>
              </a:xfrm>
            </p:grpSpPr>
            <p:grpSp>
              <p:nvGrpSpPr>
                <p:cNvPr id="11489" name="Google Shape;11489;p58"/>
                <p:cNvGrpSpPr/>
                <p:nvPr/>
              </p:nvGrpSpPr>
              <p:grpSpPr>
                <a:xfrm>
                  <a:off x="1834208" y="3643867"/>
                  <a:ext cx="193185" cy="25622"/>
                  <a:chOff x="1834208" y="3643867"/>
                  <a:chExt cx="193185" cy="25622"/>
                </a:xfrm>
              </p:grpSpPr>
              <p:sp>
                <p:nvSpPr>
                  <p:cNvPr id="11490" name="Google Shape;11490;p5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5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2" name="Google Shape;11492;p58"/>
                <p:cNvGrpSpPr/>
                <p:nvPr/>
              </p:nvGrpSpPr>
              <p:grpSpPr>
                <a:xfrm>
                  <a:off x="1501054" y="3605478"/>
                  <a:ext cx="333165" cy="249240"/>
                  <a:chOff x="1501054" y="3605478"/>
                  <a:chExt cx="333165" cy="249240"/>
                </a:xfrm>
              </p:grpSpPr>
              <p:sp>
                <p:nvSpPr>
                  <p:cNvPr id="11493" name="Google Shape;11493;p5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4" name="Google Shape;11494;p58"/>
                  <p:cNvGrpSpPr/>
                  <p:nvPr/>
                </p:nvGrpSpPr>
                <p:grpSpPr>
                  <a:xfrm>
                    <a:off x="1501054" y="3655851"/>
                    <a:ext cx="155286" cy="198867"/>
                    <a:chOff x="1501054" y="3655851"/>
                    <a:chExt cx="155286" cy="198867"/>
                  </a:xfrm>
                </p:grpSpPr>
                <p:sp>
                  <p:nvSpPr>
                    <p:cNvPr id="11495" name="Google Shape;11495;p5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6" name="Google Shape;11496;p5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497" name="Google Shape;11497;p58"/>
              <p:cNvGrpSpPr/>
              <p:nvPr/>
            </p:nvGrpSpPr>
            <p:grpSpPr>
              <a:xfrm>
                <a:off x="724986" y="3800594"/>
                <a:ext cx="532950" cy="302090"/>
                <a:chOff x="724986" y="3800594"/>
                <a:chExt cx="532950" cy="302090"/>
              </a:xfrm>
            </p:grpSpPr>
            <p:grpSp>
              <p:nvGrpSpPr>
                <p:cNvPr id="11498" name="Google Shape;11498;p58"/>
                <p:cNvGrpSpPr/>
                <p:nvPr/>
              </p:nvGrpSpPr>
              <p:grpSpPr>
                <a:xfrm>
                  <a:off x="724986" y="4044367"/>
                  <a:ext cx="181314" cy="25626"/>
                  <a:chOff x="724986" y="4044367"/>
                  <a:chExt cx="181314" cy="25626"/>
                </a:xfrm>
              </p:grpSpPr>
              <p:sp>
                <p:nvSpPr>
                  <p:cNvPr id="11499" name="Google Shape;11499;p5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5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1" name="Google Shape;11501;p58"/>
                <p:cNvGrpSpPr/>
                <p:nvPr/>
              </p:nvGrpSpPr>
              <p:grpSpPr>
                <a:xfrm>
                  <a:off x="906290" y="3800594"/>
                  <a:ext cx="351646" cy="302090"/>
                  <a:chOff x="906290" y="3800594"/>
                  <a:chExt cx="351646" cy="302090"/>
                </a:xfrm>
              </p:grpSpPr>
              <p:grpSp>
                <p:nvGrpSpPr>
                  <p:cNvPr id="11502" name="Google Shape;11502;p58"/>
                  <p:cNvGrpSpPr/>
                  <p:nvPr/>
                </p:nvGrpSpPr>
                <p:grpSpPr>
                  <a:xfrm>
                    <a:off x="1084172" y="3842857"/>
                    <a:ext cx="173764" cy="217131"/>
                    <a:chOff x="1084172" y="3842857"/>
                    <a:chExt cx="173764" cy="217131"/>
                  </a:xfrm>
                </p:grpSpPr>
                <p:grpSp>
                  <p:nvGrpSpPr>
                    <p:cNvPr id="11503" name="Google Shape;11503;p58"/>
                    <p:cNvGrpSpPr/>
                    <p:nvPr/>
                  </p:nvGrpSpPr>
                  <p:grpSpPr>
                    <a:xfrm>
                      <a:off x="1156862" y="3936509"/>
                      <a:ext cx="101073" cy="25622"/>
                      <a:chOff x="1156862" y="3936509"/>
                      <a:chExt cx="101073" cy="25622"/>
                    </a:xfrm>
                  </p:grpSpPr>
                  <p:sp>
                    <p:nvSpPr>
                      <p:cNvPr id="11504" name="Google Shape;11504;p5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5" name="Google Shape;11505;p5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06" name="Google Shape;11506;p5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07" name="Google Shape;11507;p5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5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9" name="Google Shape;11509;p58"/>
                <p:cNvGrpSpPr/>
                <p:nvPr/>
              </p:nvGrpSpPr>
              <p:grpSpPr>
                <a:xfrm>
                  <a:off x="724986" y="3830189"/>
                  <a:ext cx="189533" cy="25626"/>
                  <a:chOff x="724986" y="3830189"/>
                  <a:chExt cx="189533" cy="25626"/>
                </a:xfrm>
              </p:grpSpPr>
              <p:sp>
                <p:nvSpPr>
                  <p:cNvPr id="11510" name="Google Shape;11510;p5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5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1512" name="Google Shape;11512;p58"/>
          <p:cNvGrpSpPr/>
          <p:nvPr/>
        </p:nvGrpSpPr>
        <p:grpSpPr>
          <a:xfrm>
            <a:off x="2253298" y="2455640"/>
            <a:ext cx="948701" cy="935378"/>
            <a:chOff x="2253298" y="2428317"/>
            <a:chExt cx="948701" cy="935378"/>
          </a:xfrm>
        </p:grpSpPr>
        <p:sp>
          <p:nvSpPr>
            <p:cNvPr id="11513" name="Google Shape;11513;p5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4" name="Google Shape;11514;p5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5" name="Google Shape;11515;p5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5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11517;p5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5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5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5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5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5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5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5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5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5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7" name="Google Shape;11527;p5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8" name="Google Shape;11528;p5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5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5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5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5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5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5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11535;p5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5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5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5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5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5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5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5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3" name="Google Shape;11543;p5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5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5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49"/>
        <p:cNvGrpSpPr/>
        <p:nvPr/>
      </p:nvGrpSpPr>
      <p:grpSpPr>
        <a:xfrm>
          <a:off x="0" y="0"/>
          <a:ext cx="0" cy="0"/>
          <a:chOff x="0" y="0"/>
          <a:chExt cx="0" cy="0"/>
        </a:xfrm>
      </p:grpSpPr>
      <p:grpSp>
        <p:nvGrpSpPr>
          <p:cNvPr id="11550" name="Google Shape;11550;p59"/>
          <p:cNvGrpSpPr/>
          <p:nvPr/>
        </p:nvGrpSpPr>
        <p:grpSpPr>
          <a:xfrm>
            <a:off x="3353582" y="1145627"/>
            <a:ext cx="2363393" cy="1017867"/>
            <a:chOff x="3292400" y="1219146"/>
            <a:chExt cx="2615240" cy="1110239"/>
          </a:xfrm>
        </p:grpSpPr>
        <p:sp>
          <p:nvSpPr>
            <p:cNvPr id="11551" name="Google Shape;11551;p5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11552" name="Google Shape;11552;p5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1553" name="Google Shape;11553;p5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11554" name="Google Shape;11554;p5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11555" name="Google Shape;11555;p5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11556" name="Google Shape;11556;p5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11557" name="Google Shape;11557;p5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11558" name="Google Shape;11558;p5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11559" name="Google Shape;11559;p5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11560" name="Google Shape;11560;p5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11561" name="Google Shape;11561;p5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11562" name="Google Shape;11562;p5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11563" name="Google Shape;11563;p5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11564" name="Google Shape;11564;p5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11565" name="Google Shape;11565;p59"/>
            <p:cNvGrpSpPr/>
            <p:nvPr/>
          </p:nvGrpSpPr>
          <p:grpSpPr>
            <a:xfrm>
              <a:off x="3748438" y="1378608"/>
              <a:ext cx="2159202" cy="903971"/>
              <a:chOff x="1683525" y="2179850"/>
              <a:chExt cx="4519050" cy="2134525"/>
            </a:xfrm>
          </p:grpSpPr>
          <p:sp>
            <p:nvSpPr>
              <p:cNvPr id="11566" name="Google Shape;11566;p5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1567" name="Google Shape;11567;p5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1568" name="Google Shape;11568;p5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1569" name="Google Shape;11569;p5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1570" name="Google Shape;11570;p5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1571" name="Google Shape;11571;p5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1572" name="Google Shape;11572;p5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1573" name="Google Shape;11573;p5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1574" name="Google Shape;11574;p5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1575" name="Google Shape;11575;p5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1576" name="Google Shape;11576;p5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1577" name="Google Shape;11577;p5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11578" name="Google Shape;11578;p59"/>
          <p:cNvGraphicFramePr/>
          <p:nvPr/>
        </p:nvGraphicFramePr>
        <p:xfrm>
          <a:off x="5949675" y="2323100"/>
          <a:ext cx="3000000" cy="3000000"/>
        </p:xfrm>
        <a:graphic>
          <a:graphicData uri="http://schemas.openxmlformats.org/drawingml/2006/table">
            <a:tbl>
              <a:tblPr>
                <a:noFill/>
                <a:tableStyleId>{35487AE5-A9BC-4F10-9956-B81DBA53863E}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11579" name="Google Shape;11579;p59"/>
          <p:cNvGrpSpPr/>
          <p:nvPr/>
        </p:nvGrpSpPr>
        <p:grpSpPr>
          <a:xfrm>
            <a:off x="5926924" y="3381697"/>
            <a:ext cx="2519825" cy="1001454"/>
            <a:chOff x="1906114" y="789980"/>
            <a:chExt cx="1487676" cy="606868"/>
          </a:xfrm>
        </p:grpSpPr>
        <p:cxnSp>
          <p:nvCxnSpPr>
            <p:cNvPr id="11580" name="Google Shape;11580;p5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11581" name="Google Shape;11581;p5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11582" name="Google Shape;11582;p5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11583" name="Google Shape;11583;p5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11584" name="Google Shape;11584;p5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11585" name="Google Shape;11585;p5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11586" name="Google Shape;11586;p5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11587" name="Google Shape;11587;p5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5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5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5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5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5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11593;p5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11594" name="Google Shape;11594;p5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11595" name="Google Shape;11595;p5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11596" name="Google Shape;11596;p5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7" name="Google Shape;11597;p59"/>
          <p:cNvGrpSpPr/>
          <p:nvPr/>
        </p:nvGrpSpPr>
        <p:grpSpPr>
          <a:xfrm>
            <a:off x="726399" y="1190655"/>
            <a:ext cx="2394370" cy="976502"/>
            <a:chOff x="749309" y="1112739"/>
            <a:chExt cx="2371603" cy="976502"/>
          </a:xfrm>
        </p:grpSpPr>
        <p:sp>
          <p:nvSpPr>
            <p:cNvPr id="11598" name="Google Shape;11598;p5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5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5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1" name="Google Shape;11601;p5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2" name="Google Shape;11602;p5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5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5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5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5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5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5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5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5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5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5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5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5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5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5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5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5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5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5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5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11622;p5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3" name="Google Shape;11623;p5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4" name="Google Shape;11624;p5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5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6" name="Google Shape;11626;p5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7" name="Google Shape;11627;p5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8" name="Google Shape;11628;p5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5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630" name="Google Shape;11630;p59"/>
          <p:cNvGraphicFramePr/>
          <p:nvPr/>
        </p:nvGraphicFramePr>
        <p:xfrm>
          <a:off x="5949700" y="1188950"/>
          <a:ext cx="3000000" cy="3000000"/>
        </p:xfrm>
        <a:graphic>
          <a:graphicData uri="http://schemas.openxmlformats.org/drawingml/2006/table">
            <a:tbl>
              <a:tblPr>
                <a:noFill/>
                <a:tableStyleId>{35487AE5-A9BC-4F10-9956-B81DBA53863E}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11631" name="Google Shape;11631;p59"/>
          <p:cNvGraphicFramePr/>
          <p:nvPr/>
        </p:nvGraphicFramePr>
        <p:xfrm>
          <a:off x="3356413" y="2323100"/>
          <a:ext cx="3000000" cy="3000000"/>
        </p:xfrm>
        <a:graphic>
          <a:graphicData uri="http://schemas.openxmlformats.org/drawingml/2006/table">
            <a:tbl>
              <a:tblPr>
                <a:noFill/>
                <a:tableStyleId>{35487AE5-A9BC-4F10-9956-B81DBA53863E}</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11632" name="Google Shape;11632;p59"/>
          <p:cNvGrpSpPr/>
          <p:nvPr/>
        </p:nvGrpSpPr>
        <p:grpSpPr>
          <a:xfrm>
            <a:off x="4100342" y="2709743"/>
            <a:ext cx="1517436" cy="74460"/>
            <a:chOff x="3980086" y="2804397"/>
            <a:chExt cx="1227600" cy="66900"/>
          </a:xfrm>
        </p:grpSpPr>
        <p:sp>
          <p:nvSpPr>
            <p:cNvPr id="11633" name="Google Shape;11633;p5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4" name="Google Shape;11634;p5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5" name="Google Shape;11635;p59"/>
          <p:cNvGrpSpPr/>
          <p:nvPr/>
        </p:nvGrpSpPr>
        <p:grpSpPr>
          <a:xfrm>
            <a:off x="4725406" y="3002330"/>
            <a:ext cx="892956" cy="74460"/>
            <a:chOff x="3980086" y="2804397"/>
            <a:chExt cx="1227600" cy="66900"/>
          </a:xfrm>
        </p:grpSpPr>
        <p:sp>
          <p:nvSpPr>
            <p:cNvPr id="11636" name="Google Shape;11636;p5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7" name="Google Shape;11637;p5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8" name="Google Shape;11638;p59"/>
          <p:cNvGrpSpPr/>
          <p:nvPr/>
        </p:nvGrpSpPr>
        <p:grpSpPr>
          <a:xfrm>
            <a:off x="3358498" y="3361213"/>
            <a:ext cx="2363244" cy="1005943"/>
            <a:chOff x="3358415" y="3361302"/>
            <a:chExt cx="2363244" cy="1024695"/>
          </a:xfrm>
        </p:grpSpPr>
        <p:grpSp>
          <p:nvGrpSpPr>
            <p:cNvPr id="11639" name="Google Shape;11639;p59"/>
            <p:cNvGrpSpPr/>
            <p:nvPr/>
          </p:nvGrpSpPr>
          <p:grpSpPr>
            <a:xfrm>
              <a:off x="3358415" y="3361302"/>
              <a:ext cx="441300" cy="1024695"/>
              <a:chOff x="3358415" y="3361302"/>
              <a:chExt cx="441300" cy="1024695"/>
            </a:xfrm>
          </p:grpSpPr>
          <p:sp>
            <p:nvSpPr>
              <p:cNvPr id="11640" name="Google Shape;11640;p5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1" name="Google Shape;11641;p5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2" name="Google Shape;11642;p5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3" name="Google Shape;11643;p5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5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5" name="Google Shape;11645;p5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6" name="Google Shape;11646;p59"/>
            <p:cNvGrpSpPr/>
            <p:nvPr/>
          </p:nvGrpSpPr>
          <p:grpSpPr>
            <a:xfrm>
              <a:off x="3838901" y="3361302"/>
              <a:ext cx="441300" cy="1024695"/>
              <a:chOff x="3838901" y="3361302"/>
              <a:chExt cx="441300" cy="1024695"/>
            </a:xfrm>
          </p:grpSpPr>
          <p:sp>
            <p:nvSpPr>
              <p:cNvPr id="11647" name="Google Shape;11647;p5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8" name="Google Shape;11648;p5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9" name="Google Shape;11649;p5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11650;p5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5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5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3" name="Google Shape;11653;p59"/>
            <p:cNvGrpSpPr/>
            <p:nvPr/>
          </p:nvGrpSpPr>
          <p:grpSpPr>
            <a:xfrm>
              <a:off x="4319387" y="3361302"/>
              <a:ext cx="441300" cy="1024695"/>
              <a:chOff x="4319387" y="3361302"/>
              <a:chExt cx="441300" cy="1024695"/>
            </a:xfrm>
          </p:grpSpPr>
          <p:sp>
            <p:nvSpPr>
              <p:cNvPr id="11654" name="Google Shape;11654;p5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5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6" name="Google Shape;11656;p5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7" name="Google Shape;11657;p5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5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5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0" name="Google Shape;11660;p59"/>
            <p:cNvGrpSpPr/>
            <p:nvPr/>
          </p:nvGrpSpPr>
          <p:grpSpPr>
            <a:xfrm>
              <a:off x="4799873" y="3361302"/>
              <a:ext cx="441300" cy="1024695"/>
              <a:chOff x="4799873" y="3361302"/>
              <a:chExt cx="441300" cy="1024695"/>
            </a:xfrm>
          </p:grpSpPr>
          <p:sp>
            <p:nvSpPr>
              <p:cNvPr id="11661" name="Google Shape;11661;p5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2" name="Google Shape;11662;p5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5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5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5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5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7" name="Google Shape;11667;p59"/>
            <p:cNvGrpSpPr/>
            <p:nvPr/>
          </p:nvGrpSpPr>
          <p:grpSpPr>
            <a:xfrm>
              <a:off x="5280360" y="3361302"/>
              <a:ext cx="441300" cy="1024695"/>
              <a:chOff x="5280360" y="3361302"/>
              <a:chExt cx="441300" cy="1024695"/>
            </a:xfrm>
          </p:grpSpPr>
          <p:sp>
            <p:nvSpPr>
              <p:cNvPr id="11668" name="Google Shape;11668;p5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5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11670;p5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5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5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11673;p5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11674" name="Google Shape;11674;p59"/>
          <p:cNvGraphicFramePr/>
          <p:nvPr/>
        </p:nvGraphicFramePr>
        <p:xfrm>
          <a:off x="724925" y="2323100"/>
          <a:ext cx="3000000" cy="3000000"/>
        </p:xfrm>
        <a:graphic>
          <a:graphicData uri="http://schemas.openxmlformats.org/drawingml/2006/table">
            <a:tbl>
              <a:tblPr>
                <a:noFill/>
                <a:tableStyleId>{35487AE5-A9BC-4F10-9956-B81DBA53863E}</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11675" name="Google Shape;11675;p59"/>
          <p:cNvGrpSpPr/>
          <p:nvPr/>
        </p:nvGrpSpPr>
        <p:grpSpPr>
          <a:xfrm>
            <a:off x="726450" y="3372825"/>
            <a:ext cx="2403614" cy="1005900"/>
            <a:chOff x="726450" y="3372825"/>
            <a:chExt cx="2403614" cy="1005900"/>
          </a:xfrm>
        </p:grpSpPr>
        <p:grpSp>
          <p:nvGrpSpPr>
            <p:cNvPr id="11676" name="Google Shape;11676;p59"/>
            <p:cNvGrpSpPr/>
            <p:nvPr/>
          </p:nvGrpSpPr>
          <p:grpSpPr>
            <a:xfrm>
              <a:off x="726450" y="3696000"/>
              <a:ext cx="2403614" cy="500898"/>
              <a:chOff x="726450" y="3696000"/>
              <a:chExt cx="2403614" cy="500898"/>
            </a:xfrm>
          </p:grpSpPr>
          <p:sp>
            <p:nvSpPr>
              <p:cNvPr id="11677" name="Google Shape;11677;p5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11678" name="Google Shape;11678;p5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11679" name="Google Shape;11679;p59"/>
            <p:cNvGrpSpPr/>
            <p:nvPr/>
          </p:nvGrpSpPr>
          <p:grpSpPr>
            <a:xfrm>
              <a:off x="1348050" y="3372825"/>
              <a:ext cx="1720425" cy="1005900"/>
              <a:chOff x="1348050" y="3372825"/>
              <a:chExt cx="1720425" cy="1005900"/>
            </a:xfrm>
          </p:grpSpPr>
          <p:sp>
            <p:nvSpPr>
              <p:cNvPr id="11680" name="Google Shape;11680;p5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11681" name="Google Shape;11681;p5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11682" name="Google Shape;11682;p5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11683" name="Google Shape;11683;p5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11684" name="Google Shape;11684;p5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11685" name="Google Shape;11685;p59"/>
            <p:cNvGrpSpPr/>
            <p:nvPr/>
          </p:nvGrpSpPr>
          <p:grpSpPr>
            <a:xfrm>
              <a:off x="1455707" y="3731058"/>
              <a:ext cx="1491150" cy="417657"/>
              <a:chOff x="1455707" y="3731058"/>
              <a:chExt cx="1491150" cy="417657"/>
            </a:xfrm>
          </p:grpSpPr>
          <p:grpSp>
            <p:nvGrpSpPr>
              <p:cNvPr id="11686" name="Google Shape;11686;p59"/>
              <p:cNvGrpSpPr/>
              <p:nvPr/>
            </p:nvGrpSpPr>
            <p:grpSpPr>
              <a:xfrm>
                <a:off x="1472938" y="3745828"/>
                <a:ext cx="72126" cy="53788"/>
                <a:chOff x="1472938" y="3745828"/>
                <a:chExt cx="72126" cy="53788"/>
              </a:xfrm>
            </p:grpSpPr>
            <p:sp>
              <p:nvSpPr>
                <p:cNvPr id="11687" name="Google Shape;11687;p5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5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9" name="Google Shape;11689;p59"/>
              <p:cNvGrpSpPr/>
              <p:nvPr/>
            </p:nvGrpSpPr>
            <p:grpSpPr>
              <a:xfrm>
                <a:off x="1819181" y="4089633"/>
                <a:ext cx="72126" cy="53788"/>
                <a:chOff x="1819181" y="4089633"/>
                <a:chExt cx="72126" cy="53788"/>
              </a:xfrm>
            </p:grpSpPr>
            <p:sp>
              <p:nvSpPr>
                <p:cNvPr id="11690" name="Google Shape;11690;p5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1691;p5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2" name="Google Shape;11692;p59"/>
              <p:cNvGrpSpPr/>
              <p:nvPr/>
            </p:nvGrpSpPr>
            <p:grpSpPr>
              <a:xfrm>
                <a:off x="1455707" y="4084171"/>
                <a:ext cx="64321" cy="64544"/>
                <a:chOff x="1455707" y="4084171"/>
                <a:chExt cx="64321" cy="64544"/>
              </a:xfrm>
            </p:grpSpPr>
            <p:sp>
              <p:nvSpPr>
                <p:cNvPr id="11693" name="Google Shape;11693;p5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5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5" name="Google Shape;11695;p59"/>
              <p:cNvGrpSpPr/>
              <p:nvPr/>
            </p:nvGrpSpPr>
            <p:grpSpPr>
              <a:xfrm>
                <a:off x="1818610" y="3731058"/>
                <a:ext cx="64321" cy="64544"/>
                <a:chOff x="1818610" y="3731058"/>
                <a:chExt cx="64321" cy="64544"/>
              </a:xfrm>
            </p:grpSpPr>
            <p:sp>
              <p:nvSpPr>
                <p:cNvPr id="11696" name="Google Shape;11696;p5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5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8" name="Google Shape;11698;p59"/>
              <p:cNvGrpSpPr/>
              <p:nvPr/>
            </p:nvGrpSpPr>
            <p:grpSpPr>
              <a:xfrm>
                <a:off x="2172491" y="4089633"/>
                <a:ext cx="72126" cy="53788"/>
                <a:chOff x="2172491" y="4089633"/>
                <a:chExt cx="72126" cy="53788"/>
              </a:xfrm>
            </p:grpSpPr>
            <p:sp>
              <p:nvSpPr>
                <p:cNvPr id="11699" name="Google Shape;11699;p5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5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1" name="Google Shape;11701;p59"/>
              <p:cNvGrpSpPr/>
              <p:nvPr/>
            </p:nvGrpSpPr>
            <p:grpSpPr>
              <a:xfrm>
                <a:off x="2171920" y="3731058"/>
                <a:ext cx="64321" cy="64544"/>
                <a:chOff x="2171920" y="3731058"/>
                <a:chExt cx="64321" cy="64544"/>
              </a:xfrm>
            </p:grpSpPr>
            <p:sp>
              <p:nvSpPr>
                <p:cNvPr id="11702" name="Google Shape;11702;p5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3" name="Google Shape;11703;p5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4" name="Google Shape;11704;p59"/>
              <p:cNvGrpSpPr/>
              <p:nvPr/>
            </p:nvGrpSpPr>
            <p:grpSpPr>
              <a:xfrm>
                <a:off x="2874730" y="3745828"/>
                <a:ext cx="72126" cy="53788"/>
                <a:chOff x="2874730" y="3745828"/>
                <a:chExt cx="72126" cy="53788"/>
              </a:xfrm>
            </p:grpSpPr>
            <p:sp>
              <p:nvSpPr>
                <p:cNvPr id="11705" name="Google Shape;11705;p5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5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7" name="Google Shape;11707;p59"/>
              <p:cNvGrpSpPr/>
              <p:nvPr/>
            </p:nvGrpSpPr>
            <p:grpSpPr>
              <a:xfrm>
                <a:off x="2878589" y="4081481"/>
                <a:ext cx="64321" cy="64544"/>
                <a:chOff x="2878589" y="4081481"/>
                <a:chExt cx="64321" cy="64544"/>
              </a:xfrm>
            </p:grpSpPr>
            <p:sp>
              <p:nvSpPr>
                <p:cNvPr id="11708" name="Google Shape;11708;p5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11709;p5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0" name="Google Shape;11710;p59"/>
              <p:cNvGrpSpPr/>
              <p:nvPr/>
            </p:nvGrpSpPr>
            <p:grpSpPr>
              <a:xfrm>
                <a:off x="2525796" y="4089633"/>
                <a:ext cx="72126" cy="53788"/>
                <a:chOff x="2525796" y="4089633"/>
                <a:chExt cx="72126" cy="53788"/>
              </a:xfrm>
            </p:grpSpPr>
            <p:sp>
              <p:nvSpPr>
                <p:cNvPr id="11711" name="Google Shape;11711;p5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5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3" name="Google Shape;11713;p59"/>
              <p:cNvGrpSpPr/>
              <p:nvPr/>
            </p:nvGrpSpPr>
            <p:grpSpPr>
              <a:xfrm>
                <a:off x="2525225" y="3731058"/>
                <a:ext cx="64321" cy="64544"/>
                <a:chOff x="2525225" y="3731058"/>
                <a:chExt cx="64321" cy="64544"/>
              </a:xfrm>
            </p:grpSpPr>
            <p:sp>
              <p:nvSpPr>
                <p:cNvPr id="11714" name="Google Shape;11714;p5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1715;p5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719"/>
        <p:cNvGrpSpPr/>
        <p:nvPr/>
      </p:nvGrpSpPr>
      <p:grpSpPr>
        <a:xfrm>
          <a:off x="0" y="0"/>
          <a:ext cx="0" cy="0"/>
          <a:chOff x="0" y="0"/>
          <a:chExt cx="0" cy="0"/>
        </a:xfrm>
      </p:grpSpPr>
      <p:grpSp>
        <p:nvGrpSpPr>
          <p:cNvPr id="11720" name="Google Shape;11720;p60"/>
          <p:cNvGrpSpPr/>
          <p:nvPr/>
        </p:nvGrpSpPr>
        <p:grpSpPr>
          <a:xfrm>
            <a:off x="732428" y="1171356"/>
            <a:ext cx="845921" cy="690752"/>
            <a:chOff x="732428" y="1198513"/>
            <a:chExt cx="845921" cy="690752"/>
          </a:xfrm>
        </p:grpSpPr>
        <p:grpSp>
          <p:nvGrpSpPr>
            <p:cNvPr id="11721" name="Google Shape;11721;p60"/>
            <p:cNvGrpSpPr/>
            <p:nvPr/>
          </p:nvGrpSpPr>
          <p:grpSpPr>
            <a:xfrm>
              <a:off x="823030" y="1198513"/>
              <a:ext cx="755319" cy="690752"/>
              <a:chOff x="823030" y="1198513"/>
              <a:chExt cx="755319" cy="690752"/>
            </a:xfrm>
          </p:grpSpPr>
          <p:sp>
            <p:nvSpPr>
              <p:cNvPr id="11722" name="Google Shape;11722;p6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6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4" name="Google Shape;11724;p60"/>
            <p:cNvGrpSpPr/>
            <p:nvPr/>
          </p:nvGrpSpPr>
          <p:grpSpPr>
            <a:xfrm>
              <a:off x="732428" y="1239937"/>
              <a:ext cx="739912" cy="607886"/>
              <a:chOff x="732428" y="1239937"/>
              <a:chExt cx="739912" cy="607886"/>
            </a:xfrm>
          </p:grpSpPr>
          <p:sp>
            <p:nvSpPr>
              <p:cNvPr id="11725" name="Google Shape;11725;p6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1726;p6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7" name="Google Shape;11727;p60"/>
            <p:cNvGrpSpPr/>
            <p:nvPr/>
          </p:nvGrpSpPr>
          <p:grpSpPr>
            <a:xfrm>
              <a:off x="732428" y="1277018"/>
              <a:ext cx="702832" cy="533758"/>
              <a:chOff x="732428" y="1277018"/>
              <a:chExt cx="702832" cy="533758"/>
            </a:xfrm>
          </p:grpSpPr>
          <p:sp>
            <p:nvSpPr>
              <p:cNvPr id="11728" name="Google Shape;11728;p6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9" name="Google Shape;11729;p6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0" name="Google Shape;11730;p60"/>
            <p:cNvGrpSpPr/>
            <p:nvPr/>
          </p:nvGrpSpPr>
          <p:grpSpPr>
            <a:xfrm>
              <a:off x="931170" y="1306653"/>
              <a:ext cx="647179" cy="474455"/>
              <a:chOff x="931170" y="1306653"/>
              <a:chExt cx="647179" cy="474455"/>
            </a:xfrm>
          </p:grpSpPr>
          <p:sp>
            <p:nvSpPr>
              <p:cNvPr id="11731" name="Google Shape;11731;p6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6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33" name="Google Shape;11733;p6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4" name="Google Shape;11734;p60"/>
          <p:cNvGrpSpPr/>
          <p:nvPr/>
        </p:nvGrpSpPr>
        <p:grpSpPr>
          <a:xfrm>
            <a:off x="3964037" y="1171363"/>
            <a:ext cx="634656" cy="699982"/>
            <a:chOff x="5985650" y="2860025"/>
            <a:chExt cx="1396075" cy="1539775"/>
          </a:xfrm>
        </p:grpSpPr>
        <p:sp>
          <p:nvSpPr>
            <p:cNvPr id="11735" name="Google Shape;11735;p6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6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6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6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6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6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1" name="Google Shape;11741;p6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2" name="Google Shape;11742;p6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6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6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1745;p6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6" name="Google Shape;11746;p6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1747;p6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11748;p6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9" name="Google Shape;11749;p6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0" name="Google Shape;11750;p6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1751;p6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6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6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6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5" name="Google Shape;11755;p6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6" name="Google Shape;11756;p6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7" name="Google Shape;11757;p6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6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6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1760;p6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6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6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1763;p6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11764;p6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6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6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7" name="Google Shape;11767;p60"/>
          <p:cNvGrpSpPr/>
          <p:nvPr/>
        </p:nvGrpSpPr>
        <p:grpSpPr>
          <a:xfrm>
            <a:off x="4719687" y="1171356"/>
            <a:ext cx="725845" cy="699975"/>
            <a:chOff x="4249973" y="1201875"/>
            <a:chExt cx="1958568" cy="1888762"/>
          </a:xfrm>
        </p:grpSpPr>
        <p:sp>
          <p:nvSpPr>
            <p:cNvPr id="11768" name="Google Shape;11768;p6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69" name="Google Shape;11769;p60"/>
            <p:cNvGrpSpPr/>
            <p:nvPr/>
          </p:nvGrpSpPr>
          <p:grpSpPr>
            <a:xfrm>
              <a:off x="5853086" y="1789142"/>
              <a:ext cx="355454" cy="1048099"/>
              <a:chOff x="5576108" y="2016725"/>
              <a:chExt cx="565200" cy="1666560"/>
            </a:xfrm>
          </p:grpSpPr>
          <p:sp>
            <p:nvSpPr>
              <p:cNvPr id="11770" name="Google Shape;11770;p6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1771" name="Google Shape;11771;p6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2" name="Google Shape;11772;p60"/>
            <p:cNvGrpSpPr/>
            <p:nvPr/>
          </p:nvGrpSpPr>
          <p:grpSpPr>
            <a:xfrm>
              <a:off x="4869455" y="2691676"/>
              <a:ext cx="1013897" cy="398961"/>
              <a:chOff x="4012057" y="3451825"/>
              <a:chExt cx="1612175" cy="634379"/>
            </a:xfrm>
          </p:grpSpPr>
          <p:sp>
            <p:nvSpPr>
              <p:cNvPr id="11773" name="Google Shape;11773;p6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1774" name="Google Shape;11774;p6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5" name="Google Shape;11775;p60"/>
            <p:cNvGrpSpPr/>
            <p:nvPr/>
          </p:nvGrpSpPr>
          <p:grpSpPr>
            <a:xfrm>
              <a:off x="4276937" y="2155961"/>
              <a:ext cx="651965" cy="891358"/>
              <a:chOff x="3069908" y="2599997"/>
              <a:chExt cx="1036675" cy="1417328"/>
            </a:xfrm>
          </p:grpSpPr>
          <p:sp>
            <p:nvSpPr>
              <p:cNvPr id="11776" name="Google Shape;11776;p6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1777" name="Google Shape;11777;p6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8" name="Google Shape;11778;p60"/>
            <p:cNvGrpSpPr/>
            <p:nvPr/>
          </p:nvGrpSpPr>
          <p:grpSpPr>
            <a:xfrm>
              <a:off x="5054918" y="1201875"/>
              <a:ext cx="999548" cy="602711"/>
              <a:chOff x="4306958" y="1082925"/>
              <a:chExt cx="1589359" cy="958358"/>
            </a:xfrm>
          </p:grpSpPr>
          <p:sp>
            <p:nvSpPr>
              <p:cNvPr id="11779" name="Google Shape;11779;p6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1780" name="Google Shape;11780;p6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1" name="Google Shape;11781;p60"/>
            <p:cNvGrpSpPr/>
            <p:nvPr/>
          </p:nvGrpSpPr>
          <p:grpSpPr>
            <a:xfrm>
              <a:off x="4249973" y="1303451"/>
              <a:ext cx="799317" cy="841334"/>
              <a:chOff x="3027033" y="1244439"/>
              <a:chExt cx="1270977" cy="1337786"/>
            </a:xfrm>
          </p:grpSpPr>
          <p:sp>
            <p:nvSpPr>
              <p:cNvPr id="11782" name="Google Shape;11782;p6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1783" name="Google Shape;11783;p6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84" name="Google Shape;11784;p60"/>
          <p:cNvGrpSpPr/>
          <p:nvPr/>
        </p:nvGrpSpPr>
        <p:grpSpPr>
          <a:xfrm>
            <a:off x="4072551" y="2058137"/>
            <a:ext cx="750769" cy="683784"/>
            <a:chOff x="4204684" y="2104422"/>
            <a:chExt cx="699822" cy="637382"/>
          </a:xfrm>
        </p:grpSpPr>
        <p:grpSp>
          <p:nvGrpSpPr>
            <p:cNvPr id="11785" name="Google Shape;11785;p60"/>
            <p:cNvGrpSpPr/>
            <p:nvPr/>
          </p:nvGrpSpPr>
          <p:grpSpPr>
            <a:xfrm>
              <a:off x="4204684" y="2430067"/>
              <a:ext cx="342957" cy="311738"/>
              <a:chOff x="4204684" y="2430067"/>
              <a:chExt cx="342957" cy="311738"/>
            </a:xfrm>
          </p:grpSpPr>
          <p:sp>
            <p:nvSpPr>
              <p:cNvPr id="11786" name="Google Shape;11786;p6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6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8" name="Google Shape;11788;p60"/>
            <p:cNvGrpSpPr/>
            <p:nvPr/>
          </p:nvGrpSpPr>
          <p:grpSpPr>
            <a:xfrm>
              <a:off x="4561586" y="2430067"/>
              <a:ext cx="342920" cy="311738"/>
              <a:chOff x="4561586" y="2430067"/>
              <a:chExt cx="342920" cy="311738"/>
            </a:xfrm>
          </p:grpSpPr>
          <p:sp>
            <p:nvSpPr>
              <p:cNvPr id="11789" name="Google Shape;11789;p6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6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1" name="Google Shape;11791;p60"/>
            <p:cNvGrpSpPr/>
            <p:nvPr/>
          </p:nvGrpSpPr>
          <p:grpSpPr>
            <a:xfrm>
              <a:off x="4561586" y="2104422"/>
              <a:ext cx="342920" cy="311738"/>
              <a:chOff x="4561586" y="2104422"/>
              <a:chExt cx="342920" cy="311738"/>
            </a:xfrm>
          </p:grpSpPr>
          <p:sp>
            <p:nvSpPr>
              <p:cNvPr id="11792" name="Google Shape;11792;p6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6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4" name="Google Shape;11794;p60"/>
            <p:cNvGrpSpPr/>
            <p:nvPr/>
          </p:nvGrpSpPr>
          <p:grpSpPr>
            <a:xfrm>
              <a:off x="4204684" y="2104422"/>
              <a:ext cx="342957" cy="311664"/>
              <a:chOff x="4204684" y="2104422"/>
              <a:chExt cx="342957" cy="311664"/>
            </a:xfrm>
          </p:grpSpPr>
          <p:sp>
            <p:nvSpPr>
              <p:cNvPr id="11795" name="Google Shape;11795;p6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6" name="Google Shape;11796;p6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97" name="Google Shape;11797;p60"/>
          <p:cNvGrpSpPr/>
          <p:nvPr/>
        </p:nvGrpSpPr>
        <p:grpSpPr>
          <a:xfrm>
            <a:off x="5536984" y="1171351"/>
            <a:ext cx="660591" cy="688867"/>
            <a:chOff x="5830645" y="1267368"/>
            <a:chExt cx="530340" cy="553040"/>
          </a:xfrm>
        </p:grpSpPr>
        <p:sp>
          <p:nvSpPr>
            <p:cNvPr id="11798" name="Google Shape;11798;p6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9" name="Google Shape;11799;p60"/>
            <p:cNvGrpSpPr/>
            <p:nvPr/>
          </p:nvGrpSpPr>
          <p:grpSpPr>
            <a:xfrm>
              <a:off x="5830645" y="1267368"/>
              <a:ext cx="259743" cy="269909"/>
              <a:chOff x="5830645" y="1267368"/>
              <a:chExt cx="259743" cy="269909"/>
            </a:xfrm>
          </p:grpSpPr>
          <p:sp>
            <p:nvSpPr>
              <p:cNvPr id="11800" name="Google Shape;11800;p6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6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2" name="Google Shape;11802;p60"/>
            <p:cNvGrpSpPr/>
            <p:nvPr/>
          </p:nvGrpSpPr>
          <p:grpSpPr>
            <a:xfrm>
              <a:off x="6101293" y="1267368"/>
              <a:ext cx="259692" cy="269909"/>
              <a:chOff x="6101293" y="1267368"/>
              <a:chExt cx="259692" cy="269909"/>
            </a:xfrm>
          </p:grpSpPr>
          <p:sp>
            <p:nvSpPr>
              <p:cNvPr id="11803" name="Google Shape;11803;p6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6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5" name="Google Shape;11805;p60"/>
            <p:cNvGrpSpPr/>
            <p:nvPr/>
          </p:nvGrpSpPr>
          <p:grpSpPr>
            <a:xfrm>
              <a:off x="5830645" y="1550500"/>
              <a:ext cx="259692" cy="269909"/>
              <a:chOff x="5830645" y="1550500"/>
              <a:chExt cx="259692" cy="269909"/>
            </a:xfrm>
          </p:grpSpPr>
          <p:sp>
            <p:nvSpPr>
              <p:cNvPr id="11806" name="Google Shape;11806;p6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7" name="Google Shape;11807;p6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8" name="Google Shape;11808;p60"/>
            <p:cNvGrpSpPr/>
            <p:nvPr/>
          </p:nvGrpSpPr>
          <p:grpSpPr>
            <a:xfrm>
              <a:off x="6101293" y="1550500"/>
              <a:ext cx="259692" cy="269909"/>
              <a:chOff x="6101293" y="1550500"/>
              <a:chExt cx="259692" cy="269909"/>
            </a:xfrm>
          </p:grpSpPr>
          <p:sp>
            <p:nvSpPr>
              <p:cNvPr id="11809" name="Google Shape;11809;p6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6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11" name="Google Shape;11811;p60"/>
          <p:cNvGrpSpPr/>
          <p:nvPr/>
        </p:nvGrpSpPr>
        <p:grpSpPr>
          <a:xfrm>
            <a:off x="739138" y="2061810"/>
            <a:ext cx="697154" cy="679574"/>
            <a:chOff x="2679875" y="2361475"/>
            <a:chExt cx="780425" cy="760575"/>
          </a:xfrm>
        </p:grpSpPr>
        <p:sp>
          <p:nvSpPr>
            <p:cNvPr id="11812" name="Google Shape;11812;p6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11813;p6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4" name="Google Shape;11814;p6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5" name="Google Shape;11815;p6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11816;p6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6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8" name="Google Shape;11818;p60"/>
          <p:cNvGrpSpPr/>
          <p:nvPr/>
        </p:nvGrpSpPr>
        <p:grpSpPr>
          <a:xfrm>
            <a:off x="3138297" y="1171402"/>
            <a:ext cx="735829" cy="684547"/>
            <a:chOff x="3351965" y="1148808"/>
            <a:chExt cx="750770" cy="698375"/>
          </a:xfrm>
        </p:grpSpPr>
        <p:grpSp>
          <p:nvGrpSpPr>
            <p:cNvPr id="11819" name="Google Shape;11819;p60"/>
            <p:cNvGrpSpPr/>
            <p:nvPr/>
          </p:nvGrpSpPr>
          <p:grpSpPr>
            <a:xfrm>
              <a:off x="3586796" y="1148808"/>
              <a:ext cx="294857" cy="286830"/>
              <a:chOff x="3750225" y="1774000"/>
              <a:chExt cx="149575" cy="145525"/>
            </a:xfrm>
          </p:grpSpPr>
          <p:sp>
            <p:nvSpPr>
              <p:cNvPr id="11820" name="Google Shape;11820;p6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6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2" name="Google Shape;11822;p60"/>
            <p:cNvGrpSpPr/>
            <p:nvPr/>
          </p:nvGrpSpPr>
          <p:grpSpPr>
            <a:xfrm>
              <a:off x="3779245" y="1375768"/>
              <a:ext cx="323490" cy="286978"/>
              <a:chOff x="3847850" y="1889150"/>
              <a:chExt cx="164100" cy="145600"/>
            </a:xfrm>
          </p:grpSpPr>
          <p:sp>
            <p:nvSpPr>
              <p:cNvPr id="11823" name="Google Shape;11823;p6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6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5" name="Google Shape;11825;p60"/>
            <p:cNvGrpSpPr/>
            <p:nvPr/>
          </p:nvGrpSpPr>
          <p:grpSpPr>
            <a:xfrm>
              <a:off x="3351965" y="1330435"/>
              <a:ext cx="295449" cy="285401"/>
              <a:chOff x="3631100" y="1866150"/>
              <a:chExt cx="149875" cy="144800"/>
            </a:xfrm>
          </p:grpSpPr>
          <p:sp>
            <p:nvSpPr>
              <p:cNvPr id="11826" name="Google Shape;11826;p6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6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8" name="Google Shape;11828;p60"/>
            <p:cNvGrpSpPr/>
            <p:nvPr/>
          </p:nvGrpSpPr>
          <p:grpSpPr>
            <a:xfrm>
              <a:off x="3548208" y="1560352"/>
              <a:ext cx="294808" cy="286830"/>
              <a:chOff x="3730650" y="1982800"/>
              <a:chExt cx="149550" cy="145525"/>
            </a:xfrm>
          </p:grpSpPr>
          <p:sp>
            <p:nvSpPr>
              <p:cNvPr id="11829" name="Google Shape;11829;p6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6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31" name="Google Shape;11831;p60"/>
          <p:cNvGrpSpPr/>
          <p:nvPr/>
        </p:nvGrpSpPr>
        <p:grpSpPr>
          <a:xfrm>
            <a:off x="7639949" y="1171356"/>
            <a:ext cx="804565" cy="677795"/>
            <a:chOff x="7636443" y="1204988"/>
            <a:chExt cx="804565" cy="677795"/>
          </a:xfrm>
        </p:grpSpPr>
        <p:grpSp>
          <p:nvGrpSpPr>
            <p:cNvPr id="11832" name="Google Shape;11832;p60"/>
            <p:cNvGrpSpPr/>
            <p:nvPr/>
          </p:nvGrpSpPr>
          <p:grpSpPr>
            <a:xfrm>
              <a:off x="7636443" y="1509705"/>
              <a:ext cx="804565" cy="373078"/>
              <a:chOff x="7636443" y="1509705"/>
              <a:chExt cx="804565" cy="373078"/>
            </a:xfrm>
          </p:grpSpPr>
          <p:sp>
            <p:nvSpPr>
              <p:cNvPr id="11833" name="Google Shape;11833;p6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6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5" name="Google Shape;11835;p60"/>
            <p:cNvGrpSpPr/>
            <p:nvPr/>
          </p:nvGrpSpPr>
          <p:grpSpPr>
            <a:xfrm>
              <a:off x="7636443" y="1408133"/>
              <a:ext cx="804565" cy="373078"/>
              <a:chOff x="7636443" y="1408133"/>
              <a:chExt cx="804565" cy="373078"/>
            </a:xfrm>
          </p:grpSpPr>
          <p:sp>
            <p:nvSpPr>
              <p:cNvPr id="11836" name="Google Shape;11836;p6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6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8" name="Google Shape;11838;p60"/>
            <p:cNvGrpSpPr/>
            <p:nvPr/>
          </p:nvGrpSpPr>
          <p:grpSpPr>
            <a:xfrm>
              <a:off x="7636443" y="1306560"/>
              <a:ext cx="804565" cy="373078"/>
              <a:chOff x="7636443" y="1306560"/>
              <a:chExt cx="804565" cy="373078"/>
            </a:xfrm>
          </p:grpSpPr>
          <p:sp>
            <p:nvSpPr>
              <p:cNvPr id="11839" name="Google Shape;11839;p6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6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1" name="Google Shape;11841;p60"/>
            <p:cNvGrpSpPr/>
            <p:nvPr/>
          </p:nvGrpSpPr>
          <p:grpSpPr>
            <a:xfrm>
              <a:off x="7636443" y="1204988"/>
              <a:ext cx="804565" cy="373078"/>
              <a:chOff x="7636443" y="1204988"/>
              <a:chExt cx="804565" cy="373078"/>
            </a:xfrm>
          </p:grpSpPr>
          <p:sp>
            <p:nvSpPr>
              <p:cNvPr id="11842" name="Google Shape;11842;p6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6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44" name="Google Shape;11844;p60"/>
          <p:cNvGrpSpPr/>
          <p:nvPr/>
        </p:nvGrpSpPr>
        <p:grpSpPr>
          <a:xfrm>
            <a:off x="4978796" y="2078771"/>
            <a:ext cx="661339" cy="661188"/>
            <a:chOff x="3990000" y="975400"/>
            <a:chExt cx="3934200" cy="3933300"/>
          </a:xfrm>
        </p:grpSpPr>
        <p:sp>
          <p:nvSpPr>
            <p:cNvPr id="11845" name="Google Shape;11845;p6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6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6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6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9" name="Google Shape;11849;p60"/>
          <p:cNvGrpSpPr/>
          <p:nvPr/>
        </p:nvGrpSpPr>
        <p:grpSpPr>
          <a:xfrm>
            <a:off x="6622444" y="2057409"/>
            <a:ext cx="868881" cy="684241"/>
            <a:chOff x="6598259" y="2078634"/>
            <a:chExt cx="868881" cy="684241"/>
          </a:xfrm>
        </p:grpSpPr>
        <p:sp>
          <p:nvSpPr>
            <p:cNvPr id="11850" name="Google Shape;11850;p6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6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6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6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6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6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6" name="Google Shape;11856;p60"/>
            <p:cNvGrpSpPr/>
            <p:nvPr/>
          </p:nvGrpSpPr>
          <p:grpSpPr>
            <a:xfrm>
              <a:off x="6808175" y="2078634"/>
              <a:ext cx="452229" cy="684241"/>
              <a:chOff x="6808175" y="2078634"/>
              <a:chExt cx="452229" cy="684241"/>
            </a:xfrm>
          </p:grpSpPr>
          <p:sp>
            <p:nvSpPr>
              <p:cNvPr id="11857" name="Google Shape;11857;p6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6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6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6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6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6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63" name="Google Shape;11863;p60"/>
              <p:cNvGrpSpPr/>
              <p:nvPr/>
            </p:nvGrpSpPr>
            <p:grpSpPr>
              <a:xfrm>
                <a:off x="6821586" y="2078634"/>
                <a:ext cx="426871" cy="684241"/>
                <a:chOff x="6821586" y="2078634"/>
                <a:chExt cx="426871" cy="684241"/>
              </a:xfrm>
            </p:grpSpPr>
            <p:grpSp>
              <p:nvGrpSpPr>
                <p:cNvPr id="11864" name="Google Shape;11864;p60"/>
                <p:cNvGrpSpPr/>
                <p:nvPr/>
              </p:nvGrpSpPr>
              <p:grpSpPr>
                <a:xfrm>
                  <a:off x="6821586" y="2078634"/>
                  <a:ext cx="426871" cy="684241"/>
                  <a:chOff x="6821586" y="2078634"/>
                  <a:chExt cx="426871" cy="684241"/>
                </a:xfrm>
              </p:grpSpPr>
              <p:sp>
                <p:nvSpPr>
                  <p:cNvPr id="11865" name="Google Shape;11865;p6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6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6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6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6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0" name="Google Shape;11870;p6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6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6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6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4" name="Google Shape;11874;p6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5" name="Google Shape;11875;p6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6" name="Google Shape;11876;p6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7" name="Google Shape;11877;p6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6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9" name="Google Shape;11879;p6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0" name="Google Shape;11880;p6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1" name="Google Shape;11881;p6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6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3" name="Google Shape;11883;p6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84" name="Google Shape;11884;p6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5" name="Google Shape;11885;p6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6" name="Google Shape;11886;p6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7" name="Google Shape;11887;p6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8" name="Google Shape;11888;p6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9" name="Google Shape;11889;p6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890" name="Google Shape;11890;p60"/>
          <p:cNvGrpSpPr/>
          <p:nvPr/>
        </p:nvGrpSpPr>
        <p:grpSpPr>
          <a:xfrm>
            <a:off x="5795610" y="2063018"/>
            <a:ext cx="671358" cy="671358"/>
            <a:chOff x="6535625" y="760425"/>
            <a:chExt cx="1665900" cy="1665900"/>
          </a:xfrm>
        </p:grpSpPr>
        <p:sp>
          <p:nvSpPr>
            <p:cNvPr id="11891" name="Google Shape;11891;p6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2" name="Google Shape;11892;p6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6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6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5" name="Google Shape;11895;p60"/>
          <p:cNvGrpSpPr/>
          <p:nvPr/>
        </p:nvGrpSpPr>
        <p:grpSpPr>
          <a:xfrm>
            <a:off x="732427" y="3731418"/>
            <a:ext cx="1340789" cy="640830"/>
            <a:chOff x="238125" y="1151100"/>
            <a:chExt cx="7139450" cy="3412300"/>
          </a:xfrm>
        </p:grpSpPr>
        <p:sp>
          <p:nvSpPr>
            <p:cNvPr id="11896" name="Google Shape;11896;p6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6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8" name="Google Shape;11898;p6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9" name="Google Shape;11899;p6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6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6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6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6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4" name="Google Shape;11904;p6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6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6" name="Google Shape;11906;p6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7" name="Google Shape;11907;p6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8" name="Google Shape;11908;p60"/>
          <p:cNvGrpSpPr/>
          <p:nvPr/>
        </p:nvGrpSpPr>
        <p:grpSpPr>
          <a:xfrm>
            <a:off x="5599650" y="2934699"/>
            <a:ext cx="985357" cy="585764"/>
            <a:chOff x="5145061" y="2881789"/>
            <a:chExt cx="1107641" cy="658458"/>
          </a:xfrm>
        </p:grpSpPr>
        <p:grpSp>
          <p:nvGrpSpPr>
            <p:cNvPr id="11909" name="Google Shape;11909;p60"/>
            <p:cNvGrpSpPr/>
            <p:nvPr/>
          </p:nvGrpSpPr>
          <p:grpSpPr>
            <a:xfrm>
              <a:off x="5722989" y="3244587"/>
              <a:ext cx="529713" cy="295659"/>
              <a:chOff x="5722989" y="3244587"/>
              <a:chExt cx="529713" cy="295659"/>
            </a:xfrm>
          </p:grpSpPr>
          <p:sp>
            <p:nvSpPr>
              <p:cNvPr id="11910" name="Google Shape;11910;p6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1911" name="Google Shape;11911;p6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1912" name="Google Shape;11912;p60"/>
            <p:cNvGrpSpPr/>
            <p:nvPr/>
          </p:nvGrpSpPr>
          <p:grpSpPr>
            <a:xfrm>
              <a:off x="5145061" y="3244587"/>
              <a:ext cx="536807" cy="295659"/>
              <a:chOff x="5145061" y="3244587"/>
              <a:chExt cx="536807" cy="295659"/>
            </a:xfrm>
          </p:grpSpPr>
          <p:sp>
            <p:nvSpPr>
              <p:cNvPr id="11913" name="Google Shape;11913;p6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1914" name="Google Shape;11914;p6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1915" name="Google Shape;11915;p60"/>
            <p:cNvGrpSpPr/>
            <p:nvPr/>
          </p:nvGrpSpPr>
          <p:grpSpPr>
            <a:xfrm>
              <a:off x="5341327" y="2898245"/>
              <a:ext cx="532309" cy="614891"/>
              <a:chOff x="5341327" y="2898245"/>
              <a:chExt cx="532309" cy="614891"/>
            </a:xfrm>
          </p:grpSpPr>
          <p:sp>
            <p:nvSpPr>
              <p:cNvPr id="11916" name="Google Shape;11916;p6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1917" name="Google Shape;11917;p6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1918" name="Google Shape;11918;p60"/>
            <p:cNvGrpSpPr/>
            <p:nvPr/>
          </p:nvGrpSpPr>
          <p:grpSpPr>
            <a:xfrm>
              <a:off x="5532290" y="2881789"/>
              <a:ext cx="620516" cy="305456"/>
              <a:chOff x="5532290" y="2881789"/>
              <a:chExt cx="620516" cy="305456"/>
            </a:xfrm>
          </p:grpSpPr>
          <p:sp>
            <p:nvSpPr>
              <p:cNvPr id="11919" name="Google Shape;11919;p6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1920" name="Google Shape;11920;p6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11921" name="Google Shape;11921;p60"/>
          <p:cNvGrpSpPr/>
          <p:nvPr/>
        </p:nvGrpSpPr>
        <p:grpSpPr>
          <a:xfrm>
            <a:off x="8178573" y="3726757"/>
            <a:ext cx="269068" cy="645491"/>
            <a:chOff x="7026852" y="3311869"/>
            <a:chExt cx="434331" cy="1041954"/>
          </a:xfrm>
        </p:grpSpPr>
        <p:sp>
          <p:nvSpPr>
            <p:cNvPr id="11922" name="Google Shape;11922;p6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3" name="Google Shape;11923;p6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6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5" name="Google Shape;11925;p60"/>
          <p:cNvGrpSpPr/>
          <p:nvPr/>
        </p:nvGrpSpPr>
        <p:grpSpPr>
          <a:xfrm>
            <a:off x="6195154" y="3765995"/>
            <a:ext cx="293882" cy="293836"/>
            <a:chOff x="4873519" y="3311869"/>
            <a:chExt cx="499374" cy="499296"/>
          </a:xfrm>
        </p:grpSpPr>
        <p:sp>
          <p:nvSpPr>
            <p:cNvPr id="11926" name="Google Shape;11926;p6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6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8" name="Google Shape;11928;p60"/>
          <p:cNvGrpSpPr/>
          <p:nvPr/>
        </p:nvGrpSpPr>
        <p:grpSpPr>
          <a:xfrm>
            <a:off x="6195154" y="4078366"/>
            <a:ext cx="293882" cy="293882"/>
            <a:chOff x="4873519" y="3875839"/>
            <a:chExt cx="499374" cy="499374"/>
          </a:xfrm>
        </p:grpSpPr>
        <p:sp>
          <p:nvSpPr>
            <p:cNvPr id="11929" name="Google Shape;11929;p6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6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1" name="Google Shape;11931;p60"/>
          <p:cNvGrpSpPr/>
          <p:nvPr/>
        </p:nvGrpSpPr>
        <p:grpSpPr>
          <a:xfrm>
            <a:off x="2425681" y="2050319"/>
            <a:ext cx="698104" cy="698208"/>
            <a:chOff x="2565073" y="2075876"/>
            <a:chExt cx="672482" cy="672518"/>
          </a:xfrm>
        </p:grpSpPr>
        <p:sp>
          <p:nvSpPr>
            <p:cNvPr id="11932" name="Google Shape;11932;p6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3" name="Google Shape;11933;p6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6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5" name="Google Shape;11935;p6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6" name="Google Shape;11936;p6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7" name="Google Shape;11937;p6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8" name="Google Shape;11938;p60"/>
          <p:cNvGrpSpPr/>
          <p:nvPr/>
        </p:nvGrpSpPr>
        <p:grpSpPr>
          <a:xfrm>
            <a:off x="5649092" y="3734919"/>
            <a:ext cx="438354" cy="637329"/>
            <a:chOff x="1697726" y="3244179"/>
            <a:chExt cx="788124" cy="1146069"/>
          </a:xfrm>
        </p:grpSpPr>
        <p:sp>
          <p:nvSpPr>
            <p:cNvPr id="11939" name="Google Shape;11939;p6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6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41" name="Google Shape;11941;p6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42" name="Google Shape;11942;p60"/>
          <p:cNvGrpSpPr/>
          <p:nvPr/>
        </p:nvGrpSpPr>
        <p:grpSpPr>
          <a:xfrm>
            <a:off x="7650306" y="2063282"/>
            <a:ext cx="799565" cy="670282"/>
            <a:chOff x="7617850" y="2063282"/>
            <a:chExt cx="799565" cy="670282"/>
          </a:xfrm>
        </p:grpSpPr>
        <p:cxnSp>
          <p:nvCxnSpPr>
            <p:cNvPr id="11943" name="Google Shape;11943;p6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1944" name="Google Shape;11944;p6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1945" name="Google Shape;11945;p6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1946" name="Google Shape;11946;p6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1947" name="Google Shape;11947;p6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11948" name="Google Shape;11948;p6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11949" name="Google Shape;11949;p60"/>
            <p:cNvGrpSpPr/>
            <p:nvPr/>
          </p:nvGrpSpPr>
          <p:grpSpPr>
            <a:xfrm>
              <a:off x="7734309" y="2063282"/>
              <a:ext cx="570957" cy="620095"/>
              <a:chOff x="7734309" y="2063282"/>
              <a:chExt cx="570957" cy="620095"/>
            </a:xfrm>
          </p:grpSpPr>
          <p:grpSp>
            <p:nvGrpSpPr>
              <p:cNvPr id="11950" name="Google Shape;11950;p60"/>
              <p:cNvGrpSpPr/>
              <p:nvPr/>
            </p:nvGrpSpPr>
            <p:grpSpPr>
              <a:xfrm>
                <a:off x="8031573" y="2063282"/>
                <a:ext cx="273693" cy="620095"/>
                <a:chOff x="8031573" y="2063282"/>
                <a:chExt cx="273693" cy="620095"/>
              </a:xfrm>
            </p:grpSpPr>
            <p:sp>
              <p:nvSpPr>
                <p:cNvPr id="11951" name="Google Shape;11951;p6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6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6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6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5" name="Google Shape;11955;p60"/>
              <p:cNvGrpSpPr/>
              <p:nvPr/>
            </p:nvGrpSpPr>
            <p:grpSpPr>
              <a:xfrm flipH="1">
                <a:off x="7734309" y="2063282"/>
                <a:ext cx="273693" cy="620095"/>
                <a:chOff x="8031573" y="2063282"/>
                <a:chExt cx="273693" cy="620095"/>
              </a:xfrm>
            </p:grpSpPr>
            <p:sp>
              <p:nvSpPr>
                <p:cNvPr id="11956" name="Google Shape;11956;p6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6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6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6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960" name="Google Shape;11960;p6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1" name="Google Shape;11961;p6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62" name="Google Shape;11962;p60"/>
          <p:cNvGrpSpPr/>
          <p:nvPr/>
        </p:nvGrpSpPr>
        <p:grpSpPr>
          <a:xfrm>
            <a:off x="7836913" y="2916765"/>
            <a:ext cx="602567" cy="601884"/>
            <a:chOff x="1186975" y="238125"/>
            <a:chExt cx="5244275" cy="5238325"/>
          </a:xfrm>
        </p:grpSpPr>
        <p:sp>
          <p:nvSpPr>
            <p:cNvPr id="11963" name="Google Shape;11963;p6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6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6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6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7" name="Google Shape;11967;p60"/>
          <p:cNvGrpSpPr/>
          <p:nvPr/>
        </p:nvGrpSpPr>
        <p:grpSpPr>
          <a:xfrm>
            <a:off x="3279650" y="2056249"/>
            <a:ext cx="651848" cy="687338"/>
            <a:chOff x="3400515" y="2056248"/>
            <a:chExt cx="698134" cy="735987"/>
          </a:xfrm>
        </p:grpSpPr>
        <p:grpSp>
          <p:nvGrpSpPr>
            <p:cNvPr id="11968" name="Google Shape;11968;p60"/>
            <p:cNvGrpSpPr/>
            <p:nvPr/>
          </p:nvGrpSpPr>
          <p:grpSpPr>
            <a:xfrm>
              <a:off x="3400515" y="2283913"/>
              <a:ext cx="312919" cy="219900"/>
              <a:chOff x="3400515" y="2283913"/>
              <a:chExt cx="312919" cy="219900"/>
            </a:xfrm>
          </p:grpSpPr>
          <p:sp>
            <p:nvSpPr>
              <p:cNvPr id="11969" name="Google Shape;11969;p6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1970" name="Google Shape;11970;p6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11971" name="Google Shape;11971;p60"/>
            <p:cNvGrpSpPr/>
            <p:nvPr/>
          </p:nvGrpSpPr>
          <p:grpSpPr>
            <a:xfrm>
              <a:off x="3547823" y="2461089"/>
              <a:ext cx="219900" cy="331146"/>
              <a:chOff x="3547823" y="2461089"/>
              <a:chExt cx="219900" cy="331146"/>
            </a:xfrm>
          </p:grpSpPr>
          <p:sp>
            <p:nvSpPr>
              <p:cNvPr id="11972" name="Google Shape;11972;p6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1973" name="Google Shape;11973;p6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11974" name="Google Shape;11974;p60"/>
            <p:cNvGrpSpPr/>
            <p:nvPr/>
          </p:nvGrpSpPr>
          <p:grpSpPr>
            <a:xfrm>
              <a:off x="3734138" y="2461089"/>
              <a:ext cx="219900" cy="331146"/>
              <a:chOff x="3734138" y="2461089"/>
              <a:chExt cx="219900" cy="331146"/>
            </a:xfrm>
          </p:grpSpPr>
          <p:sp>
            <p:nvSpPr>
              <p:cNvPr id="11975" name="Google Shape;11975;p6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1976" name="Google Shape;11976;p6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11977" name="Google Shape;11977;p60"/>
            <p:cNvGrpSpPr/>
            <p:nvPr/>
          </p:nvGrpSpPr>
          <p:grpSpPr>
            <a:xfrm>
              <a:off x="3787560" y="2281742"/>
              <a:ext cx="311089" cy="219900"/>
              <a:chOff x="3787560" y="2281742"/>
              <a:chExt cx="311089" cy="219900"/>
            </a:xfrm>
          </p:grpSpPr>
          <p:sp>
            <p:nvSpPr>
              <p:cNvPr id="11978" name="Google Shape;11978;p6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1979" name="Google Shape;11979;p6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11980" name="Google Shape;11980;p60"/>
            <p:cNvGrpSpPr/>
            <p:nvPr/>
          </p:nvGrpSpPr>
          <p:grpSpPr>
            <a:xfrm>
              <a:off x="3637290" y="2056248"/>
              <a:ext cx="219900" cy="330736"/>
              <a:chOff x="3637290" y="2056248"/>
              <a:chExt cx="219900" cy="330736"/>
            </a:xfrm>
          </p:grpSpPr>
          <p:sp>
            <p:nvSpPr>
              <p:cNvPr id="11981" name="Google Shape;11981;p6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11982" name="Google Shape;11982;p6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11983" name="Google Shape;11983;p60"/>
          <p:cNvGrpSpPr/>
          <p:nvPr/>
        </p:nvGrpSpPr>
        <p:grpSpPr>
          <a:xfrm>
            <a:off x="2571356" y="2926255"/>
            <a:ext cx="1268144" cy="592394"/>
            <a:chOff x="238125" y="1188750"/>
            <a:chExt cx="7140450" cy="3335550"/>
          </a:xfrm>
        </p:grpSpPr>
        <p:sp>
          <p:nvSpPr>
            <p:cNvPr id="11984" name="Google Shape;11984;p6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5" name="Google Shape;11985;p6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6" name="Google Shape;11986;p6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6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6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9" name="Google Shape;11989;p60"/>
          <p:cNvGrpSpPr/>
          <p:nvPr/>
        </p:nvGrpSpPr>
        <p:grpSpPr>
          <a:xfrm>
            <a:off x="6679257" y="2928410"/>
            <a:ext cx="1053944" cy="590147"/>
            <a:chOff x="238125" y="1335475"/>
            <a:chExt cx="5418735" cy="3034175"/>
          </a:xfrm>
        </p:grpSpPr>
        <p:sp>
          <p:nvSpPr>
            <p:cNvPr id="11990" name="Google Shape;11990;p6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1" name="Google Shape;11991;p6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2" name="Google Shape;11992;p6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3" name="Google Shape;11993;p60"/>
          <p:cNvGrpSpPr/>
          <p:nvPr/>
        </p:nvGrpSpPr>
        <p:grpSpPr>
          <a:xfrm>
            <a:off x="4110066" y="3733309"/>
            <a:ext cx="1268207" cy="638939"/>
            <a:chOff x="3967651" y="3645904"/>
            <a:chExt cx="1479304" cy="745292"/>
          </a:xfrm>
        </p:grpSpPr>
        <p:grpSp>
          <p:nvGrpSpPr>
            <p:cNvPr id="11994" name="Google Shape;11994;p60"/>
            <p:cNvGrpSpPr/>
            <p:nvPr/>
          </p:nvGrpSpPr>
          <p:grpSpPr>
            <a:xfrm>
              <a:off x="3967651" y="4009026"/>
              <a:ext cx="1479304" cy="382170"/>
              <a:chOff x="3967651" y="4009026"/>
              <a:chExt cx="1479304" cy="382170"/>
            </a:xfrm>
          </p:grpSpPr>
          <p:grpSp>
            <p:nvGrpSpPr>
              <p:cNvPr id="11995" name="Google Shape;11995;p60"/>
              <p:cNvGrpSpPr/>
              <p:nvPr/>
            </p:nvGrpSpPr>
            <p:grpSpPr>
              <a:xfrm>
                <a:off x="4892216" y="4195630"/>
                <a:ext cx="554739" cy="195566"/>
                <a:chOff x="3604375" y="4892160"/>
                <a:chExt cx="1651500" cy="582215"/>
              </a:xfrm>
            </p:grpSpPr>
            <p:sp>
              <p:nvSpPr>
                <p:cNvPr id="11996" name="Google Shape;11996;p6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7" name="Google Shape;11997;p6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8" name="Google Shape;11998;p60"/>
              <p:cNvGrpSpPr/>
              <p:nvPr/>
            </p:nvGrpSpPr>
            <p:grpSpPr>
              <a:xfrm>
                <a:off x="3967651" y="4146303"/>
                <a:ext cx="579402" cy="244893"/>
                <a:chOff x="851875" y="4745310"/>
                <a:chExt cx="1724925" cy="729065"/>
              </a:xfrm>
            </p:grpSpPr>
            <p:sp>
              <p:nvSpPr>
                <p:cNvPr id="11999" name="Google Shape;11999;p6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0" name="Google Shape;12000;p6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1" name="Google Shape;12001;p60"/>
              <p:cNvGrpSpPr/>
              <p:nvPr/>
            </p:nvGrpSpPr>
            <p:grpSpPr>
              <a:xfrm>
                <a:off x="4460753" y="4009026"/>
                <a:ext cx="493110" cy="382170"/>
                <a:chOff x="2319875" y="4336625"/>
                <a:chExt cx="1468025" cy="1137750"/>
              </a:xfrm>
            </p:grpSpPr>
            <p:sp>
              <p:nvSpPr>
                <p:cNvPr id="12002" name="Google Shape;12002;p6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3" name="Google Shape;12003;p6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4" name="Google Shape;12004;p60"/>
            <p:cNvGrpSpPr/>
            <p:nvPr/>
          </p:nvGrpSpPr>
          <p:grpSpPr>
            <a:xfrm>
              <a:off x="4479443" y="3645904"/>
              <a:ext cx="455965" cy="388789"/>
              <a:chOff x="2957425" y="238100"/>
              <a:chExt cx="1910200" cy="1628775"/>
            </a:xfrm>
          </p:grpSpPr>
          <p:sp>
            <p:nvSpPr>
              <p:cNvPr id="12005" name="Google Shape;12005;p6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6" name="Google Shape;12006;p6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7" name="Google Shape;12007;p6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8" name="Google Shape;12008;p6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9" name="Google Shape;12009;p6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0" name="Google Shape;12010;p6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1" name="Google Shape;12011;p6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6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6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4" name="Google Shape;12014;p6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15" name="Google Shape;12015;p60"/>
          <p:cNvGrpSpPr/>
          <p:nvPr/>
        </p:nvGrpSpPr>
        <p:grpSpPr>
          <a:xfrm>
            <a:off x="2496179" y="3734510"/>
            <a:ext cx="1243128" cy="637739"/>
            <a:chOff x="2496310" y="3693351"/>
            <a:chExt cx="1342906" cy="688926"/>
          </a:xfrm>
        </p:grpSpPr>
        <p:grpSp>
          <p:nvGrpSpPr>
            <p:cNvPr id="12016" name="Google Shape;12016;p60"/>
            <p:cNvGrpSpPr/>
            <p:nvPr/>
          </p:nvGrpSpPr>
          <p:grpSpPr>
            <a:xfrm>
              <a:off x="2496310" y="3693351"/>
              <a:ext cx="1342906" cy="688875"/>
              <a:chOff x="2496310" y="3693351"/>
              <a:chExt cx="1342906" cy="688875"/>
            </a:xfrm>
          </p:grpSpPr>
          <p:sp>
            <p:nvSpPr>
              <p:cNvPr id="12017" name="Google Shape;12017;p6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8" name="Google Shape;12018;p6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9" name="Google Shape;12019;p6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6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6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2" name="Google Shape;12022;p6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23" name="Google Shape;12023;p60"/>
              <p:cNvCxnSpPr>
                <a:stCxn id="1202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12024" name="Google Shape;12024;p60"/>
              <p:cNvCxnSpPr>
                <a:stCxn id="1201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12025" name="Google Shape;12025;p60"/>
              <p:cNvCxnSpPr>
                <a:stCxn id="1201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12026" name="Google Shape;12026;p60"/>
              <p:cNvCxnSpPr>
                <a:stCxn id="1202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12027" name="Google Shape;12027;p60"/>
              <p:cNvCxnSpPr>
                <a:stCxn id="1202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2028" name="Google Shape;12028;p60"/>
            <p:cNvGrpSpPr/>
            <p:nvPr/>
          </p:nvGrpSpPr>
          <p:grpSpPr>
            <a:xfrm>
              <a:off x="2675275" y="3930557"/>
              <a:ext cx="1003306" cy="451719"/>
              <a:chOff x="2675275" y="4174282"/>
              <a:chExt cx="1003306" cy="451719"/>
            </a:xfrm>
          </p:grpSpPr>
          <p:sp>
            <p:nvSpPr>
              <p:cNvPr id="12029" name="Google Shape;12029;p6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6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6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32" name="Google Shape;12032;p60"/>
          <p:cNvGrpSpPr/>
          <p:nvPr/>
        </p:nvGrpSpPr>
        <p:grpSpPr>
          <a:xfrm>
            <a:off x="1669850" y="1171356"/>
            <a:ext cx="574511" cy="874709"/>
            <a:chOff x="1715404" y="1112080"/>
            <a:chExt cx="642270" cy="977984"/>
          </a:xfrm>
        </p:grpSpPr>
        <p:grpSp>
          <p:nvGrpSpPr>
            <p:cNvPr id="12033" name="Google Shape;12033;p60"/>
            <p:cNvGrpSpPr/>
            <p:nvPr/>
          </p:nvGrpSpPr>
          <p:grpSpPr>
            <a:xfrm>
              <a:off x="1715404" y="1112080"/>
              <a:ext cx="642270" cy="977984"/>
              <a:chOff x="1715404" y="1112080"/>
              <a:chExt cx="642270" cy="977984"/>
            </a:xfrm>
          </p:grpSpPr>
          <p:sp>
            <p:nvSpPr>
              <p:cNvPr id="12034" name="Google Shape;12034;p6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5" name="Google Shape;12035;p6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6" name="Google Shape;12036;p60"/>
            <p:cNvGrpSpPr/>
            <p:nvPr/>
          </p:nvGrpSpPr>
          <p:grpSpPr>
            <a:xfrm>
              <a:off x="1768927" y="1165603"/>
              <a:ext cx="535225" cy="851367"/>
              <a:chOff x="1768927" y="1165603"/>
              <a:chExt cx="535225" cy="851367"/>
            </a:xfrm>
          </p:grpSpPr>
          <p:sp>
            <p:nvSpPr>
              <p:cNvPr id="12037" name="Google Shape;12037;p6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8" name="Google Shape;12038;p6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9" name="Google Shape;12039;p60"/>
            <p:cNvGrpSpPr/>
            <p:nvPr/>
          </p:nvGrpSpPr>
          <p:grpSpPr>
            <a:xfrm>
              <a:off x="1822449" y="1219125"/>
              <a:ext cx="428180" cy="718859"/>
              <a:chOff x="1822449" y="1219125"/>
              <a:chExt cx="428180" cy="718859"/>
            </a:xfrm>
          </p:grpSpPr>
          <p:sp>
            <p:nvSpPr>
              <p:cNvPr id="12040" name="Google Shape;12040;p6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6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2" name="Google Shape;12042;p60"/>
            <p:cNvGrpSpPr/>
            <p:nvPr/>
          </p:nvGrpSpPr>
          <p:grpSpPr>
            <a:xfrm>
              <a:off x="1875972" y="1272648"/>
              <a:ext cx="321135" cy="586939"/>
              <a:chOff x="1875972" y="1272648"/>
              <a:chExt cx="321135" cy="586939"/>
            </a:xfrm>
          </p:grpSpPr>
          <p:sp>
            <p:nvSpPr>
              <p:cNvPr id="12043" name="Google Shape;12043;p6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6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45" name="Google Shape;12045;p60"/>
          <p:cNvGrpSpPr/>
          <p:nvPr/>
        </p:nvGrpSpPr>
        <p:grpSpPr>
          <a:xfrm>
            <a:off x="7777011" y="3728078"/>
            <a:ext cx="293855" cy="644170"/>
            <a:chOff x="241025" y="3151575"/>
            <a:chExt cx="293855" cy="644170"/>
          </a:xfrm>
        </p:grpSpPr>
        <p:sp>
          <p:nvSpPr>
            <p:cNvPr id="12046" name="Google Shape;12046;p6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6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8" name="Google Shape;12048;p60"/>
          <p:cNvGrpSpPr/>
          <p:nvPr/>
        </p:nvGrpSpPr>
        <p:grpSpPr>
          <a:xfrm>
            <a:off x="724994" y="2928078"/>
            <a:ext cx="1779649" cy="591620"/>
            <a:chOff x="246070" y="1983375"/>
            <a:chExt cx="1855347" cy="616849"/>
          </a:xfrm>
        </p:grpSpPr>
        <p:sp>
          <p:nvSpPr>
            <p:cNvPr id="12049" name="Google Shape;12049;p6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0" name="Google Shape;12050;p6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1" name="Google Shape;12051;p6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2" name="Google Shape;12052;p6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3" name="Google Shape;12053;p6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4" name="Google Shape;12054;p6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5" name="Google Shape;12055;p6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6" name="Google Shape;12056;p6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7" name="Google Shape;12057;p6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8" name="Google Shape;12058;p60"/>
          <p:cNvGrpSpPr/>
          <p:nvPr/>
        </p:nvGrpSpPr>
        <p:grpSpPr>
          <a:xfrm>
            <a:off x="2335861" y="1171356"/>
            <a:ext cx="711055" cy="745993"/>
            <a:chOff x="2496269" y="1171698"/>
            <a:chExt cx="761953" cy="799392"/>
          </a:xfrm>
        </p:grpSpPr>
        <p:grpSp>
          <p:nvGrpSpPr>
            <p:cNvPr id="12059" name="Google Shape;12059;p60"/>
            <p:cNvGrpSpPr/>
            <p:nvPr/>
          </p:nvGrpSpPr>
          <p:grpSpPr>
            <a:xfrm>
              <a:off x="2496269" y="1171698"/>
              <a:ext cx="761953" cy="723022"/>
              <a:chOff x="2496269" y="1171698"/>
              <a:chExt cx="761953" cy="723022"/>
            </a:xfrm>
          </p:grpSpPr>
          <p:sp>
            <p:nvSpPr>
              <p:cNvPr id="12060" name="Google Shape;12060;p6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1" name="Google Shape;12061;p6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62" name="Google Shape;12062;p60"/>
              <p:cNvGrpSpPr/>
              <p:nvPr/>
            </p:nvGrpSpPr>
            <p:grpSpPr>
              <a:xfrm>
                <a:off x="2496269" y="1171698"/>
                <a:ext cx="761953" cy="723022"/>
                <a:chOff x="2496269" y="1120652"/>
                <a:chExt cx="761953" cy="723022"/>
              </a:xfrm>
            </p:grpSpPr>
            <p:grpSp>
              <p:nvGrpSpPr>
                <p:cNvPr id="12063" name="Google Shape;12063;p60"/>
                <p:cNvGrpSpPr/>
                <p:nvPr/>
              </p:nvGrpSpPr>
              <p:grpSpPr>
                <a:xfrm>
                  <a:off x="2496269" y="1120652"/>
                  <a:ext cx="761953" cy="723022"/>
                  <a:chOff x="2496269" y="1120652"/>
                  <a:chExt cx="761953" cy="723022"/>
                </a:xfrm>
              </p:grpSpPr>
              <p:grpSp>
                <p:nvGrpSpPr>
                  <p:cNvPr id="12064" name="Google Shape;12064;p60"/>
                  <p:cNvGrpSpPr/>
                  <p:nvPr/>
                </p:nvGrpSpPr>
                <p:grpSpPr>
                  <a:xfrm>
                    <a:off x="2496269" y="1304589"/>
                    <a:ext cx="407089" cy="305057"/>
                    <a:chOff x="2496269" y="1304589"/>
                    <a:chExt cx="407089" cy="305057"/>
                  </a:xfrm>
                </p:grpSpPr>
                <p:sp>
                  <p:nvSpPr>
                    <p:cNvPr id="12065" name="Google Shape;12065;p6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6" name="Google Shape;12066;p6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7" name="Google Shape;12067;p60"/>
                  <p:cNvGrpSpPr/>
                  <p:nvPr/>
                </p:nvGrpSpPr>
                <p:grpSpPr>
                  <a:xfrm>
                    <a:off x="2586468" y="1493376"/>
                    <a:ext cx="358850" cy="349656"/>
                    <a:chOff x="2586468" y="1493376"/>
                    <a:chExt cx="358850" cy="349656"/>
                  </a:xfrm>
                </p:grpSpPr>
                <p:sp>
                  <p:nvSpPr>
                    <p:cNvPr id="12068" name="Google Shape;12068;p6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9" name="Google Shape;12069;p6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0" name="Google Shape;12070;p60"/>
                  <p:cNvGrpSpPr/>
                  <p:nvPr/>
                </p:nvGrpSpPr>
                <p:grpSpPr>
                  <a:xfrm>
                    <a:off x="2807939" y="1494024"/>
                    <a:ext cx="358857" cy="349650"/>
                    <a:chOff x="2807939" y="1494024"/>
                    <a:chExt cx="358857" cy="349650"/>
                  </a:xfrm>
                </p:grpSpPr>
                <p:sp>
                  <p:nvSpPr>
                    <p:cNvPr id="12071" name="Google Shape;12071;p6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6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3" name="Google Shape;12073;p60"/>
                  <p:cNvGrpSpPr/>
                  <p:nvPr/>
                </p:nvGrpSpPr>
                <p:grpSpPr>
                  <a:xfrm>
                    <a:off x="2851133" y="1305635"/>
                    <a:ext cx="407089" cy="305057"/>
                    <a:chOff x="2851133" y="1305635"/>
                    <a:chExt cx="407089" cy="305057"/>
                  </a:xfrm>
                </p:grpSpPr>
                <p:sp>
                  <p:nvSpPr>
                    <p:cNvPr id="12074" name="Google Shape;12074;p6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5" name="Google Shape;12075;p6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6" name="Google Shape;12076;p60"/>
                  <p:cNvGrpSpPr/>
                  <p:nvPr/>
                </p:nvGrpSpPr>
                <p:grpSpPr>
                  <a:xfrm>
                    <a:off x="2727495" y="1120652"/>
                    <a:ext cx="300271" cy="396358"/>
                    <a:chOff x="2727495" y="1120652"/>
                    <a:chExt cx="300271" cy="396358"/>
                  </a:xfrm>
                </p:grpSpPr>
                <p:sp>
                  <p:nvSpPr>
                    <p:cNvPr id="12077" name="Google Shape;12077;p6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8" name="Google Shape;12078;p6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79" name="Google Shape;12079;p60"/>
                <p:cNvGrpSpPr/>
                <p:nvPr/>
              </p:nvGrpSpPr>
              <p:grpSpPr>
                <a:xfrm>
                  <a:off x="2722305" y="1350460"/>
                  <a:ext cx="308357" cy="308344"/>
                  <a:chOff x="2722305" y="1350460"/>
                  <a:chExt cx="308357" cy="308344"/>
                </a:xfrm>
              </p:grpSpPr>
              <p:sp>
                <p:nvSpPr>
                  <p:cNvPr id="12080" name="Google Shape;12080;p6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81" name="Google Shape;12081;p60"/>
                  <p:cNvGrpSpPr/>
                  <p:nvPr/>
                </p:nvGrpSpPr>
                <p:grpSpPr>
                  <a:xfrm>
                    <a:off x="2725064" y="1364529"/>
                    <a:ext cx="297954" cy="280182"/>
                    <a:chOff x="2725064" y="1364529"/>
                    <a:chExt cx="297954" cy="280182"/>
                  </a:xfrm>
                </p:grpSpPr>
                <p:sp>
                  <p:nvSpPr>
                    <p:cNvPr id="12082" name="Google Shape;12082;p6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3" name="Google Shape;12083;p6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4" name="Google Shape;12084;p6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5" name="Google Shape;12085;p6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6" name="Google Shape;12086;p6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2087" name="Google Shape;12087;p6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8" name="Google Shape;12088;p6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9" name="Google Shape;12089;p6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6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6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2" name="Google Shape;12092;p60"/>
          <p:cNvGrpSpPr/>
          <p:nvPr/>
        </p:nvGrpSpPr>
        <p:grpSpPr>
          <a:xfrm>
            <a:off x="3924561" y="2927462"/>
            <a:ext cx="1569144" cy="591015"/>
            <a:chOff x="3820100" y="3023049"/>
            <a:chExt cx="1303926" cy="491162"/>
          </a:xfrm>
        </p:grpSpPr>
        <p:grpSp>
          <p:nvGrpSpPr>
            <p:cNvPr id="12093" name="Google Shape;12093;p60"/>
            <p:cNvGrpSpPr/>
            <p:nvPr/>
          </p:nvGrpSpPr>
          <p:grpSpPr>
            <a:xfrm>
              <a:off x="3820100" y="3023072"/>
              <a:ext cx="1303926" cy="491139"/>
              <a:chOff x="3820100" y="3023072"/>
              <a:chExt cx="1303926" cy="491139"/>
            </a:xfrm>
          </p:grpSpPr>
          <p:sp>
            <p:nvSpPr>
              <p:cNvPr id="12094" name="Google Shape;12094;p6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5" name="Google Shape;12095;p6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6" name="Google Shape;12096;p60"/>
            <p:cNvGrpSpPr/>
            <p:nvPr/>
          </p:nvGrpSpPr>
          <p:grpSpPr>
            <a:xfrm>
              <a:off x="4132439" y="3023645"/>
              <a:ext cx="393633" cy="177096"/>
              <a:chOff x="4132439" y="3023645"/>
              <a:chExt cx="393633" cy="177096"/>
            </a:xfrm>
          </p:grpSpPr>
          <p:sp>
            <p:nvSpPr>
              <p:cNvPr id="12097" name="Google Shape;12097;p6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8" name="Google Shape;12098;p6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9" name="Google Shape;12099;p60"/>
            <p:cNvGrpSpPr/>
            <p:nvPr/>
          </p:nvGrpSpPr>
          <p:grpSpPr>
            <a:xfrm>
              <a:off x="3921811" y="3023049"/>
              <a:ext cx="1002397" cy="388943"/>
              <a:chOff x="3921811" y="3023049"/>
              <a:chExt cx="1002397" cy="388943"/>
            </a:xfrm>
          </p:grpSpPr>
          <p:sp>
            <p:nvSpPr>
              <p:cNvPr id="12100" name="Google Shape;12100;p6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6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2" name="Google Shape;12102;p60"/>
            <p:cNvGrpSpPr/>
            <p:nvPr/>
          </p:nvGrpSpPr>
          <p:grpSpPr>
            <a:xfrm>
              <a:off x="4023645" y="3023049"/>
              <a:ext cx="683032" cy="286722"/>
              <a:chOff x="4023645" y="3023049"/>
              <a:chExt cx="683032" cy="286722"/>
            </a:xfrm>
          </p:grpSpPr>
          <p:sp>
            <p:nvSpPr>
              <p:cNvPr id="12103" name="Google Shape;12103;p6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6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05" name="Google Shape;12105;p60"/>
          <p:cNvGrpSpPr/>
          <p:nvPr/>
        </p:nvGrpSpPr>
        <p:grpSpPr>
          <a:xfrm>
            <a:off x="1556683" y="2054307"/>
            <a:ext cx="713522" cy="688025"/>
            <a:chOff x="1706078" y="2092648"/>
            <a:chExt cx="660913" cy="637296"/>
          </a:xfrm>
        </p:grpSpPr>
        <p:sp>
          <p:nvSpPr>
            <p:cNvPr id="12106" name="Google Shape;12106;p6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07" name="Google Shape;12107;p60"/>
            <p:cNvGrpSpPr/>
            <p:nvPr/>
          </p:nvGrpSpPr>
          <p:grpSpPr>
            <a:xfrm>
              <a:off x="1706078" y="2092648"/>
              <a:ext cx="660913" cy="575241"/>
              <a:chOff x="1706078" y="2092648"/>
              <a:chExt cx="660913" cy="575241"/>
            </a:xfrm>
          </p:grpSpPr>
          <p:sp>
            <p:nvSpPr>
              <p:cNvPr id="12108" name="Google Shape;12108;p6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6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6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11" name="Google Shape;12111;p60"/>
          <p:cNvGrpSpPr/>
          <p:nvPr/>
        </p:nvGrpSpPr>
        <p:grpSpPr>
          <a:xfrm>
            <a:off x="6318542" y="1171856"/>
            <a:ext cx="1317459" cy="684168"/>
            <a:chOff x="238125" y="999450"/>
            <a:chExt cx="7140700" cy="3708225"/>
          </a:xfrm>
        </p:grpSpPr>
        <p:sp>
          <p:nvSpPr>
            <p:cNvPr id="12112" name="Google Shape;12112;p6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6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6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6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6" name="Google Shape;12116;p6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7" name="Google Shape;12117;p6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8" name="Google Shape;12118;p6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6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6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24"/>
        <p:cNvGrpSpPr/>
        <p:nvPr/>
      </p:nvGrpSpPr>
      <p:grpSpPr>
        <a:xfrm>
          <a:off x="0" y="0"/>
          <a:ext cx="0" cy="0"/>
          <a:chOff x="0" y="0"/>
          <a:chExt cx="0" cy="0"/>
        </a:xfrm>
      </p:grpSpPr>
      <p:grpSp>
        <p:nvGrpSpPr>
          <p:cNvPr id="12125" name="Google Shape;12125;p61"/>
          <p:cNvGrpSpPr/>
          <p:nvPr/>
        </p:nvGrpSpPr>
        <p:grpSpPr>
          <a:xfrm>
            <a:off x="729238" y="1179665"/>
            <a:ext cx="1636117" cy="1526144"/>
            <a:chOff x="729238" y="1179665"/>
            <a:chExt cx="1636117" cy="1526144"/>
          </a:xfrm>
        </p:grpSpPr>
        <p:grpSp>
          <p:nvGrpSpPr>
            <p:cNvPr id="12126" name="Google Shape;12126;p61"/>
            <p:cNvGrpSpPr/>
            <p:nvPr/>
          </p:nvGrpSpPr>
          <p:grpSpPr>
            <a:xfrm>
              <a:off x="729238" y="1179665"/>
              <a:ext cx="80700" cy="1526144"/>
              <a:chOff x="729238" y="1179665"/>
              <a:chExt cx="80700" cy="1526144"/>
            </a:xfrm>
          </p:grpSpPr>
          <p:sp>
            <p:nvSpPr>
              <p:cNvPr id="12127" name="Google Shape;12127;p6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6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9" name="Google Shape;12129;p6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0" name="Google Shape;12130;p6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1" name="Google Shape;12131;p6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2" name="Google Shape;12132;p6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3" name="Google Shape;12133;p6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6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5" name="Google Shape;12135;p6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6" name="Google Shape;12136;p6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7" name="Google Shape;12137;p61"/>
            <p:cNvGrpSpPr/>
            <p:nvPr/>
          </p:nvGrpSpPr>
          <p:grpSpPr>
            <a:xfrm>
              <a:off x="903098" y="1179665"/>
              <a:ext cx="80700" cy="1526144"/>
              <a:chOff x="903098" y="1179665"/>
              <a:chExt cx="80700" cy="1526144"/>
            </a:xfrm>
          </p:grpSpPr>
          <p:sp>
            <p:nvSpPr>
              <p:cNvPr id="12138" name="Google Shape;12138;p6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9" name="Google Shape;12139;p6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0" name="Google Shape;12140;p6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1" name="Google Shape;12141;p6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2" name="Google Shape;12142;p6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3" name="Google Shape;12143;p6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4" name="Google Shape;12144;p6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5" name="Google Shape;12145;p6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6" name="Google Shape;12146;p6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7" name="Google Shape;12147;p6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8" name="Google Shape;12148;p61"/>
            <p:cNvGrpSpPr/>
            <p:nvPr/>
          </p:nvGrpSpPr>
          <p:grpSpPr>
            <a:xfrm>
              <a:off x="1076958" y="1179665"/>
              <a:ext cx="80700" cy="1526144"/>
              <a:chOff x="1076958" y="1179665"/>
              <a:chExt cx="80700" cy="1526144"/>
            </a:xfrm>
          </p:grpSpPr>
          <p:sp>
            <p:nvSpPr>
              <p:cNvPr id="12149" name="Google Shape;12149;p6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0" name="Google Shape;12150;p6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1" name="Google Shape;12151;p6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2" name="Google Shape;12152;p6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3" name="Google Shape;12153;p6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4" name="Google Shape;12154;p6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5" name="Google Shape;12155;p6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6" name="Google Shape;12156;p6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7" name="Google Shape;12157;p6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8" name="Google Shape;12158;p6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9" name="Google Shape;12159;p61"/>
            <p:cNvGrpSpPr/>
            <p:nvPr/>
          </p:nvGrpSpPr>
          <p:grpSpPr>
            <a:xfrm>
              <a:off x="1247707" y="1179665"/>
              <a:ext cx="80700" cy="1526144"/>
              <a:chOff x="1247707" y="1179665"/>
              <a:chExt cx="80700" cy="1526144"/>
            </a:xfrm>
          </p:grpSpPr>
          <p:sp>
            <p:nvSpPr>
              <p:cNvPr id="12160" name="Google Shape;12160;p6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1" name="Google Shape;12161;p6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2" name="Google Shape;12162;p6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3" name="Google Shape;12163;p6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4" name="Google Shape;12164;p6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5" name="Google Shape;12165;p6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6" name="Google Shape;12166;p6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7" name="Google Shape;12167;p6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8" name="Google Shape;12168;p6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9" name="Google Shape;12169;p6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0" name="Google Shape;12170;p61"/>
            <p:cNvGrpSpPr/>
            <p:nvPr/>
          </p:nvGrpSpPr>
          <p:grpSpPr>
            <a:xfrm>
              <a:off x="1421567" y="1179665"/>
              <a:ext cx="80700" cy="1526144"/>
              <a:chOff x="1421567" y="1179665"/>
              <a:chExt cx="80700" cy="1526144"/>
            </a:xfrm>
          </p:grpSpPr>
          <p:sp>
            <p:nvSpPr>
              <p:cNvPr id="12171" name="Google Shape;12171;p6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2" name="Google Shape;12172;p6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3" name="Google Shape;12173;p6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4" name="Google Shape;12174;p6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5" name="Google Shape;12175;p6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6" name="Google Shape;12176;p6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7" name="Google Shape;12177;p6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6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6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6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1" name="Google Shape;12181;p61"/>
            <p:cNvGrpSpPr/>
            <p:nvPr/>
          </p:nvGrpSpPr>
          <p:grpSpPr>
            <a:xfrm>
              <a:off x="1592327" y="1179665"/>
              <a:ext cx="80700" cy="1526144"/>
              <a:chOff x="1592327" y="1179665"/>
              <a:chExt cx="80700" cy="1526144"/>
            </a:xfrm>
          </p:grpSpPr>
          <p:sp>
            <p:nvSpPr>
              <p:cNvPr id="12182" name="Google Shape;12182;p6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3" name="Google Shape;12183;p6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4" name="Google Shape;12184;p6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5" name="Google Shape;12185;p6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6" name="Google Shape;12186;p6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7" name="Google Shape;12187;p6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8" name="Google Shape;12188;p6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9" name="Google Shape;12189;p6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0" name="Google Shape;12190;p6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6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2" name="Google Shape;12192;p61"/>
            <p:cNvGrpSpPr/>
            <p:nvPr/>
          </p:nvGrpSpPr>
          <p:grpSpPr>
            <a:xfrm>
              <a:off x="1766187" y="1179665"/>
              <a:ext cx="80700" cy="1526144"/>
              <a:chOff x="1766187" y="1179665"/>
              <a:chExt cx="80700" cy="1526144"/>
            </a:xfrm>
          </p:grpSpPr>
          <p:sp>
            <p:nvSpPr>
              <p:cNvPr id="12193" name="Google Shape;12193;p6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4" name="Google Shape;12194;p6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5" name="Google Shape;12195;p6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6" name="Google Shape;12196;p6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7" name="Google Shape;12197;p6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8" name="Google Shape;12198;p6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9" name="Google Shape;12199;p6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0" name="Google Shape;12200;p6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6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2" name="Google Shape;12202;p6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3" name="Google Shape;12203;p61"/>
            <p:cNvGrpSpPr/>
            <p:nvPr/>
          </p:nvGrpSpPr>
          <p:grpSpPr>
            <a:xfrm>
              <a:off x="1936935" y="1179665"/>
              <a:ext cx="80700" cy="1526144"/>
              <a:chOff x="1936935" y="1179665"/>
              <a:chExt cx="80700" cy="1526144"/>
            </a:xfrm>
          </p:grpSpPr>
          <p:sp>
            <p:nvSpPr>
              <p:cNvPr id="12204" name="Google Shape;12204;p6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5" name="Google Shape;12205;p6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6" name="Google Shape;12206;p6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7" name="Google Shape;12207;p6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8" name="Google Shape;12208;p6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9" name="Google Shape;12209;p6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0" name="Google Shape;12210;p6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1" name="Google Shape;12211;p6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2" name="Google Shape;12212;p6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3" name="Google Shape;12213;p6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4" name="Google Shape;12214;p61"/>
            <p:cNvGrpSpPr/>
            <p:nvPr/>
          </p:nvGrpSpPr>
          <p:grpSpPr>
            <a:xfrm>
              <a:off x="2110795" y="1179665"/>
              <a:ext cx="80700" cy="1526144"/>
              <a:chOff x="2110795" y="1179665"/>
              <a:chExt cx="80700" cy="1526144"/>
            </a:xfrm>
          </p:grpSpPr>
          <p:sp>
            <p:nvSpPr>
              <p:cNvPr id="12215" name="Google Shape;12215;p6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6" name="Google Shape;12216;p6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7" name="Google Shape;12217;p6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8" name="Google Shape;12218;p6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9" name="Google Shape;12219;p6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0" name="Google Shape;12220;p6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1" name="Google Shape;12221;p6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2" name="Google Shape;12222;p6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3" name="Google Shape;12223;p6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4" name="Google Shape;12224;p6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5" name="Google Shape;12225;p61"/>
            <p:cNvGrpSpPr/>
            <p:nvPr/>
          </p:nvGrpSpPr>
          <p:grpSpPr>
            <a:xfrm>
              <a:off x="2284655" y="1179665"/>
              <a:ext cx="80700" cy="1526144"/>
              <a:chOff x="2284655" y="1179665"/>
              <a:chExt cx="80700" cy="1526144"/>
            </a:xfrm>
          </p:grpSpPr>
          <p:sp>
            <p:nvSpPr>
              <p:cNvPr id="12226" name="Google Shape;12226;p6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7" name="Google Shape;12227;p6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8" name="Google Shape;12228;p6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9" name="Google Shape;12229;p6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0" name="Google Shape;12230;p6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1" name="Google Shape;12231;p6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2" name="Google Shape;12232;p6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3" name="Google Shape;12233;p6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4" name="Google Shape;12234;p6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5" name="Google Shape;12235;p6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36" name="Google Shape;12236;p61"/>
          <p:cNvGrpSpPr/>
          <p:nvPr/>
        </p:nvGrpSpPr>
        <p:grpSpPr>
          <a:xfrm>
            <a:off x="2623904" y="1198803"/>
            <a:ext cx="1364248" cy="1102133"/>
            <a:chOff x="2623904" y="1198803"/>
            <a:chExt cx="1364248" cy="1102133"/>
          </a:xfrm>
        </p:grpSpPr>
        <p:grpSp>
          <p:nvGrpSpPr>
            <p:cNvPr id="12237" name="Google Shape;12237;p61"/>
            <p:cNvGrpSpPr/>
            <p:nvPr/>
          </p:nvGrpSpPr>
          <p:grpSpPr>
            <a:xfrm>
              <a:off x="2623907" y="1198803"/>
              <a:ext cx="1364245" cy="273000"/>
              <a:chOff x="2623907" y="1198803"/>
              <a:chExt cx="1364245" cy="273000"/>
            </a:xfrm>
          </p:grpSpPr>
          <p:sp>
            <p:nvSpPr>
              <p:cNvPr id="12238" name="Google Shape;12238;p6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9" name="Google Shape;12239;p6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0" name="Google Shape;12240;p6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1" name="Google Shape;12241;p6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2" name="Google Shape;12242;p6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3" name="Google Shape;12243;p61"/>
            <p:cNvGrpSpPr/>
            <p:nvPr/>
          </p:nvGrpSpPr>
          <p:grpSpPr>
            <a:xfrm>
              <a:off x="2623904" y="1476964"/>
              <a:ext cx="1364245" cy="273000"/>
              <a:chOff x="2623904" y="1476964"/>
              <a:chExt cx="1364245" cy="273000"/>
            </a:xfrm>
          </p:grpSpPr>
          <p:sp>
            <p:nvSpPr>
              <p:cNvPr id="12244" name="Google Shape;12244;p6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5" name="Google Shape;12245;p6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6" name="Google Shape;12246;p6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7" name="Google Shape;12247;p6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8" name="Google Shape;12248;p6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9" name="Google Shape;12249;p61"/>
            <p:cNvGrpSpPr/>
            <p:nvPr/>
          </p:nvGrpSpPr>
          <p:grpSpPr>
            <a:xfrm>
              <a:off x="2623907" y="1749775"/>
              <a:ext cx="1364245" cy="273000"/>
              <a:chOff x="2623907" y="1749775"/>
              <a:chExt cx="1364245" cy="273000"/>
            </a:xfrm>
          </p:grpSpPr>
          <p:sp>
            <p:nvSpPr>
              <p:cNvPr id="12250" name="Google Shape;12250;p6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1" name="Google Shape;12251;p6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2" name="Google Shape;12252;p6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3" name="Google Shape;12253;p6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4" name="Google Shape;12254;p6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5" name="Google Shape;12255;p61"/>
            <p:cNvGrpSpPr/>
            <p:nvPr/>
          </p:nvGrpSpPr>
          <p:grpSpPr>
            <a:xfrm>
              <a:off x="2623904" y="2027936"/>
              <a:ext cx="1364245" cy="273000"/>
              <a:chOff x="2623904" y="2027936"/>
              <a:chExt cx="1364245" cy="273000"/>
            </a:xfrm>
          </p:grpSpPr>
          <p:sp>
            <p:nvSpPr>
              <p:cNvPr id="12256" name="Google Shape;12256;p6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7" name="Google Shape;12257;p6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8" name="Google Shape;12258;p6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9" name="Google Shape;12259;p6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0" name="Google Shape;12260;p6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61" name="Google Shape;12261;p61"/>
          <p:cNvGrpSpPr/>
          <p:nvPr/>
        </p:nvGrpSpPr>
        <p:grpSpPr>
          <a:xfrm>
            <a:off x="2613365" y="2657876"/>
            <a:ext cx="1387541" cy="159124"/>
            <a:chOff x="3200660" y="2180272"/>
            <a:chExt cx="2563824" cy="378237"/>
          </a:xfrm>
        </p:grpSpPr>
        <p:sp>
          <p:nvSpPr>
            <p:cNvPr id="12262" name="Google Shape;12262;p6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3" name="Google Shape;12263;p6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4" name="Google Shape;12264;p6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5" name="Google Shape;12265;p6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6" name="Google Shape;12266;p6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7" name="Google Shape;12267;p6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8" name="Google Shape;12268;p6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9" name="Google Shape;12269;p6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0" name="Google Shape;12270;p6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1" name="Google Shape;12271;p6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2" name="Google Shape;12272;p6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3" name="Google Shape;12273;p6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4" name="Google Shape;12274;p6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5" name="Google Shape;12275;p6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6" name="Google Shape;12276;p6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7" name="Google Shape;12277;p6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8" name="Google Shape;12278;p6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9" name="Google Shape;12279;p6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0" name="Google Shape;12280;p61"/>
          <p:cNvGrpSpPr/>
          <p:nvPr/>
        </p:nvGrpSpPr>
        <p:grpSpPr>
          <a:xfrm>
            <a:off x="2609890" y="2935640"/>
            <a:ext cx="1390502" cy="159625"/>
            <a:chOff x="3530150" y="2790075"/>
            <a:chExt cx="1962600" cy="225300"/>
          </a:xfrm>
        </p:grpSpPr>
        <p:sp>
          <p:nvSpPr>
            <p:cNvPr id="12281" name="Google Shape;12281;p6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2" name="Google Shape;12282;p6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3" name="Google Shape;12283;p61"/>
          <p:cNvGrpSpPr/>
          <p:nvPr/>
        </p:nvGrpSpPr>
        <p:grpSpPr>
          <a:xfrm>
            <a:off x="2609948" y="3213905"/>
            <a:ext cx="1411629" cy="154175"/>
            <a:chOff x="3558802" y="4011244"/>
            <a:chExt cx="1866000" cy="111600"/>
          </a:xfrm>
        </p:grpSpPr>
        <p:sp>
          <p:nvSpPr>
            <p:cNvPr id="12284" name="Google Shape;12284;p6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5" name="Google Shape;12285;p6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6" name="Google Shape;12286;p61"/>
          <p:cNvGrpSpPr/>
          <p:nvPr/>
        </p:nvGrpSpPr>
        <p:grpSpPr>
          <a:xfrm>
            <a:off x="2610235" y="2419475"/>
            <a:ext cx="1383503" cy="119761"/>
            <a:chOff x="3465975" y="2270258"/>
            <a:chExt cx="1986364" cy="171947"/>
          </a:xfrm>
        </p:grpSpPr>
        <p:sp>
          <p:nvSpPr>
            <p:cNvPr id="12287" name="Google Shape;12287;p6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8" name="Google Shape;12288;p6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9" name="Google Shape;12289;p6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0" name="Google Shape;12290;p6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1" name="Google Shape;12291;p6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2" name="Google Shape;12292;p6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3" name="Google Shape;12293;p6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4" name="Google Shape;12294;p6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5" name="Google Shape;12295;p61"/>
          <p:cNvGrpSpPr/>
          <p:nvPr/>
        </p:nvGrpSpPr>
        <p:grpSpPr>
          <a:xfrm>
            <a:off x="2621243" y="3783248"/>
            <a:ext cx="1369531" cy="195460"/>
            <a:chOff x="723300" y="4253549"/>
            <a:chExt cx="2276482" cy="324900"/>
          </a:xfrm>
        </p:grpSpPr>
        <p:sp>
          <p:nvSpPr>
            <p:cNvPr id="12296" name="Google Shape;12296;p6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7" name="Google Shape;12297;p6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8" name="Google Shape;12298;p6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9" name="Google Shape;12299;p6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0" name="Google Shape;12300;p6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1" name="Google Shape;12301;p61"/>
          <p:cNvGrpSpPr/>
          <p:nvPr/>
        </p:nvGrpSpPr>
        <p:grpSpPr>
          <a:xfrm>
            <a:off x="2610803" y="3484489"/>
            <a:ext cx="1389066" cy="180119"/>
            <a:chOff x="705948" y="3788465"/>
            <a:chExt cx="2308953" cy="299400"/>
          </a:xfrm>
        </p:grpSpPr>
        <p:sp>
          <p:nvSpPr>
            <p:cNvPr id="12302" name="Google Shape;12302;p6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3" name="Google Shape;12303;p6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4" name="Google Shape;12304;p6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5" name="Google Shape;12305;p6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6" name="Google Shape;12306;p6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7" name="Google Shape;12307;p61"/>
          <p:cNvGrpSpPr/>
          <p:nvPr/>
        </p:nvGrpSpPr>
        <p:grpSpPr>
          <a:xfrm>
            <a:off x="4207794" y="2088443"/>
            <a:ext cx="1433821" cy="191501"/>
            <a:chOff x="4273350" y="2088443"/>
            <a:chExt cx="1433821" cy="191501"/>
          </a:xfrm>
        </p:grpSpPr>
        <p:grpSp>
          <p:nvGrpSpPr>
            <p:cNvPr id="12308" name="Google Shape;12308;p61"/>
            <p:cNvGrpSpPr/>
            <p:nvPr/>
          </p:nvGrpSpPr>
          <p:grpSpPr>
            <a:xfrm>
              <a:off x="4273350" y="2088443"/>
              <a:ext cx="1433821" cy="0"/>
              <a:chOff x="5224975" y="2962250"/>
              <a:chExt cx="1544400" cy="0"/>
            </a:xfrm>
          </p:grpSpPr>
          <p:cxnSp>
            <p:nvCxnSpPr>
              <p:cNvPr id="12309" name="Google Shape;12309;p6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12310" name="Google Shape;12310;p6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12311" name="Google Shape;12311;p61"/>
            <p:cNvGrpSpPr/>
            <p:nvPr/>
          </p:nvGrpSpPr>
          <p:grpSpPr>
            <a:xfrm>
              <a:off x="4273350" y="2279944"/>
              <a:ext cx="1433821" cy="0"/>
              <a:chOff x="5224975" y="2962250"/>
              <a:chExt cx="1544400" cy="0"/>
            </a:xfrm>
          </p:grpSpPr>
          <p:cxnSp>
            <p:nvCxnSpPr>
              <p:cNvPr id="12312" name="Google Shape;12312;p6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12313" name="Google Shape;12313;p6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12314" name="Google Shape;12314;p61"/>
          <p:cNvGrpSpPr/>
          <p:nvPr/>
        </p:nvGrpSpPr>
        <p:grpSpPr>
          <a:xfrm>
            <a:off x="2658741" y="4097347"/>
            <a:ext cx="1304609" cy="294074"/>
            <a:chOff x="2658741" y="4097347"/>
            <a:chExt cx="1304609" cy="294074"/>
          </a:xfrm>
        </p:grpSpPr>
        <p:grpSp>
          <p:nvGrpSpPr>
            <p:cNvPr id="12315" name="Google Shape;12315;p61"/>
            <p:cNvGrpSpPr/>
            <p:nvPr/>
          </p:nvGrpSpPr>
          <p:grpSpPr>
            <a:xfrm>
              <a:off x="2658741" y="4097347"/>
              <a:ext cx="118572" cy="294074"/>
              <a:chOff x="3343310" y="4475555"/>
              <a:chExt cx="127717" cy="316753"/>
            </a:xfrm>
          </p:grpSpPr>
          <p:sp>
            <p:nvSpPr>
              <p:cNvPr id="12316" name="Google Shape;12316;p6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7" name="Google Shape;12317;p6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8" name="Google Shape;12318;p61"/>
            <p:cNvGrpSpPr/>
            <p:nvPr/>
          </p:nvGrpSpPr>
          <p:grpSpPr>
            <a:xfrm>
              <a:off x="3815519" y="4098388"/>
              <a:ext cx="147831" cy="291991"/>
              <a:chOff x="3527539" y="4476677"/>
              <a:chExt cx="159232" cy="314510"/>
            </a:xfrm>
          </p:grpSpPr>
          <p:sp>
            <p:nvSpPr>
              <p:cNvPr id="12319" name="Google Shape;12319;p6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0" name="Google Shape;12320;p6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1" name="Google Shape;12321;p61"/>
            <p:cNvGrpSpPr/>
            <p:nvPr/>
          </p:nvGrpSpPr>
          <p:grpSpPr>
            <a:xfrm>
              <a:off x="3511696" y="4098388"/>
              <a:ext cx="147831" cy="291991"/>
              <a:chOff x="3527539" y="4476677"/>
              <a:chExt cx="159232" cy="314510"/>
            </a:xfrm>
          </p:grpSpPr>
          <p:sp>
            <p:nvSpPr>
              <p:cNvPr id="12322" name="Google Shape;12322;p6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3" name="Google Shape;12323;p6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4" name="Google Shape;12324;p61"/>
            <p:cNvGrpSpPr/>
            <p:nvPr/>
          </p:nvGrpSpPr>
          <p:grpSpPr>
            <a:xfrm>
              <a:off x="3207874" y="4098388"/>
              <a:ext cx="147831" cy="291991"/>
              <a:chOff x="3527539" y="4476677"/>
              <a:chExt cx="159232" cy="314510"/>
            </a:xfrm>
          </p:grpSpPr>
          <p:sp>
            <p:nvSpPr>
              <p:cNvPr id="12325" name="Google Shape;12325;p6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6" name="Google Shape;12326;p6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7" name="Google Shape;12327;p61"/>
            <p:cNvGrpSpPr/>
            <p:nvPr/>
          </p:nvGrpSpPr>
          <p:grpSpPr>
            <a:xfrm>
              <a:off x="2933305" y="4097347"/>
              <a:ext cx="118572" cy="294074"/>
              <a:chOff x="3343310" y="4475555"/>
              <a:chExt cx="127717" cy="316753"/>
            </a:xfrm>
          </p:grpSpPr>
          <p:sp>
            <p:nvSpPr>
              <p:cNvPr id="12328" name="Google Shape;12328;p6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9" name="Google Shape;12329;p6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330" name="Google Shape;12330;p61"/>
          <p:cNvGrpSpPr/>
          <p:nvPr/>
        </p:nvGrpSpPr>
        <p:grpSpPr>
          <a:xfrm>
            <a:off x="4209349" y="1176041"/>
            <a:ext cx="1430711" cy="751237"/>
            <a:chOff x="5159450" y="1919950"/>
            <a:chExt cx="1541050" cy="862500"/>
          </a:xfrm>
        </p:grpSpPr>
        <p:sp>
          <p:nvSpPr>
            <p:cNvPr id="12331" name="Google Shape;12331;p6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s-MX"/>
            </a:p>
          </p:txBody>
        </p:sp>
        <p:grpSp>
          <p:nvGrpSpPr>
            <p:cNvPr id="12332" name="Google Shape;12332;p61"/>
            <p:cNvGrpSpPr/>
            <p:nvPr/>
          </p:nvGrpSpPr>
          <p:grpSpPr>
            <a:xfrm>
              <a:off x="5159450" y="1919950"/>
              <a:ext cx="1541050" cy="862500"/>
              <a:chOff x="5159450" y="1919950"/>
              <a:chExt cx="1541050" cy="862500"/>
            </a:xfrm>
          </p:grpSpPr>
          <p:cxnSp>
            <p:nvCxnSpPr>
              <p:cNvPr id="12333" name="Google Shape;12333;p6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12334" name="Google Shape;12334;p6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12335" name="Google Shape;12335;p61"/>
          <p:cNvGrpSpPr/>
          <p:nvPr/>
        </p:nvGrpSpPr>
        <p:grpSpPr>
          <a:xfrm>
            <a:off x="4257486" y="2439811"/>
            <a:ext cx="1334436" cy="967914"/>
            <a:chOff x="4294923" y="2439811"/>
            <a:chExt cx="1334436" cy="967914"/>
          </a:xfrm>
        </p:grpSpPr>
        <p:grpSp>
          <p:nvGrpSpPr>
            <p:cNvPr id="12336" name="Google Shape;12336;p61"/>
            <p:cNvGrpSpPr/>
            <p:nvPr/>
          </p:nvGrpSpPr>
          <p:grpSpPr>
            <a:xfrm>
              <a:off x="4960455" y="2469658"/>
              <a:ext cx="668904" cy="885524"/>
              <a:chOff x="4960455" y="2469658"/>
              <a:chExt cx="668904" cy="885524"/>
            </a:xfrm>
          </p:grpSpPr>
          <p:sp>
            <p:nvSpPr>
              <p:cNvPr id="12337" name="Google Shape;12337;p6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8" name="Google Shape;12338;p6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9" name="Google Shape;12339;p6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0" name="Google Shape;12340;p6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1" name="Google Shape;12341;p6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2" name="Google Shape;12342;p6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3" name="Google Shape;12343;p61"/>
            <p:cNvGrpSpPr/>
            <p:nvPr/>
          </p:nvGrpSpPr>
          <p:grpSpPr>
            <a:xfrm>
              <a:off x="4294923" y="2469658"/>
              <a:ext cx="668951" cy="885524"/>
              <a:chOff x="4294923" y="2469658"/>
              <a:chExt cx="668951" cy="885524"/>
            </a:xfrm>
          </p:grpSpPr>
          <p:sp>
            <p:nvSpPr>
              <p:cNvPr id="12344" name="Google Shape;12344;p6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5" name="Google Shape;12345;p6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6" name="Google Shape;12346;p6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7" name="Google Shape;12347;p6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8" name="Google Shape;12348;p6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9" name="Google Shape;12349;p6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50" name="Google Shape;12350;p6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1" name="Google Shape;12351;p61"/>
          <p:cNvGrpSpPr/>
          <p:nvPr/>
        </p:nvGrpSpPr>
        <p:grpSpPr>
          <a:xfrm>
            <a:off x="4243690" y="3494256"/>
            <a:ext cx="1430949" cy="897289"/>
            <a:chOff x="4351371" y="3547942"/>
            <a:chExt cx="1345130" cy="843475"/>
          </a:xfrm>
        </p:grpSpPr>
        <p:grpSp>
          <p:nvGrpSpPr>
            <p:cNvPr id="12352" name="Google Shape;12352;p61"/>
            <p:cNvGrpSpPr/>
            <p:nvPr/>
          </p:nvGrpSpPr>
          <p:grpSpPr>
            <a:xfrm>
              <a:off x="4351371" y="4209917"/>
              <a:ext cx="1345130" cy="181500"/>
              <a:chOff x="4351371" y="4209917"/>
              <a:chExt cx="1345130" cy="181500"/>
            </a:xfrm>
          </p:grpSpPr>
          <p:sp>
            <p:nvSpPr>
              <p:cNvPr id="12353" name="Google Shape;12353;p6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54" name="Google Shape;12354;p6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12355" name="Google Shape;12355;p61"/>
            <p:cNvGrpSpPr/>
            <p:nvPr/>
          </p:nvGrpSpPr>
          <p:grpSpPr>
            <a:xfrm>
              <a:off x="4403010" y="3985221"/>
              <a:ext cx="1109518" cy="181500"/>
              <a:chOff x="4403010" y="3985221"/>
              <a:chExt cx="1109518" cy="181500"/>
            </a:xfrm>
          </p:grpSpPr>
          <p:sp>
            <p:nvSpPr>
              <p:cNvPr id="12356" name="Google Shape;12356;p6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57" name="Google Shape;12357;p6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12358" name="Google Shape;12358;p61"/>
            <p:cNvGrpSpPr/>
            <p:nvPr/>
          </p:nvGrpSpPr>
          <p:grpSpPr>
            <a:xfrm>
              <a:off x="4618704" y="3766582"/>
              <a:ext cx="807858" cy="181500"/>
              <a:chOff x="4618704" y="3766582"/>
              <a:chExt cx="807858" cy="181500"/>
            </a:xfrm>
          </p:grpSpPr>
          <p:sp>
            <p:nvSpPr>
              <p:cNvPr id="12359" name="Google Shape;12359;p6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60" name="Google Shape;12360;p6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12361" name="Google Shape;12361;p61"/>
            <p:cNvGrpSpPr/>
            <p:nvPr/>
          </p:nvGrpSpPr>
          <p:grpSpPr>
            <a:xfrm>
              <a:off x="4735238" y="3547942"/>
              <a:ext cx="462839" cy="181500"/>
              <a:chOff x="4735238" y="3547942"/>
              <a:chExt cx="462839" cy="181500"/>
            </a:xfrm>
          </p:grpSpPr>
          <p:sp>
            <p:nvSpPr>
              <p:cNvPr id="12362" name="Google Shape;12362;p6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63" name="Google Shape;12363;p6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12364" name="Google Shape;12364;p61"/>
          <p:cNvGrpSpPr/>
          <p:nvPr/>
        </p:nvGrpSpPr>
        <p:grpSpPr>
          <a:xfrm>
            <a:off x="7420047" y="2429580"/>
            <a:ext cx="1020955" cy="928853"/>
            <a:chOff x="926675" y="238125"/>
            <a:chExt cx="5755100" cy="5232975"/>
          </a:xfrm>
        </p:grpSpPr>
        <p:sp>
          <p:nvSpPr>
            <p:cNvPr id="12365" name="Google Shape;12365;p6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6" name="Google Shape;12366;p6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7" name="Google Shape;12367;p6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8" name="Google Shape;12368;p6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9" name="Google Shape;12369;p61"/>
          <p:cNvGrpSpPr/>
          <p:nvPr/>
        </p:nvGrpSpPr>
        <p:grpSpPr>
          <a:xfrm>
            <a:off x="727421" y="2828315"/>
            <a:ext cx="1695374" cy="1560837"/>
            <a:chOff x="727421" y="2828315"/>
            <a:chExt cx="1695374" cy="1560837"/>
          </a:xfrm>
        </p:grpSpPr>
        <p:grpSp>
          <p:nvGrpSpPr>
            <p:cNvPr id="12370" name="Google Shape;12370;p61"/>
            <p:cNvGrpSpPr/>
            <p:nvPr/>
          </p:nvGrpSpPr>
          <p:grpSpPr>
            <a:xfrm>
              <a:off x="727421" y="2828315"/>
              <a:ext cx="1695374" cy="1560837"/>
              <a:chOff x="734799" y="2782450"/>
              <a:chExt cx="1571100" cy="1577400"/>
            </a:xfrm>
          </p:grpSpPr>
          <p:cxnSp>
            <p:nvCxnSpPr>
              <p:cNvPr id="12371" name="Google Shape;12371;p6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12372" name="Google Shape;12372;p6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12373" name="Google Shape;12373;p61"/>
            <p:cNvGrpSpPr/>
            <p:nvPr/>
          </p:nvGrpSpPr>
          <p:grpSpPr>
            <a:xfrm>
              <a:off x="819108" y="2882501"/>
              <a:ext cx="1556791" cy="1426186"/>
              <a:chOff x="819108" y="2882501"/>
              <a:chExt cx="1556791" cy="1426186"/>
            </a:xfrm>
          </p:grpSpPr>
          <p:grpSp>
            <p:nvGrpSpPr>
              <p:cNvPr id="12374" name="Google Shape;12374;p61"/>
              <p:cNvGrpSpPr/>
              <p:nvPr/>
            </p:nvGrpSpPr>
            <p:grpSpPr>
              <a:xfrm>
                <a:off x="819108" y="2882501"/>
                <a:ext cx="103104" cy="1426186"/>
                <a:chOff x="4674013" y="3100904"/>
                <a:chExt cx="122758" cy="1698043"/>
              </a:xfrm>
            </p:grpSpPr>
            <p:sp>
              <p:nvSpPr>
                <p:cNvPr id="12375" name="Google Shape;12375;p6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6" name="Google Shape;12376;p6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7" name="Google Shape;12377;p6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8" name="Google Shape;12378;p6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9" name="Google Shape;12379;p6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0" name="Google Shape;12380;p6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1" name="Google Shape;12381;p6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2" name="Google Shape;12382;p61"/>
              <p:cNvGrpSpPr/>
              <p:nvPr/>
            </p:nvGrpSpPr>
            <p:grpSpPr>
              <a:xfrm>
                <a:off x="1062475" y="2882501"/>
                <a:ext cx="103104" cy="1426186"/>
                <a:chOff x="4940438" y="3100904"/>
                <a:chExt cx="122758" cy="1698043"/>
              </a:xfrm>
            </p:grpSpPr>
            <p:sp>
              <p:nvSpPr>
                <p:cNvPr id="12383" name="Google Shape;12383;p6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4" name="Google Shape;12384;p6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5" name="Google Shape;12385;p6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6" name="Google Shape;12386;p6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7" name="Google Shape;12387;p6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8" name="Google Shape;12388;p6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9" name="Google Shape;12389;p6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0" name="Google Shape;12390;p61"/>
              <p:cNvGrpSpPr/>
              <p:nvPr/>
            </p:nvGrpSpPr>
            <p:grpSpPr>
              <a:xfrm>
                <a:off x="1299324" y="2882501"/>
                <a:ext cx="103104" cy="1426186"/>
                <a:chOff x="5206863" y="3100904"/>
                <a:chExt cx="122758" cy="1698043"/>
              </a:xfrm>
            </p:grpSpPr>
            <p:sp>
              <p:nvSpPr>
                <p:cNvPr id="12391" name="Google Shape;12391;p6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2" name="Google Shape;12392;p6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3" name="Google Shape;12393;p6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4" name="Google Shape;12394;p6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5" name="Google Shape;12395;p6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6" name="Google Shape;12396;p6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7" name="Google Shape;12397;p6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8" name="Google Shape;12398;p61"/>
              <p:cNvGrpSpPr/>
              <p:nvPr/>
            </p:nvGrpSpPr>
            <p:grpSpPr>
              <a:xfrm>
                <a:off x="1786057" y="2882501"/>
                <a:ext cx="103104" cy="1426186"/>
                <a:chOff x="6006138" y="3143629"/>
                <a:chExt cx="122758" cy="1698043"/>
              </a:xfrm>
            </p:grpSpPr>
            <p:sp>
              <p:nvSpPr>
                <p:cNvPr id="12399" name="Google Shape;12399;p6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0" name="Google Shape;12400;p6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1" name="Google Shape;12401;p6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2" name="Google Shape;12402;p6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3" name="Google Shape;12403;p6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4" name="Google Shape;12404;p6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5" name="Google Shape;12405;p6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6" name="Google Shape;12406;p61"/>
              <p:cNvGrpSpPr/>
              <p:nvPr/>
            </p:nvGrpSpPr>
            <p:grpSpPr>
              <a:xfrm>
                <a:off x="2029422" y="2882501"/>
                <a:ext cx="103104" cy="1426186"/>
                <a:chOff x="6805413" y="3100904"/>
                <a:chExt cx="122758" cy="1698043"/>
              </a:xfrm>
            </p:grpSpPr>
            <p:sp>
              <p:nvSpPr>
                <p:cNvPr id="12407" name="Google Shape;12407;p6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8" name="Google Shape;12408;p6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9" name="Google Shape;12409;p6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0" name="Google Shape;12410;p6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1" name="Google Shape;12411;p6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2" name="Google Shape;12412;p6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3" name="Google Shape;12413;p6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4" name="Google Shape;12414;p61"/>
              <p:cNvGrpSpPr/>
              <p:nvPr/>
            </p:nvGrpSpPr>
            <p:grpSpPr>
              <a:xfrm>
                <a:off x="2272795" y="2882501"/>
                <a:ext cx="103104" cy="1426186"/>
                <a:chOff x="5206863" y="3100904"/>
                <a:chExt cx="122758" cy="1698043"/>
              </a:xfrm>
            </p:grpSpPr>
            <p:sp>
              <p:nvSpPr>
                <p:cNvPr id="12415" name="Google Shape;12415;p6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6" name="Google Shape;12416;p6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7" name="Google Shape;12417;p6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8" name="Google Shape;12418;p6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9" name="Google Shape;12419;p6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0" name="Google Shape;12420;p6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1" name="Google Shape;12421;p6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2" name="Google Shape;12422;p61"/>
              <p:cNvGrpSpPr/>
              <p:nvPr/>
            </p:nvGrpSpPr>
            <p:grpSpPr>
              <a:xfrm>
                <a:off x="1542694" y="2882501"/>
                <a:ext cx="103104" cy="1426186"/>
                <a:chOff x="6006138" y="3143629"/>
                <a:chExt cx="122758" cy="1698043"/>
              </a:xfrm>
            </p:grpSpPr>
            <p:sp>
              <p:nvSpPr>
                <p:cNvPr id="12423" name="Google Shape;12423;p6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4" name="Google Shape;12424;p6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5" name="Google Shape;12425;p6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6" name="Google Shape;12426;p6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7" name="Google Shape;12427;p6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8" name="Google Shape;12428;p6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9" name="Google Shape;12429;p6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430" name="Google Shape;12430;p61"/>
          <p:cNvGrpSpPr/>
          <p:nvPr/>
        </p:nvGrpSpPr>
        <p:grpSpPr>
          <a:xfrm>
            <a:off x="5683472" y="3518037"/>
            <a:ext cx="2749952" cy="870677"/>
            <a:chOff x="238125" y="1725700"/>
            <a:chExt cx="7139025" cy="2260325"/>
          </a:xfrm>
        </p:grpSpPr>
        <p:sp>
          <p:nvSpPr>
            <p:cNvPr id="12431" name="Google Shape;12431;p6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2" name="Google Shape;12432;p6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3" name="Google Shape;12433;p6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4" name="Google Shape;12434;p6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5" name="Google Shape;12435;p6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6" name="Google Shape;12436;p6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7" name="Google Shape;12437;p6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8" name="Google Shape;12438;p6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9" name="Google Shape;12439;p6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0" name="Google Shape;12440;p6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1" name="Google Shape;12441;p61"/>
          <p:cNvGrpSpPr/>
          <p:nvPr/>
        </p:nvGrpSpPr>
        <p:grpSpPr>
          <a:xfrm>
            <a:off x="5953636" y="2459783"/>
            <a:ext cx="1105452" cy="916747"/>
            <a:chOff x="5249100" y="1210600"/>
            <a:chExt cx="3502700" cy="2904775"/>
          </a:xfrm>
        </p:grpSpPr>
        <p:sp>
          <p:nvSpPr>
            <p:cNvPr id="12442" name="Google Shape;12442;p6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3" name="Google Shape;12443;p6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4" name="Google Shape;12444;p6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5" name="Google Shape;12445;p6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46" name="Google Shape;12446;p6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12447" name="Google Shape;12447;p6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12448" name="Google Shape;12448;p6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12449" name="Google Shape;12449;p6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12450" name="Google Shape;12450;p6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1" name="Google Shape;12451;p61"/>
          <p:cNvGrpSpPr/>
          <p:nvPr/>
        </p:nvGrpSpPr>
        <p:grpSpPr>
          <a:xfrm>
            <a:off x="7136183" y="1179201"/>
            <a:ext cx="1304650" cy="1124856"/>
            <a:chOff x="7287122" y="1165658"/>
            <a:chExt cx="1219413" cy="1051365"/>
          </a:xfrm>
        </p:grpSpPr>
        <p:grpSp>
          <p:nvGrpSpPr>
            <p:cNvPr id="12452" name="Google Shape;12452;p61"/>
            <p:cNvGrpSpPr/>
            <p:nvPr/>
          </p:nvGrpSpPr>
          <p:grpSpPr>
            <a:xfrm>
              <a:off x="7287122" y="1969723"/>
              <a:ext cx="1219413" cy="247300"/>
              <a:chOff x="7287122" y="1969723"/>
              <a:chExt cx="1219413" cy="247300"/>
            </a:xfrm>
          </p:grpSpPr>
          <p:sp>
            <p:nvSpPr>
              <p:cNvPr id="12453" name="Google Shape;12453;p6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4" name="Google Shape;12454;p61"/>
              <p:cNvGrpSpPr/>
              <p:nvPr/>
            </p:nvGrpSpPr>
            <p:grpSpPr>
              <a:xfrm>
                <a:off x="7287122" y="2063892"/>
                <a:ext cx="1151753" cy="73428"/>
                <a:chOff x="7287122" y="2063892"/>
                <a:chExt cx="1151753" cy="73428"/>
              </a:xfrm>
            </p:grpSpPr>
            <p:sp>
              <p:nvSpPr>
                <p:cNvPr id="12455" name="Google Shape;12455;p6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56" name="Google Shape;12456;p6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12457" name="Google Shape;12457;p61"/>
            <p:cNvGrpSpPr/>
            <p:nvPr/>
          </p:nvGrpSpPr>
          <p:grpSpPr>
            <a:xfrm>
              <a:off x="7287122" y="1712201"/>
              <a:ext cx="1219403" cy="246767"/>
              <a:chOff x="7287122" y="1712201"/>
              <a:chExt cx="1219403" cy="246767"/>
            </a:xfrm>
          </p:grpSpPr>
          <p:sp>
            <p:nvSpPr>
              <p:cNvPr id="12458" name="Google Shape;12458;p6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9" name="Google Shape;12459;p61"/>
              <p:cNvGrpSpPr/>
              <p:nvPr/>
            </p:nvGrpSpPr>
            <p:grpSpPr>
              <a:xfrm>
                <a:off x="7287122" y="1842861"/>
                <a:ext cx="1005303" cy="73419"/>
                <a:chOff x="7287122" y="1842861"/>
                <a:chExt cx="1005303" cy="73419"/>
              </a:xfrm>
            </p:grpSpPr>
            <p:sp>
              <p:nvSpPr>
                <p:cNvPr id="12460" name="Google Shape;12460;p6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61" name="Google Shape;12461;p6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12462" name="Google Shape;12462;p61"/>
            <p:cNvGrpSpPr/>
            <p:nvPr/>
          </p:nvGrpSpPr>
          <p:grpSpPr>
            <a:xfrm>
              <a:off x="7287122" y="1447520"/>
              <a:ext cx="1219403" cy="286667"/>
              <a:chOff x="7287122" y="1447520"/>
              <a:chExt cx="1219403" cy="286667"/>
            </a:xfrm>
          </p:grpSpPr>
          <p:sp>
            <p:nvSpPr>
              <p:cNvPr id="12463" name="Google Shape;12463;p6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64" name="Google Shape;12464;p61"/>
              <p:cNvGrpSpPr/>
              <p:nvPr/>
            </p:nvGrpSpPr>
            <p:grpSpPr>
              <a:xfrm>
                <a:off x="7287122" y="1581977"/>
                <a:ext cx="852803" cy="73428"/>
                <a:chOff x="7287122" y="1581977"/>
                <a:chExt cx="852803" cy="73428"/>
              </a:xfrm>
            </p:grpSpPr>
            <p:sp>
              <p:nvSpPr>
                <p:cNvPr id="12465" name="Google Shape;12465;p6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66" name="Google Shape;12466;p6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12467" name="Google Shape;12467;p61"/>
            <p:cNvGrpSpPr/>
            <p:nvPr/>
          </p:nvGrpSpPr>
          <p:grpSpPr>
            <a:xfrm>
              <a:off x="7287122" y="1165658"/>
              <a:ext cx="1219403" cy="344253"/>
              <a:chOff x="7287122" y="1165658"/>
              <a:chExt cx="1219403" cy="344253"/>
            </a:xfrm>
          </p:grpSpPr>
          <p:sp>
            <p:nvSpPr>
              <p:cNvPr id="12468" name="Google Shape;12468;p6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69" name="Google Shape;12469;p61"/>
              <p:cNvGrpSpPr/>
              <p:nvPr/>
            </p:nvGrpSpPr>
            <p:grpSpPr>
              <a:xfrm>
                <a:off x="7287122" y="1341025"/>
                <a:ext cx="695703" cy="73419"/>
                <a:chOff x="7287122" y="1341025"/>
                <a:chExt cx="695703" cy="73419"/>
              </a:xfrm>
            </p:grpSpPr>
            <p:sp>
              <p:nvSpPr>
                <p:cNvPr id="12470" name="Google Shape;12470;p6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71" name="Google Shape;12471;p6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12472" name="Google Shape;12472;p61"/>
          <p:cNvGrpSpPr/>
          <p:nvPr/>
        </p:nvGrpSpPr>
        <p:grpSpPr>
          <a:xfrm>
            <a:off x="5802676" y="1185224"/>
            <a:ext cx="1397729" cy="1098540"/>
            <a:chOff x="5900602" y="1193063"/>
            <a:chExt cx="1299851" cy="1021707"/>
          </a:xfrm>
        </p:grpSpPr>
        <p:grpSp>
          <p:nvGrpSpPr>
            <p:cNvPr id="12473" name="Google Shape;12473;p61"/>
            <p:cNvGrpSpPr/>
            <p:nvPr/>
          </p:nvGrpSpPr>
          <p:grpSpPr>
            <a:xfrm>
              <a:off x="6520337" y="1193063"/>
              <a:ext cx="341815" cy="799959"/>
              <a:chOff x="6520337" y="1193063"/>
              <a:chExt cx="341815" cy="799959"/>
            </a:xfrm>
          </p:grpSpPr>
          <p:grpSp>
            <p:nvGrpSpPr>
              <p:cNvPr id="12474" name="Google Shape;12474;p61"/>
              <p:cNvGrpSpPr/>
              <p:nvPr/>
            </p:nvGrpSpPr>
            <p:grpSpPr>
              <a:xfrm>
                <a:off x="6520337" y="1589527"/>
                <a:ext cx="213950" cy="403494"/>
                <a:chOff x="6520337" y="1589527"/>
                <a:chExt cx="213950" cy="403494"/>
              </a:xfrm>
            </p:grpSpPr>
            <p:sp>
              <p:nvSpPr>
                <p:cNvPr id="12475" name="Google Shape;12475;p6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6" name="Google Shape;12476;p6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7" name="Google Shape;12477;p61"/>
              <p:cNvGrpSpPr/>
              <p:nvPr/>
            </p:nvGrpSpPr>
            <p:grpSpPr>
              <a:xfrm>
                <a:off x="6577204" y="1193063"/>
                <a:ext cx="284947" cy="464512"/>
                <a:chOff x="6577204" y="1193063"/>
                <a:chExt cx="284947" cy="464512"/>
              </a:xfrm>
            </p:grpSpPr>
            <p:sp>
              <p:nvSpPr>
                <p:cNvPr id="12478" name="Google Shape;12478;p6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79" name="Google Shape;12479;p6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12480" name="Google Shape;12480;p61"/>
            <p:cNvGrpSpPr/>
            <p:nvPr/>
          </p:nvGrpSpPr>
          <p:grpSpPr>
            <a:xfrm>
              <a:off x="6238903" y="1193063"/>
              <a:ext cx="300475" cy="900152"/>
              <a:chOff x="6238903" y="1193063"/>
              <a:chExt cx="300475" cy="900152"/>
            </a:xfrm>
          </p:grpSpPr>
          <p:grpSp>
            <p:nvGrpSpPr>
              <p:cNvPr id="12481" name="Google Shape;12481;p61"/>
              <p:cNvGrpSpPr/>
              <p:nvPr/>
            </p:nvGrpSpPr>
            <p:grpSpPr>
              <a:xfrm>
                <a:off x="6290865" y="1489315"/>
                <a:ext cx="248514" cy="603900"/>
                <a:chOff x="6290865" y="1489315"/>
                <a:chExt cx="248514" cy="603900"/>
              </a:xfrm>
            </p:grpSpPr>
            <p:sp>
              <p:nvSpPr>
                <p:cNvPr id="12482" name="Google Shape;12482;p6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3" name="Google Shape;12483;p6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4" name="Google Shape;12484;p61"/>
              <p:cNvGrpSpPr/>
              <p:nvPr/>
            </p:nvGrpSpPr>
            <p:grpSpPr>
              <a:xfrm>
                <a:off x="6238903" y="1193063"/>
                <a:ext cx="284947" cy="333087"/>
                <a:chOff x="6238903" y="1193063"/>
                <a:chExt cx="284947" cy="333087"/>
              </a:xfrm>
            </p:grpSpPr>
            <p:sp>
              <p:nvSpPr>
                <p:cNvPr id="12485" name="Google Shape;12485;p6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86" name="Google Shape;12486;p6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12487" name="Google Shape;12487;p61"/>
            <p:cNvGrpSpPr/>
            <p:nvPr/>
          </p:nvGrpSpPr>
          <p:grpSpPr>
            <a:xfrm>
              <a:off x="5900602" y="1193063"/>
              <a:ext cx="444345" cy="1021707"/>
              <a:chOff x="5900602" y="1193063"/>
              <a:chExt cx="444345" cy="1021707"/>
            </a:xfrm>
          </p:grpSpPr>
          <p:grpSp>
            <p:nvGrpSpPr>
              <p:cNvPr id="12488" name="Google Shape;12488;p61"/>
              <p:cNvGrpSpPr/>
              <p:nvPr/>
            </p:nvGrpSpPr>
            <p:grpSpPr>
              <a:xfrm>
                <a:off x="6046501" y="1367785"/>
                <a:ext cx="298446" cy="846986"/>
                <a:chOff x="6046501" y="1367785"/>
                <a:chExt cx="298446" cy="846986"/>
              </a:xfrm>
            </p:grpSpPr>
            <p:sp>
              <p:nvSpPr>
                <p:cNvPr id="12489" name="Google Shape;12489;p6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0" name="Google Shape;12490;p6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1" name="Google Shape;12491;p61"/>
              <p:cNvGrpSpPr/>
              <p:nvPr/>
            </p:nvGrpSpPr>
            <p:grpSpPr>
              <a:xfrm>
                <a:off x="5900602" y="1193063"/>
                <a:ext cx="284947" cy="182312"/>
                <a:chOff x="5900602" y="1193063"/>
                <a:chExt cx="284947" cy="182312"/>
              </a:xfrm>
            </p:grpSpPr>
            <p:sp>
              <p:nvSpPr>
                <p:cNvPr id="12492" name="Google Shape;12492;p6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93" name="Google Shape;12493;p6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12494" name="Google Shape;12494;p61"/>
            <p:cNvGrpSpPr/>
            <p:nvPr/>
          </p:nvGrpSpPr>
          <p:grpSpPr>
            <a:xfrm>
              <a:off x="6738300" y="1193063"/>
              <a:ext cx="462153" cy="707634"/>
              <a:chOff x="6738300" y="1193063"/>
              <a:chExt cx="462153" cy="707634"/>
            </a:xfrm>
          </p:grpSpPr>
          <p:grpSp>
            <p:nvGrpSpPr>
              <p:cNvPr id="12495" name="Google Shape;12495;p61"/>
              <p:cNvGrpSpPr/>
              <p:nvPr/>
            </p:nvGrpSpPr>
            <p:grpSpPr>
              <a:xfrm>
                <a:off x="6915505" y="1193063"/>
                <a:ext cx="284947" cy="597387"/>
                <a:chOff x="6915505" y="1193063"/>
                <a:chExt cx="284947" cy="597387"/>
              </a:xfrm>
            </p:grpSpPr>
            <p:sp>
              <p:nvSpPr>
                <p:cNvPr id="12496" name="Google Shape;12496;p6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97" name="Google Shape;12497;p6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12498" name="Google Shape;12498;p61"/>
              <p:cNvGrpSpPr/>
              <p:nvPr/>
            </p:nvGrpSpPr>
            <p:grpSpPr>
              <a:xfrm>
                <a:off x="6738300" y="1684725"/>
                <a:ext cx="230066" cy="215971"/>
                <a:chOff x="6738300" y="1684725"/>
                <a:chExt cx="230066" cy="215971"/>
              </a:xfrm>
            </p:grpSpPr>
            <p:sp>
              <p:nvSpPr>
                <p:cNvPr id="12499" name="Google Shape;12499;p6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0" name="Google Shape;12500;p6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504"/>
        <p:cNvGrpSpPr/>
        <p:nvPr/>
      </p:nvGrpSpPr>
      <p:grpSpPr>
        <a:xfrm>
          <a:off x="0" y="0"/>
          <a:ext cx="0" cy="0"/>
          <a:chOff x="0" y="0"/>
          <a:chExt cx="0" cy="0"/>
        </a:xfrm>
      </p:grpSpPr>
      <p:pic>
        <p:nvPicPr>
          <p:cNvPr id="12505" name="Google Shape;12505;p6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23"/>
        <p:cNvGrpSpPr/>
        <p:nvPr/>
      </p:nvGrpSpPr>
      <p:grpSpPr>
        <a:xfrm>
          <a:off x="0" y="0"/>
          <a:ext cx="0" cy="0"/>
          <a:chOff x="0" y="0"/>
          <a:chExt cx="0" cy="0"/>
        </a:xfrm>
      </p:grpSpPr>
      <p:sp>
        <p:nvSpPr>
          <p:cNvPr id="5724" name="Google Shape;5724;p35"/>
          <p:cNvSpPr/>
          <p:nvPr/>
        </p:nvSpPr>
        <p:spPr>
          <a:xfrm>
            <a:off x="1376410" y="2623350"/>
            <a:ext cx="2742601"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5725" name="Google Shape;5725;p35"/>
          <p:cNvSpPr txBox="1">
            <a:spLocks noGrp="1"/>
          </p:cNvSpPr>
          <p:nvPr>
            <p:ph type="title"/>
          </p:nvPr>
        </p:nvSpPr>
        <p:spPr>
          <a:xfrm>
            <a:off x="1388911" y="2572734"/>
            <a:ext cx="2823893"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a:t>S</a:t>
            </a:r>
            <a:r>
              <a:rPr lang="en" dirty="0"/>
              <a:t>istema de economico</a:t>
            </a:r>
            <a:endParaRPr dirty="0"/>
          </a:p>
        </p:txBody>
      </p:sp>
      <p:sp>
        <p:nvSpPr>
          <p:cNvPr id="5726" name="Google Shape;5726;p35"/>
          <p:cNvSpPr/>
          <p:nvPr/>
        </p:nvSpPr>
        <p:spPr>
          <a:xfrm>
            <a:off x="5240838" y="2623350"/>
            <a:ext cx="2310893"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5727" name="Google Shape;5727;p35"/>
          <p:cNvSpPr/>
          <p:nvPr/>
        </p:nvSpPr>
        <p:spPr>
          <a:xfrm>
            <a:off x="551787" y="510050"/>
            <a:ext cx="8040437"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5728" name="Google Shape;5728;p35"/>
          <p:cNvSpPr txBox="1">
            <a:spLocks noGrp="1"/>
          </p:cNvSpPr>
          <p:nvPr>
            <p:ph type="title" idx="4"/>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Causas de fondo</a:t>
            </a:r>
            <a:endParaRPr dirty="0"/>
          </a:p>
        </p:txBody>
      </p:sp>
      <p:sp>
        <p:nvSpPr>
          <p:cNvPr id="5729" name="Google Shape;5729;p35"/>
          <p:cNvSpPr txBox="1">
            <a:spLocks noGrp="1"/>
          </p:cNvSpPr>
          <p:nvPr>
            <p:ph type="title" idx="2"/>
          </p:nvPr>
        </p:nvSpPr>
        <p:spPr>
          <a:xfrm>
            <a:off x="5024990" y="2623353"/>
            <a:ext cx="27426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Falta de planeacion</a:t>
            </a:r>
            <a:endParaRPr dirty="0"/>
          </a:p>
        </p:txBody>
      </p:sp>
      <p:sp>
        <p:nvSpPr>
          <p:cNvPr id="5730" name="Google Shape;5730;p35"/>
          <p:cNvSpPr txBox="1">
            <a:spLocks noGrp="1"/>
          </p:cNvSpPr>
          <p:nvPr>
            <p:ph type="subTitle" idx="1"/>
          </p:nvPr>
        </p:nvSpPr>
        <p:spPr>
          <a:xfrm>
            <a:off x="4737737" y="3133225"/>
            <a:ext cx="33171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 incorrecta implementacion para mega proyectos hace que no se analice correctamente el impacto y se planeen estrategias para mitigar </a:t>
            </a:r>
            <a:endParaRPr dirty="0"/>
          </a:p>
        </p:txBody>
      </p:sp>
      <p:sp>
        <p:nvSpPr>
          <p:cNvPr id="5731" name="Google Shape;5731;p35"/>
          <p:cNvSpPr txBox="1">
            <a:spLocks noGrp="1"/>
          </p:cNvSpPr>
          <p:nvPr>
            <p:ph type="subTitle" idx="3"/>
          </p:nvPr>
        </p:nvSpPr>
        <p:spPr>
          <a:xfrm>
            <a:off x="1089175" y="3133225"/>
            <a:ext cx="33171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 economia se basa en un sistema de produccion masivo sin importar nada mas. </a:t>
            </a:r>
            <a:endParaRPr dirty="0"/>
          </a:p>
        </p:txBody>
      </p:sp>
      <p:grpSp>
        <p:nvGrpSpPr>
          <p:cNvPr id="5732" name="Google Shape;5732;p35"/>
          <p:cNvGrpSpPr/>
          <p:nvPr/>
        </p:nvGrpSpPr>
        <p:grpSpPr>
          <a:xfrm>
            <a:off x="2208233" y="1516754"/>
            <a:ext cx="1078956" cy="1010689"/>
            <a:chOff x="1605627" y="1461323"/>
            <a:chExt cx="296955" cy="278166"/>
          </a:xfrm>
        </p:grpSpPr>
        <p:sp>
          <p:nvSpPr>
            <p:cNvPr id="5733" name="Google Shape;5733;p35"/>
            <p:cNvSpPr/>
            <p:nvPr/>
          </p:nvSpPr>
          <p:spPr>
            <a:xfrm>
              <a:off x="1637220" y="1461323"/>
              <a:ext cx="265362" cy="151986"/>
            </a:xfrm>
            <a:custGeom>
              <a:avLst/>
              <a:gdLst/>
              <a:ahLst/>
              <a:cxnLst/>
              <a:rect l="l" t="t" r="r" b="b"/>
              <a:pathLst>
                <a:path w="164821" h="94401" extrusionOk="0">
                  <a:moveTo>
                    <a:pt x="85757" y="0"/>
                  </a:moveTo>
                  <a:cubicBezTo>
                    <a:pt x="65538" y="0"/>
                    <a:pt x="48273" y="12741"/>
                    <a:pt x="41557" y="30650"/>
                  </a:cubicBezTo>
                  <a:cubicBezTo>
                    <a:pt x="17600" y="30935"/>
                    <a:pt x="1" y="57631"/>
                    <a:pt x="16576" y="82993"/>
                  </a:cubicBezTo>
                  <a:cubicBezTo>
                    <a:pt x="21243" y="90138"/>
                    <a:pt x="29245" y="94401"/>
                    <a:pt x="37794" y="94401"/>
                  </a:cubicBezTo>
                  <a:lnTo>
                    <a:pt x="135267" y="94401"/>
                  </a:lnTo>
                  <a:cubicBezTo>
                    <a:pt x="141173" y="94401"/>
                    <a:pt x="148699" y="90376"/>
                    <a:pt x="151937" y="85446"/>
                  </a:cubicBezTo>
                  <a:cubicBezTo>
                    <a:pt x="164821" y="65704"/>
                    <a:pt x="151413" y="44938"/>
                    <a:pt x="132862" y="44295"/>
                  </a:cubicBezTo>
                  <a:cubicBezTo>
                    <a:pt x="131362" y="19600"/>
                    <a:pt x="110857" y="0"/>
                    <a:pt x="857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35"/>
            <p:cNvSpPr/>
            <p:nvPr/>
          </p:nvSpPr>
          <p:spPr>
            <a:xfrm>
              <a:off x="1720536" y="1461323"/>
              <a:ext cx="169931" cy="151947"/>
            </a:xfrm>
            <a:custGeom>
              <a:avLst/>
              <a:gdLst/>
              <a:ahLst/>
              <a:cxnLst/>
              <a:rect l="l" t="t" r="r" b="b"/>
              <a:pathLst>
                <a:path w="105547" h="94377" extrusionOk="0">
                  <a:moveTo>
                    <a:pt x="34008" y="0"/>
                  </a:moveTo>
                  <a:cubicBezTo>
                    <a:pt x="20648" y="0"/>
                    <a:pt x="8574" y="5549"/>
                    <a:pt x="1" y="14480"/>
                  </a:cubicBezTo>
                  <a:cubicBezTo>
                    <a:pt x="3168" y="13813"/>
                    <a:pt x="6478" y="13456"/>
                    <a:pt x="9860" y="13456"/>
                  </a:cubicBezTo>
                  <a:cubicBezTo>
                    <a:pt x="34960" y="13456"/>
                    <a:pt x="55465" y="33031"/>
                    <a:pt x="56965" y="57750"/>
                  </a:cubicBezTo>
                  <a:cubicBezTo>
                    <a:pt x="70396" y="58203"/>
                    <a:pt x="81137" y="69253"/>
                    <a:pt x="81137" y="82779"/>
                  </a:cubicBezTo>
                  <a:cubicBezTo>
                    <a:pt x="81137" y="86970"/>
                    <a:pt x="80113" y="90924"/>
                    <a:pt x="78303" y="94377"/>
                  </a:cubicBezTo>
                  <a:lnTo>
                    <a:pt x="79922" y="94377"/>
                  </a:lnTo>
                  <a:cubicBezTo>
                    <a:pt x="93449" y="94377"/>
                    <a:pt x="105023" y="83351"/>
                    <a:pt x="105285" y="69824"/>
                  </a:cubicBezTo>
                  <a:cubicBezTo>
                    <a:pt x="105547" y="56059"/>
                    <a:pt x="94711" y="44771"/>
                    <a:pt x="81113" y="44295"/>
                  </a:cubicBezTo>
                  <a:cubicBezTo>
                    <a:pt x="79613" y="19576"/>
                    <a:pt x="59108" y="0"/>
                    <a:pt x="3400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35"/>
            <p:cNvSpPr/>
            <p:nvPr/>
          </p:nvSpPr>
          <p:spPr>
            <a:xfrm>
              <a:off x="1823177" y="1510587"/>
              <a:ext cx="12461" cy="17681"/>
            </a:xfrm>
            <a:custGeom>
              <a:avLst/>
              <a:gdLst/>
              <a:ahLst/>
              <a:cxnLst/>
              <a:rect l="l" t="t" r="r" b="b"/>
              <a:pathLst>
                <a:path w="7740" h="10982" extrusionOk="0">
                  <a:moveTo>
                    <a:pt x="2962" y="0"/>
                  </a:moveTo>
                  <a:cubicBezTo>
                    <a:pt x="2617" y="0"/>
                    <a:pt x="2266" y="70"/>
                    <a:pt x="1929" y="217"/>
                  </a:cubicBezTo>
                  <a:cubicBezTo>
                    <a:pt x="595" y="789"/>
                    <a:pt x="0" y="2313"/>
                    <a:pt x="572" y="3646"/>
                  </a:cubicBezTo>
                  <a:cubicBezTo>
                    <a:pt x="1310" y="5361"/>
                    <a:pt x="1905" y="7147"/>
                    <a:pt x="2334" y="8981"/>
                  </a:cubicBezTo>
                  <a:cubicBezTo>
                    <a:pt x="2620" y="10172"/>
                    <a:pt x="3691" y="10981"/>
                    <a:pt x="4882" y="10981"/>
                  </a:cubicBezTo>
                  <a:cubicBezTo>
                    <a:pt x="5073" y="10981"/>
                    <a:pt x="5287" y="10957"/>
                    <a:pt x="5477" y="10910"/>
                  </a:cubicBezTo>
                  <a:cubicBezTo>
                    <a:pt x="6882" y="10553"/>
                    <a:pt x="7740" y="9148"/>
                    <a:pt x="7406" y="7766"/>
                  </a:cubicBezTo>
                  <a:cubicBezTo>
                    <a:pt x="6906" y="5647"/>
                    <a:pt x="6216" y="3575"/>
                    <a:pt x="5335" y="1575"/>
                  </a:cubicBezTo>
                  <a:cubicBezTo>
                    <a:pt x="4910" y="584"/>
                    <a:pt x="3959" y="0"/>
                    <a:pt x="2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35"/>
            <p:cNvSpPr/>
            <p:nvPr/>
          </p:nvSpPr>
          <p:spPr>
            <a:xfrm>
              <a:off x="1771110" y="1476007"/>
              <a:ext cx="50190" cy="26035"/>
            </a:xfrm>
            <a:custGeom>
              <a:avLst/>
              <a:gdLst/>
              <a:ahLst/>
              <a:cxnLst/>
              <a:rect l="l" t="t" r="r" b="b"/>
              <a:pathLst>
                <a:path w="31174" h="16171" extrusionOk="0">
                  <a:moveTo>
                    <a:pt x="2596" y="0"/>
                  </a:moveTo>
                  <a:cubicBezTo>
                    <a:pt x="1167" y="0"/>
                    <a:pt x="0" y="1167"/>
                    <a:pt x="0" y="2596"/>
                  </a:cubicBezTo>
                  <a:cubicBezTo>
                    <a:pt x="0" y="4025"/>
                    <a:pt x="1167" y="5192"/>
                    <a:pt x="2596" y="5192"/>
                  </a:cubicBezTo>
                  <a:cubicBezTo>
                    <a:pt x="11669" y="5192"/>
                    <a:pt x="20123" y="8812"/>
                    <a:pt x="26410" y="15384"/>
                  </a:cubicBezTo>
                  <a:cubicBezTo>
                    <a:pt x="26934" y="15908"/>
                    <a:pt x="27601" y="16170"/>
                    <a:pt x="28292" y="16170"/>
                  </a:cubicBezTo>
                  <a:cubicBezTo>
                    <a:pt x="28935" y="16170"/>
                    <a:pt x="29601" y="15932"/>
                    <a:pt x="30102" y="15456"/>
                  </a:cubicBezTo>
                  <a:cubicBezTo>
                    <a:pt x="31126" y="14456"/>
                    <a:pt x="31173" y="12812"/>
                    <a:pt x="30173" y="11765"/>
                  </a:cubicBezTo>
                  <a:cubicBezTo>
                    <a:pt x="22886" y="4168"/>
                    <a:pt x="13098" y="0"/>
                    <a:pt x="2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35"/>
            <p:cNvSpPr/>
            <p:nvPr/>
          </p:nvSpPr>
          <p:spPr>
            <a:xfrm>
              <a:off x="1605627" y="1504648"/>
              <a:ext cx="189676" cy="108622"/>
            </a:xfrm>
            <a:custGeom>
              <a:avLst/>
              <a:gdLst/>
              <a:ahLst/>
              <a:cxnLst/>
              <a:rect l="l" t="t" r="r" b="b"/>
              <a:pathLst>
                <a:path w="117811" h="67467" extrusionOk="0">
                  <a:moveTo>
                    <a:pt x="56512" y="1"/>
                  </a:moveTo>
                  <a:cubicBezTo>
                    <a:pt x="38556" y="1"/>
                    <a:pt x="23910" y="14003"/>
                    <a:pt x="22839" y="31674"/>
                  </a:cubicBezTo>
                  <a:cubicBezTo>
                    <a:pt x="9598" y="32126"/>
                    <a:pt x="1" y="46939"/>
                    <a:pt x="9169" y="61037"/>
                  </a:cubicBezTo>
                  <a:cubicBezTo>
                    <a:pt x="11479" y="64585"/>
                    <a:pt x="16909" y="67467"/>
                    <a:pt x="21148" y="67467"/>
                  </a:cubicBezTo>
                  <a:lnTo>
                    <a:pt x="90782" y="67467"/>
                  </a:lnTo>
                  <a:cubicBezTo>
                    <a:pt x="96187" y="67467"/>
                    <a:pt x="103046" y="63823"/>
                    <a:pt x="105999" y="59298"/>
                  </a:cubicBezTo>
                  <a:cubicBezTo>
                    <a:pt x="117811" y="41176"/>
                    <a:pt x="105213" y="22100"/>
                    <a:pt x="88114" y="21910"/>
                  </a:cubicBezTo>
                  <a:cubicBezTo>
                    <a:pt x="83304" y="9098"/>
                    <a:pt x="70968" y="1"/>
                    <a:pt x="565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35"/>
            <p:cNvSpPr/>
            <p:nvPr/>
          </p:nvSpPr>
          <p:spPr>
            <a:xfrm>
              <a:off x="1661952" y="1504839"/>
              <a:ext cx="121772" cy="108622"/>
            </a:xfrm>
            <a:custGeom>
              <a:avLst/>
              <a:gdLst/>
              <a:ahLst/>
              <a:cxnLst/>
              <a:rect l="l" t="t" r="r" b="b"/>
              <a:pathLst>
                <a:path w="75635" h="67467" extrusionOk="0">
                  <a:moveTo>
                    <a:pt x="21505" y="1"/>
                  </a:moveTo>
                  <a:cubicBezTo>
                    <a:pt x="13336" y="1"/>
                    <a:pt x="5835" y="2906"/>
                    <a:pt x="0" y="7740"/>
                  </a:cubicBezTo>
                  <a:cubicBezTo>
                    <a:pt x="1643" y="7502"/>
                    <a:pt x="3334" y="7383"/>
                    <a:pt x="5049" y="7383"/>
                  </a:cubicBezTo>
                  <a:cubicBezTo>
                    <a:pt x="19504" y="7383"/>
                    <a:pt x="31840" y="16480"/>
                    <a:pt x="36651" y="29269"/>
                  </a:cubicBezTo>
                  <a:cubicBezTo>
                    <a:pt x="49106" y="29435"/>
                    <a:pt x="59155" y="39556"/>
                    <a:pt x="59155" y="52059"/>
                  </a:cubicBezTo>
                  <a:cubicBezTo>
                    <a:pt x="59155" y="58013"/>
                    <a:pt x="56893" y="63418"/>
                    <a:pt x="53154" y="67467"/>
                  </a:cubicBezTo>
                  <a:cubicBezTo>
                    <a:pt x="65585" y="67300"/>
                    <a:pt x="75635" y="57155"/>
                    <a:pt x="75635" y="44676"/>
                  </a:cubicBezTo>
                  <a:cubicBezTo>
                    <a:pt x="75635" y="32198"/>
                    <a:pt x="65585" y="22053"/>
                    <a:pt x="53107" y="21910"/>
                  </a:cubicBezTo>
                  <a:cubicBezTo>
                    <a:pt x="48320" y="9098"/>
                    <a:pt x="35984" y="1"/>
                    <a:pt x="215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35"/>
            <p:cNvSpPr/>
            <p:nvPr/>
          </p:nvSpPr>
          <p:spPr>
            <a:xfrm>
              <a:off x="1650372" y="1632804"/>
              <a:ext cx="22930" cy="30540"/>
            </a:xfrm>
            <a:custGeom>
              <a:avLst/>
              <a:gdLst/>
              <a:ahLst/>
              <a:cxnLst/>
              <a:rect l="l" t="t" r="r" b="b"/>
              <a:pathLst>
                <a:path w="14242" h="18969" extrusionOk="0">
                  <a:moveTo>
                    <a:pt x="7109" y="0"/>
                  </a:moveTo>
                  <a:cubicBezTo>
                    <a:pt x="6371" y="0"/>
                    <a:pt x="5632" y="345"/>
                    <a:pt x="5168" y="1036"/>
                  </a:cubicBezTo>
                  <a:cubicBezTo>
                    <a:pt x="3072" y="4227"/>
                    <a:pt x="0" y="9276"/>
                    <a:pt x="0" y="11848"/>
                  </a:cubicBezTo>
                  <a:cubicBezTo>
                    <a:pt x="0" y="15801"/>
                    <a:pt x="3191" y="18968"/>
                    <a:pt x="7121" y="18968"/>
                  </a:cubicBezTo>
                  <a:cubicBezTo>
                    <a:pt x="11050" y="18968"/>
                    <a:pt x="14241" y="15777"/>
                    <a:pt x="14241" y="11848"/>
                  </a:cubicBezTo>
                  <a:cubicBezTo>
                    <a:pt x="14241" y="9276"/>
                    <a:pt x="11169" y="4227"/>
                    <a:pt x="9050" y="1036"/>
                  </a:cubicBezTo>
                  <a:cubicBezTo>
                    <a:pt x="8585" y="345"/>
                    <a:pt x="7847" y="0"/>
                    <a:pt x="7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35"/>
            <p:cNvSpPr/>
            <p:nvPr/>
          </p:nvSpPr>
          <p:spPr>
            <a:xfrm>
              <a:off x="1657350" y="1632804"/>
              <a:ext cx="15952" cy="30540"/>
            </a:xfrm>
            <a:custGeom>
              <a:avLst/>
              <a:gdLst/>
              <a:ahLst/>
              <a:cxnLst/>
              <a:rect l="l" t="t" r="r" b="b"/>
              <a:pathLst>
                <a:path w="9908" h="18969" extrusionOk="0">
                  <a:moveTo>
                    <a:pt x="2787" y="0"/>
                  </a:moveTo>
                  <a:cubicBezTo>
                    <a:pt x="2043" y="0"/>
                    <a:pt x="1298" y="345"/>
                    <a:pt x="834" y="1036"/>
                  </a:cubicBezTo>
                  <a:cubicBezTo>
                    <a:pt x="572" y="1441"/>
                    <a:pt x="286" y="1870"/>
                    <a:pt x="0" y="2322"/>
                  </a:cubicBezTo>
                  <a:cubicBezTo>
                    <a:pt x="2001" y="5442"/>
                    <a:pt x="4335" y="9609"/>
                    <a:pt x="4335" y="11872"/>
                  </a:cubicBezTo>
                  <a:cubicBezTo>
                    <a:pt x="4335" y="14801"/>
                    <a:pt x="2549" y="17325"/>
                    <a:pt x="0" y="18421"/>
                  </a:cubicBezTo>
                  <a:cubicBezTo>
                    <a:pt x="858" y="18778"/>
                    <a:pt x="1787" y="18968"/>
                    <a:pt x="2787" y="18968"/>
                  </a:cubicBezTo>
                  <a:cubicBezTo>
                    <a:pt x="6716" y="18968"/>
                    <a:pt x="9907" y="15777"/>
                    <a:pt x="9907" y="11848"/>
                  </a:cubicBezTo>
                  <a:cubicBezTo>
                    <a:pt x="9907" y="9276"/>
                    <a:pt x="6835" y="4227"/>
                    <a:pt x="4740" y="1036"/>
                  </a:cubicBezTo>
                  <a:cubicBezTo>
                    <a:pt x="4275" y="345"/>
                    <a:pt x="3531" y="0"/>
                    <a:pt x="278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35"/>
            <p:cNvSpPr/>
            <p:nvPr/>
          </p:nvSpPr>
          <p:spPr>
            <a:xfrm>
              <a:off x="1702057" y="1632804"/>
              <a:ext cx="22930" cy="30540"/>
            </a:xfrm>
            <a:custGeom>
              <a:avLst/>
              <a:gdLst/>
              <a:ahLst/>
              <a:cxnLst/>
              <a:rect l="l" t="t" r="r" b="b"/>
              <a:pathLst>
                <a:path w="14242" h="18969" extrusionOk="0">
                  <a:moveTo>
                    <a:pt x="7121" y="0"/>
                  </a:moveTo>
                  <a:cubicBezTo>
                    <a:pt x="6376" y="0"/>
                    <a:pt x="5632" y="345"/>
                    <a:pt x="5168" y="1036"/>
                  </a:cubicBezTo>
                  <a:cubicBezTo>
                    <a:pt x="3072" y="4227"/>
                    <a:pt x="0" y="9276"/>
                    <a:pt x="0" y="11848"/>
                  </a:cubicBezTo>
                  <a:cubicBezTo>
                    <a:pt x="0" y="15801"/>
                    <a:pt x="3191" y="18968"/>
                    <a:pt x="7121" y="18968"/>
                  </a:cubicBezTo>
                  <a:cubicBezTo>
                    <a:pt x="11050" y="18968"/>
                    <a:pt x="14241" y="15777"/>
                    <a:pt x="14241" y="11848"/>
                  </a:cubicBezTo>
                  <a:cubicBezTo>
                    <a:pt x="14241" y="9276"/>
                    <a:pt x="11169" y="4227"/>
                    <a:pt x="9073" y="1036"/>
                  </a:cubicBezTo>
                  <a:cubicBezTo>
                    <a:pt x="8609" y="345"/>
                    <a:pt x="7865" y="0"/>
                    <a:pt x="7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35"/>
            <p:cNvSpPr/>
            <p:nvPr/>
          </p:nvSpPr>
          <p:spPr>
            <a:xfrm>
              <a:off x="1709073" y="1632804"/>
              <a:ext cx="15913" cy="30540"/>
            </a:xfrm>
            <a:custGeom>
              <a:avLst/>
              <a:gdLst/>
              <a:ahLst/>
              <a:cxnLst/>
              <a:rect l="l" t="t" r="r" b="b"/>
              <a:pathLst>
                <a:path w="9884" h="18969" extrusionOk="0">
                  <a:moveTo>
                    <a:pt x="2766" y="0"/>
                  </a:moveTo>
                  <a:cubicBezTo>
                    <a:pt x="2024" y="0"/>
                    <a:pt x="1286" y="345"/>
                    <a:pt x="834" y="1036"/>
                  </a:cubicBezTo>
                  <a:cubicBezTo>
                    <a:pt x="572" y="1441"/>
                    <a:pt x="286" y="1870"/>
                    <a:pt x="0" y="2322"/>
                  </a:cubicBezTo>
                  <a:cubicBezTo>
                    <a:pt x="2001" y="5442"/>
                    <a:pt x="4334" y="9609"/>
                    <a:pt x="4334" y="11872"/>
                  </a:cubicBezTo>
                  <a:cubicBezTo>
                    <a:pt x="4334" y="14801"/>
                    <a:pt x="2548" y="17325"/>
                    <a:pt x="0" y="18421"/>
                  </a:cubicBezTo>
                  <a:cubicBezTo>
                    <a:pt x="858" y="18778"/>
                    <a:pt x="1786" y="18968"/>
                    <a:pt x="2763" y="18968"/>
                  </a:cubicBezTo>
                  <a:cubicBezTo>
                    <a:pt x="6692" y="18968"/>
                    <a:pt x="9883" y="15777"/>
                    <a:pt x="9883" y="11848"/>
                  </a:cubicBezTo>
                  <a:cubicBezTo>
                    <a:pt x="9883" y="9276"/>
                    <a:pt x="6811" y="4227"/>
                    <a:pt x="4715" y="1036"/>
                  </a:cubicBezTo>
                  <a:cubicBezTo>
                    <a:pt x="4251" y="345"/>
                    <a:pt x="3507" y="0"/>
                    <a:pt x="276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35"/>
            <p:cNvSpPr/>
            <p:nvPr/>
          </p:nvSpPr>
          <p:spPr>
            <a:xfrm>
              <a:off x="1753778" y="1632804"/>
              <a:ext cx="22930" cy="30540"/>
            </a:xfrm>
            <a:custGeom>
              <a:avLst/>
              <a:gdLst/>
              <a:ahLst/>
              <a:cxnLst/>
              <a:rect l="l" t="t" r="r" b="b"/>
              <a:pathLst>
                <a:path w="14242" h="18969" extrusionOk="0">
                  <a:moveTo>
                    <a:pt x="7118" y="0"/>
                  </a:moveTo>
                  <a:cubicBezTo>
                    <a:pt x="6377" y="0"/>
                    <a:pt x="5633" y="345"/>
                    <a:pt x="5169" y="1036"/>
                  </a:cubicBezTo>
                  <a:cubicBezTo>
                    <a:pt x="3073" y="4227"/>
                    <a:pt x="1" y="9276"/>
                    <a:pt x="1" y="11848"/>
                  </a:cubicBezTo>
                  <a:cubicBezTo>
                    <a:pt x="1" y="15801"/>
                    <a:pt x="3192" y="18968"/>
                    <a:pt x="7121" y="18968"/>
                  </a:cubicBezTo>
                  <a:cubicBezTo>
                    <a:pt x="11051" y="18968"/>
                    <a:pt x="14242" y="15777"/>
                    <a:pt x="14242" y="11848"/>
                  </a:cubicBezTo>
                  <a:cubicBezTo>
                    <a:pt x="14242" y="9276"/>
                    <a:pt x="11170" y="4227"/>
                    <a:pt x="9050" y="1036"/>
                  </a:cubicBezTo>
                  <a:cubicBezTo>
                    <a:pt x="8598" y="345"/>
                    <a:pt x="7860" y="0"/>
                    <a:pt x="7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5"/>
            <p:cNvSpPr/>
            <p:nvPr/>
          </p:nvSpPr>
          <p:spPr>
            <a:xfrm>
              <a:off x="1760757" y="1632804"/>
              <a:ext cx="15950" cy="30540"/>
            </a:xfrm>
            <a:custGeom>
              <a:avLst/>
              <a:gdLst/>
              <a:ahLst/>
              <a:cxnLst/>
              <a:rect l="l" t="t" r="r" b="b"/>
              <a:pathLst>
                <a:path w="9907" h="18969" extrusionOk="0">
                  <a:moveTo>
                    <a:pt x="2783" y="0"/>
                  </a:moveTo>
                  <a:cubicBezTo>
                    <a:pt x="2042" y="0"/>
                    <a:pt x="1298" y="345"/>
                    <a:pt x="834" y="1036"/>
                  </a:cubicBezTo>
                  <a:cubicBezTo>
                    <a:pt x="572" y="1441"/>
                    <a:pt x="286" y="1870"/>
                    <a:pt x="0" y="2322"/>
                  </a:cubicBezTo>
                  <a:cubicBezTo>
                    <a:pt x="2001" y="5442"/>
                    <a:pt x="4334" y="9609"/>
                    <a:pt x="4334" y="11872"/>
                  </a:cubicBezTo>
                  <a:cubicBezTo>
                    <a:pt x="4334" y="14801"/>
                    <a:pt x="2548" y="17325"/>
                    <a:pt x="0" y="18421"/>
                  </a:cubicBezTo>
                  <a:cubicBezTo>
                    <a:pt x="857" y="18778"/>
                    <a:pt x="1786" y="18968"/>
                    <a:pt x="2786" y="18968"/>
                  </a:cubicBezTo>
                  <a:cubicBezTo>
                    <a:pt x="6716" y="18968"/>
                    <a:pt x="9907" y="15777"/>
                    <a:pt x="9907" y="11848"/>
                  </a:cubicBezTo>
                  <a:cubicBezTo>
                    <a:pt x="9907" y="9276"/>
                    <a:pt x="6835" y="4227"/>
                    <a:pt x="4715" y="1036"/>
                  </a:cubicBezTo>
                  <a:cubicBezTo>
                    <a:pt x="4263" y="345"/>
                    <a:pt x="3525" y="0"/>
                    <a:pt x="278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5"/>
            <p:cNvSpPr/>
            <p:nvPr/>
          </p:nvSpPr>
          <p:spPr>
            <a:xfrm>
              <a:off x="1805462" y="1632804"/>
              <a:ext cx="22930" cy="30540"/>
            </a:xfrm>
            <a:custGeom>
              <a:avLst/>
              <a:gdLst/>
              <a:ahLst/>
              <a:cxnLst/>
              <a:rect l="l" t="t" r="r" b="b"/>
              <a:pathLst>
                <a:path w="14242" h="18969" extrusionOk="0">
                  <a:moveTo>
                    <a:pt x="7121" y="0"/>
                  </a:moveTo>
                  <a:cubicBezTo>
                    <a:pt x="6377" y="0"/>
                    <a:pt x="5633" y="345"/>
                    <a:pt x="5169" y="1036"/>
                  </a:cubicBezTo>
                  <a:cubicBezTo>
                    <a:pt x="3073" y="4227"/>
                    <a:pt x="1" y="9276"/>
                    <a:pt x="1" y="11848"/>
                  </a:cubicBezTo>
                  <a:cubicBezTo>
                    <a:pt x="1" y="15801"/>
                    <a:pt x="3192" y="18968"/>
                    <a:pt x="7121" y="18968"/>
                  </a:cubicBezTo>
                  <a:cubicBezTo>
                    <a:pt x="11051" y="18968"/>
                    <a:pt x="14242" y="15777"/>
                    <a:pt x="14242" y="11848"/>
                  </a:cubicBezTo>
                  <a:cubicBezTo>
                    <a:pt x="14242" y="9276"/>
                    <a:pt x="11170" y="4227"/>
                    <a:pt x="9074" y="1036"/>
                  </a:cubicBezTo>
                  <a:cubicBezTo>
                    <a:pt x="8610" y="345"/>
                    <a:pt x="7866" y="0"/>
                    <a:pt x="7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5"/>
            <p:cNvSpPr/>
            <p:nvPr/>
          </p:nvSpPr>
          <p:spPr>
            <a:xfrm>
              <a:off x="1812441" y="1632804"/>
              <a:ext cx="15950" cy="30540"/>
            </a:xfrm>
            <a:custGeom>
              <a:avLst/>
              <a:gdLst/>
              <a:ahLst/>
              <a:cxnLst/>
              <a:rect l="l" t="t" r="r" b="b"/>
              <a:pathLst>
                <a:path w="9907" h="18969" extrusionOk="0">
                  <a:moveTo>
                    <a:pt x="2786" y="0"/>
                  </a:moveTo>
                  <a:cubicBezTo>
                    <a:pt x="2042" y="0"/>
                    <a:pt x="1298" y="345"/>
                    <a:pt x="834" y="1036"/>
                  </a:cubicBezTo>
                  <a:cubicBezTo>
                    <a:pt x="572" y="1441"/>
                    <a:pt x="310" y="1870"/>
                    <a:pt x="24" y="2322"/>
                  </a:cubicBezTo>
                  <a:cubicBezTo>
                    <a:pt x="2000" y="5442"/>
                    <a:pt x="4358" y="9609"/>
                    <a:pt x="4358" y="11872"/>
                  </a:cubicBezTo>
                  <a:cubicBezTo>
                    <a:pt x="4358" y="14801"/>
                    <a:pt x="2572" y="17325"/>
                    <a:pt x="0" y="18421"/>
                  </a:cubicBezTo>
                  <a:cubicBezTo>
                    <a:pt x="857" y="18778"/>
                    <a:pt x="1810" y="18968"/>
                    <a:pt x="2786" y="18968"/>
                  </a:cubicBezTo>
                  <a:cubicBezTo>
                    <a:pt x="6716" y="18968"/>
                    <a:pt x="9907" y="15777"/>
                    <a:pt x="9907" y="11848"/>
                  </a:cubicBezTo>
                  <a:cubicBezTo>
                    <a:pt x="9907" y="9276"/>
                    <a:pt x="6835" y="4227"/>
                    <a:pt x="4739" y="1036"/>
                  </a:cubicBezTo>
                  <a:cubicBezTo>
                    <a:pt x="4275" y="345"/>
                    <a:pt x="3531" y="0"/>
                    <a:pt x="278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35"/>
            <p:cNvSpPr/>
            <p:nvPr/>
          </p:nvSpPr>
          <p:spPr>
            <a:xfrm>
              <a:off x="1650372" y="1708949"/>
              <a:ext cx="22930" cy="30540"/>
            </a:xfrm>
            <a:custGeom>
              <a:avLst/>
              <a:gdLst/>
              <a:ahLst/>
              <a:cxnLst/>
              <a:rect l="l" t="t" r="r" b="b"/>
              <a:pathLst>
                <a:path w="14242" h="18969" extrusionOk="0">
                  <a:moveTo>
                    <a:pt x="7109" y="0"/>
                  </a:moveTo>
                  <a:cubicBezTo>
                    <a:pt x="6371" y="0"/>
                    <a:pt x="5632" y="346"/>
                    <a:pt x="5168" y="1036"/>
                  </a:cubicBezTo>
                  <a:cubicBezTo>
                    <a:pt x="3072" y="4204"/>
                    <a:pt x="0" y="9276"/>
                    <a:pt x="0" y="11848"/>
                  </a:cubicBezTo>
                  <a:cubicBezTo>
                    <a:pt x="0" y="15777"/>
                    <a:pt x="3191" y="18969"/>
                    <a:pt x="7121" y="18969"/>
                  </a:cubicBezTo>
                  <a:cubicBezTo>
                    <a:pt x="11050" y="18969"/>
                    <a:pt x="14241" y="15777"/>
                    <a:pt x="14241" y="11848"/>
                  </a:cubicBezTo>
                  <a:cubicBezTo>
                    <a:pt x="14241" y="9276"/>
                    <a:pt x="11169" y="4204"/>
                    <a:pt x="9050" y="1036"/>
                  </a:cubicBezTo>
                  <a:cubicBezTo>
                    <a:pt x="8585" y="346"/>
                    <a:pt x="7847" y="0"/>
                    <a:pt x="7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35"/>
            <p:cNvSpPr/>
            <p:nvPr/>
          </p:nvSpPr>
          <p:spPr>
            <a:xfrm>
              <a:off x="1657350" y="1708934"/>
              <a:ext cx="15952" cy="30555"/>
            </a:xfrm>
            <a:custGeom>
              <a:avLst/>
              <a:gdLst/>
              <a:ahLst/>
              <a:cxnLst/>
              <a:rect l="l" t="t" r="r" b="b"/>
              <a:pathLst>
                <a:path w="9908" h="18978" extrusionOk="0">
                  <a:moveTo>
                    <a:pt x="2796" y="1"/>
                  </a:moveTo>
                  <a:cubicBezTo>
                    <a:pt x="2049" y="1"/>
                    <a:pt x="1300" y="352"/>
                    <a:pt x="834" y="1045"/>
                  </a:cubicBezTo>
                  <a:cubicBezTo>
                    <a:pt x="572" y="1450"/>
                    <a:pt x="286" y="1879"/>
                    <a:pt x="0" y="2331"/>
                  </a:cubicBezTo>
                  <a:cubicBezTo>
                    <a:pt x="2001" y="5451"/>
                    <a:pt x="4335" y="9619"/>
                    <a:pt x="4335" y="11857"/>
                  </a:cubicBezTo>
                  <a:cubicBezTo>
                    <a:pt x="4335" y="14810"/>
                    <a:pt x="2549" y="17334"/>
                    <a:pt x="0" y="18430"/>
                  </a:cubicBezTo>
                  <a:cubicBezTo>
                    <a:pt x="858" y="18787"/>
                    <a:pt x="1787" y="18978"/>
                    <a:pt x="2787" y="18978"/>
                  </a:cubicBezTo>
                  <a:cubicBezTo>
                    <a:pt x="6716" y="18978"/>
                    <a:pt x="9907" y="15786"/>
                    <a:pt x="9907" y="11857"/>
                  </a:cubicBezTo>
                  <a:cubicBezTo>
                    <a:pt x="9907" y="9285"/>
                    <a:pt x="6835" y="4213"/>
                    <a:pt x="4740" y="1045"/>
                  </a:cubicBezTo>
                  <a:cubicBezTo>
                    <a:pt x="4277" y="346"/>
                    <a:pt x="3537" y="1"/>
                    <a:pt x="279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5"/>
            <p:cNvSpPr/>
            <p:nvPr/>
          </p:nvSpPr>
          <p:spPr>
            <a:xfrm>
              <a:off x="1702057" y="1708949"/>
              <a:ext cx="22930" cy="30540"/>
            </a:xfrm>
            <a:custGeom>
              <a:avLst/>
              <a:gdLst/>
              <a:ahLst/>
              <a:cxnLst/>
              <a:rect l="l" t="t" r="r" b="b"/>
              <a:pathLst>
                <a:path w="14242" h="18969" extrusionOk="0">
                  <a:moveTo>
                    <a:pt x="7121" y="0"/>
                  </a:moveTo>
                  <a:cubicBezTo>
                    <a:pt x="6376" y="0"/>
                    <a:pt x="5632" y="346"/>
                    <a:pt x="5168" y="1036"/>
                  </a:cubicBezTo>
                  <a:cubicBezTo>
                    <a:pt x="3072" y="4204"/>
                    <a:pt x="0" y="9276"/>
                    <a:pt x="0" y="11848"/>
                  </a:cubicBezTo>
                  <a:cubicBezTo>
                    <a:pt x="0" y="15777"/>
                    <a:pt x="3191" y="18969"/>
                    <a:pt x="7121" y="18969"/>
                  </a:cubicBezTo>
                  <a:cubicBezTo>
                    <a:pt x="11050" y="18969"/>
                    <a:pt x="14241" y="15777"/>
                    <a:pt x="14241" y="11848"/>
                  </a:cubicBezTo>
                  <a:cubicBezTo>
                    <a:pt x="14241" y="9276"/>
                    <a:pt x="11169" y="4204"/>
                    <a:pt x="9073" y="1036"/>
                  </a:cubicBezTo>
                  <a:cubicBezTo>
                    <a:pt x="8609" y="346"/>
                    <a:pt x="7865" y="0"/>
                    <a:pt x="7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5"/>
            <p:cNvSpPr/>
            <p:nvPr/>
          </p:nvSpPr>
          <p:spPr>
            <a:xfrm>
              <a:off x="1709073" y="1708934"/>
              <a:ext cx="15913" cy="30555"/>
            </a:xfrm>
            <a:custGeom>
              <a:avLst/>
              <a:gdLst/>
              <a:ahLst/>
              <a:cxnLst/>
              <a:rect l="l" t="t" r="r" b="b"/>
              <a:pathLst>
                <a:path w="9884" h="18978" extrusionOk="0">
                  <a:moveTo>
                    <a:pt x="2775" y="1"/>
                  </a:moveTo>
                  <a:cubicBezTo>
                    <a:pt x="2031" y="1"/>
                    <a:pt x="1288" y="352"/>
                    <a:pt x="834" y="1045"/>
                  </a:cubicBezTo>
                  <a:cubicBezTo>
                    <a:pt x="572" y="1450"/>
                    <a:pt x="286" y="1879"/>
                    <a:pt x="0" y="2331"/>
                  </a:cubicBezTo>
                  <a:cubicBezTo>
                    <a:pt x="2001" y="5451"/>
                    <a:pt x="4334" y="9619"/>
                    <a:pt x="4334" y="11857"/>
                  </a:cubicBezTo>
                  <a:cubicBezTo>
                    <a:pt x="4334" y="14810"/>
                    <a:pt x="2548" y="17334"/>
                    <a:pt x="0" y="18430"/>
                  </a:cubicBezTo>
                  <a:cubicBezTo>
                    <a:pt x="858" y="18787"/>
                    <a:pt x="1786" y="18978"/>
                    <a:pt x="2763" y="18978"/>
                  </a:cubicBezTo>
                  <a:cubicBezTo>
                    <a:pt x="6692" y="18978"/>
                    <a:pt x="9883" y="15786"/>
                    <a:pt x="9883" y="11857"/>
                  </a:cubicBezTo>
                  <a:cubicBezTo>
                    <a:pt x="9883" y="9285"/>
                    <a:pt x="6811" y="4213"/>
                    <a:pt x="4715" y="1045"/>
                  </a:cubicBezTo>
                  <a:cubicBezTo>
                    <a:pt x="4253" y="346"/>
                    <a:pt x="3513" y="1"/>
                    <a:pt x="277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5"/>
            <p:cNvSpPr/>
            <p:nvPr/>
          </p:nvSpPr>
          <p:spPr>
            <a:xfrm>
              <a:off x="1753778" y="1708949"/>
              <a:ext cx="22930" cy="30540"/>
            </a:xfrm>
            <a:custGeom>
              <a:avLst/>
              <a:gdLst/>
              <a:ahLst/>
              <a:cxnLst/>
              <a:rect l="l" t="t" r="r" b="b"/>
              <a:pathLst>
                <a:path w="14242" h="18969" extrusionOk="0">
                  <a:moveTo>
                    <a:pt x="7118" y="0"/>
                  </a:moveTo>
                  <a:cubicBezTo>
                    <a:pt x="6377" y="0"/>
                    <a:pt x="5633" y="346"/>
                    <a:pt x="5169" y="1036"/>
                  </a:cubicBezTo>
                  <a:cubicBezTo>
                    <a:pt x="3073" y="4204"/>
                    <a:pt x="1" y="9276"/>
                    <a:pt x="1" y="11848"/>
                  </a:cubicBezTo>
                  <a:cubicBezTo>
                    <a:pt x="1" y="15777"/>
                    <a:pt x="3192" y="18969"/>
                    <a:pt x="7121" y="18969"/>
                  </a:cubicBezTo>
                  <a:cubicBezTo>
                    <a:pt x="11051" y="18969"/>
                    <a:pt x="14242" y="15777"/>
                    <a:pt x="14242" y="11848"/>
                  </a:cubicBezTo>
                  <a:cubicBezTo>
                    <a:pt x="14242" y="9276"/>
                    <a:pt x="11170" y="4204"/>
                    <a:pt x="9050" y="1036"/>
                  </a:cubicBezTo>
                  <a:cubicBezTo>
                    <a:pt x="8598" y="346"/>
                    <a:pt x="7860" y="0"/>
                    <a:pt x="7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35"/>
            <p:cNvSpPr/>
            <p:nvPr/>
          </p:nvSpPr>
          <p:spPr>
            <a:xfrm>
              <a:off x="1760757" y="1708934"/>
              <a:ext cx="15950" cy="30555"/>
            </a:xfrm>
            <a:custGeom>
              <a:avLst/>
              <a:gdLst/>
              <a:ahLst/>
              <a:cxnLst/>
              <a:rect l="l" t="t" r="r" b="b"/>
              <a:pathLst>
                <a:path w="9907" h="18978" extrusionOk="0">
                  <a:moveTo>
                    <a:pt x="2793" y="1"/>
                  </a:moveTo>
                  <a:cubicBezTo>
                    <a:pt x="2049" y="1"/>
                    <a:pt x="1300" y="352"/>
                    <a:pt x="834" y="1045"/>
                  </a:cubicBezTo>
                  <a:cubicBezTo>
                    <a:pt x="572" y="1450"/>
                    <a:pt x="286" y="1879"/>
                    <a:pt x="0" y="2331"/>
                  </a:cubicBezTo>
                  <a:cubicBezTo>
                    <a:pt x="2001" y="5451"/>
                    <a:pt x="4334" y="9619"/>
                    <a:pt x="4334" y="11857"/>
                  </a:cubicBezTo>
                  <a:cubicBezTo>
                    <a:pt x="4334" y="14810"/>
                    <a:pt x="2548" y="17334"/>
                    <a:pt x="0" y="18430"/>
                  </a:cubicBezTo>
                  <a:cubicBezTo>
                    <a:pt x="857" y="18787"/>
                    <a:pt x="1786" y="18978"/>
                    <a:pt x="2786" y="18978"/>
                  </a:cubicBezTo>
                  <a:cubicBezTo>
                    <a:pt x="6716" y="18978"/>
                    <a:pt x="9907" y="15786"/>
                    <a:pt x="9907" y="11857"/>
                  </a:cubicBezTo>
                  <a:cubicBezTo>
                    <a:pt x="9907" y="9285"/>
                    <a:pt x="6835" y="4213"/>
                    <a:pt x="4715" y="1045"/>
                  </a:cubicBezTo>
                  <a:cubicBezTo>
                    <a:pt x="4265" y="346"/>
                    <a:pt x="3531" y="1"/>
                    <a:pt x="279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35"/>
            <p:cNvSpPr/>
            <p:nvPr/>
          </p:nvSpPr>
          <p:spPr>
            <a:xfrm>
              <a:off x="1805462" y="1708949"/>
              <a:ext cx="22930" cy="30540"/>
            </a:xfrm>
            <a:custGeom>
              <a:avLst/>
              <a:gdLst/>
              <a:ahLst/>
              <a:cxnLst/>
              <a:rect l="l" t="t" r="r" b="b"/>
              <a:pathLst>
                <a:path w="14242" h="18969" extrusionOk="0">
                  <a:moveTo>
                    <a:pt x="7121" y="0"/>
                  </a:moveTo>
                  <a:cubicBezTo>
                    <a:pt x="6377" y="0"/>
                    <a:pt x="5633" y="346"/>
                    <a:pt x="5169" y="1036"/>
                  </a:cubicBezTo>
                  <a:cubicBezTo>
                    <a:pt x="3073" y="4204"/>
                    <a:pt x="1" y="9276"/>
                    <a:pt x="1" y="11848"/>
                  </a:cubicBezTo>
                  <a:cubicBezTo>
                    <a:pt x="1" y="15777"/>
                    <a:pt x="3192" y="18969"/>
                    <a:pt x="7121" y="18969"/>
                  </a:cubicBezTo>
                  <a:cubicBezTo>
                    <a:pt x="11051" y="18969"/>
                    <a:pt x="14242" y="15777"/>
                    <a:pt x="14242" y="11848"/>
                  </a:cubicBezTo>
                  <a:cubicBezTo>
                    <a:pt x="14242" y="9276"/>
                    <a:pt x="11170" y="4204"/>
                    <a:pt x="9074" y="1036"/>
                  </a:cubicBezTo>
                  <a:cubicBezTo>
                    <a:pt x="8610" y="346"/>
                    <a:pt x="7866" y="0"/>
                    <a:pt x="7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35"/>
            <p:cNvSpPr/>
            <p:nvPr/>
          </p:nvSpPr>
          <p:spPr>
            <a:xfrm>
              <a:off x="1812441" y="1708934"/>
              <a:ext cx="15950" cy="30555"/>
            </a:xfrm>
            <a:custGeom>
              <a:avLst/>
              <a:gdLst/>
              <a:ahLst/>
              <a:cxnLst/>
              <a:rect l="l" t="t" r="r" b="b"/>
              <a:pathLst>
                <a:path w="9907" h="18978" extrusionOk="0">
                  <a:moveTo>
                    <a:pt x="2796" y="1"/>
                  </a:moveTo>
                  <a:cubicBezTo>
                    <a:pt x="2049" y="1"/>
                    <a:pt x="1300" y="352"/>
                    <a:pt x="834" y="1045"/>
                  </a:cubicBezTo>
                  <a:cubicBezTo>
                    <a:pt x="572" y="1450"/>
                    <a:pt x="310" y="1879"/>
                    <a:pt x="24" y="2331"/>
                  </a:cubicBezTo>
                  <a:cubicBezTo>
                    <a:pt x="2000" y="5451"/>
                    <a:pt x="4358" y="9619"/>
                    <a:pt x="4358" y="11857"/>
                  </a:cubicBezTo>
                  <a:cubicBezTo>
                    <a:pt x="4358" y="14810"/>
                    <a:pt x="2572" y="17334"/>
                    <a:pt x="0" y="18430"/>
                  </a:cubicBezTo>
                  <a:cubicBezTo>
                    <a:pt x="857" y="18787"/>
                    <a:pt x="1810" y="18978"/>
                    <a:pt x="2786" y="18978"/>
                  </a:cubicBezTo>
                  <a:cubicBezTo>
                    <a:pt x="6716" y="18978"/>
                    <a:pt x="9907" y="15786"/>
                    <a:pt x="9907" y="11857"/>
                  </a:cubicBezTo>
                  <a:cubicBezTo>
                    <a:pt x="9907" y="9285"/>
                    <a:pt x="6835" y="4213"/>
                    <a:pt x="4739" y="1045"/>
                  </a:cubicBezTo>
                  <a:cubicBezTo>
                    <a:pt x="4277" y="346"/>
                    <a:pt x="3537" y="1"/>
                    <a:pt x="279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35"/>
            <p:cNvSpPr/>
            <p:nvPr/>
          </p:nvSpPr>
          <p:spPr>
            <a:xfrm>
              <a:off x="1676215" y="1670425"/>
              <a:ext cx="22930" cy="30569"/>
            </a:xfrm>
            <a:custGeom>
              <a:avLst/>
              <a:gdLst/>
              <a:ahLst/>
              <a:cxnLst/>
              <a:rect l="l" t="t" r="r" b="b"/>
              <a:pathLst>
                <a:path w="14242" h="18987" extrusionOk="0">
                  <a:moveTo>
                    <a:pt x="7121" y="1"/>
                  </a:moveTo>
                  <a:cubicBezTo>
                    <a:pt x="6377" y="1"/>
                    <a:pt x="5632" y="352"/>
                    <a:pt x="5168" y="1055"/>
                  </a:cubicBezTo>
                  <a:cubicBezTo>
                    <a:pt x="3072" y="4222"/>
                    <a:pt x="0" y="9295"/>
                    <a:pt x="0" y="11866"/>
                  </a:cubicBezTo>
                  <a:cubicBezTo>
                    <a:pt x="0" y="15796"/>
                    <a:pt x="3191" y="18987"/>
                    <a:pt x="7121" y="18987"/>
                  </a:cubicBezTo>
                  <a:cubicBezTo>
                    <a:pt x="11050" y="18987"/>
                    <a:pt x="14241" y="15796"/>
                    <a:pt x="14241" y="11866"/>
                  </a:cubicBezTo>
                  <a:cubicBezTo>
                    <a:pt x="14241" y="9295"/>
                    <a:pt x="11169" y="4222"/>
                    <a:pt x="9074" y="1055"/>
                  </a:cubicBezTo>
                  <a:cubicBezTo>
                    <a:pt x="8609" y="352"/>
                    <a:pt x="7865" y="1"/>
                    <a:pt x="7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35"/>
            <p:cNvSpPr/>
            <p:nvPr/>
          </p:nvSpPr>
          <p:spPr>
            <a:xfrm>
              <a:off x="1683192" y="1670425"/>
              <a:ext cx="15952" cy="30569"/>
            </a:xfrm>
            <a:custGeom>
              <a:avLst/>
              <a:gdLst/>
              <a:ahLst/>
              <a:cxnLst/>
              <a:rect l="l" t="t" r="r" b="b"/>
              <a:pathLst>
                <a:path w="9908" h="18987" extrusionOk="0">
                  <a:moveTo>
                    <a:pt x="2787" y="1"/>
                  </a:moveTo>
                  <a:cubicBezTo>
                    <a:pt x="2043" y="1"/>
                    <a:pt x="1298" y="352"/>
                    <a:pt x="834" y="1055"/>
                  </a:cubicBezTo>
                  <a:cubicBezTo>
                    <a:pt x="572" y="1460"/>
                    <a:pt x="310" y="1888"/>
                    <a:pt x="24" y="2317"/>
                  </a:cubicBezTo>
                  <a:cubicBezTo>
                    <a:pt x="2001" y="5460"/>
                    <a:pt x="4358" y="9604"/>
                    <a:pt x="4358" y="11866"/>
                  </a:cubicBezTo>
                  <a:cubicBezTo>
                    <a:pt x="4358" y="14819"/>
                    <a:pt x="2572" y="17344"/>
                    <a:pt x="0" y="18415"/>
                  </a:cubicBezTo>
                  <a:cubicBezTo>
                    <a:pt x="858" y="18773"/>
                    <a:pt x="1810" y="18987"/>
                    <a:pt x="2787" y="18987"/>
                  </a:cubicBezTo>
                  <a:cubicBezTo>
                    <a:pt x="6716" y="18987"/>
                    <a:pt x="9907" y="15796"/>
                    <a:pt x="9907" y="11866"/>
                  </a:cubicBezTo>
                  <a:cubicBezTo>
                    <a:pt x="9907" y="9295"/>
                    <a:pt x="6835" y="4222"/>
                    <a:pt x="4740" y="1055"/>
                  </a:cubicBezTo>
                  <a:cubicBezTo>
                    <a:pt x="4275" y="352"/>
                    <a:pt x="3531" y="1"/>
                    <a:pt x="278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35"/>
            <p:cNvSpPr/>
            <p:nvPr/>
          </p:nvSpPr>
          <p:spPr>
            <a:xfrm>
              <a:off x="1727936" y="1670425"/>
              <a:ext cx="22893" cy="30569"/>
            </a:xfrm>
            <a:custGeom>
              <a:avLst/>
              <a:gdLst/>
              <a:ahLst/>
              <a:cxnLst/>
              <a:rect l="l" t="t" r="r" b="b"/>
              <a:pathLst>
                <a:path w="14219" h="18987" extrusionOk="0">
                  <a:moveTo>
                    <a:pt x="7110" y="1"/>
                  </a:moveTo>
                  <a:cubicBezTo>
                    <a:pt x="6371" y="1"/>
                    <a:pt x="5633" y="352"/>
                    <a:pt x="5169" y="1055"/>
                  </a:cubicBezTo>
                  <a:cubicBezTo>
                    <a:pt x="3049" y="4222"/>
                    <a:pt x="1" y="9295"/>
                    <a:pt x="1" y="11866"/>
                  </a:cubicBezTo>
                  <a:cubicBezTo>
                    <a:pt x="1" y="15796"/>
                    <a:pt x="3168" y="18987"/>
                    <a:pt x="7098" y="18987"/>
                  </a:cubicBezTo>
                  <a:cubicBezTo>
                    <a:pt x="11051" y="18987"/>
                    <a:pt x="14218" y="15796"/>
                    <a:pt x="14218" y="11866"/>
                  </a:cubicBezTo>
                  <a:cubicBezTo>
                    <a:pt x="14218" y="9295"/>
                    <a:pt x="11170" y="4222"/>
                    <a:pt x="9050" y="1055"/>
                  </a:cubicBezTo>
                  <a:cubicBezTo>
                    <a:pt x="8586" y="352"/>
                    <a:pt x="7848" y="1"/>
                    <a:pt x="7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35"/>
            <p:cNvSpPr/>
            <p:nvPr/>
          </p:nvSpPr>
          <p:spPr>
            <a:xfrm>
              <a:off x="1734915" y="1670425"/>
              <a:ext cx="15913" cy="30569"/>
            </a:xfrm>
            <a:custGeom>
              <a:avLst/>
              <a:gdLst/>
              <a:ahLst/>
              <a:cxnLst/>
              <a:rect l="l" t="t" r="r" b="b"/>
              <a:pathLst>
                <a:path w="9884" h="18987" extrusionOk="0">
                  <a:moveTo>
                    <a:pt x="2775" y="1"/>
                  </a:moveTo>
                  <a:cubicBezTo>
                    <a:pt x="2036" y="1"/>
                    <a:pt x="1298" y="352"/>
                    <a:pt x="834" y="1055"/>
                  </a:cubicBezTo>
                  <a:cubicBezTo>
                    <a:pt x="572" y="1460"/>
                    <a:pt x="286" y="1888"/>
                    <a:pt x="0" y="2317"/>
                  </a:cubicBezTo>
                  <a:cubicBezTo>
                    <a:pt x="2001" y="5460"/>
                    <a:pt x="4334" y="9604"/>
                    <a:pt x="4334" y="11866"/>
                  </a:cubicBezTo>
                  <a:cubicBezTo>
                    <a:pt x="4334" y="14819"/>
                    <a:pt x="2548" y="17344"/>
                    <a:pt x="0" y="18415"/>
                  </a:cubicBezTo>
                  <a:cubicBezTo>
                    <a:pt x="857" y="18773"/>
                    <a:pt x="1786" y="18987"/>
                    <a:pt x="2786" y="18987"/>
                  </a:cubicBezTo>
                  <a:cubicBezTo>
                    <a:pt x="6716" y="18987"/>
                    <a:pt x="9883" y="15796"/>
                    <a:pt x="9883" y="11866"/>
                  </a:cubicBezTo>
                  <a:cubicBezTo>
                    <a:pt x="9883" y="9295"/>
                    <a:pt x="6835" y="4222"/>
                    <a:pt x="4715" y="1055"/>
                  </a:cubicBezTo>
                  <a:cubicBezTo>
                    <a:pt x="4251" y="352"/>
                    <a:pt x="3513" y="1"/>
                    <a:pt x="277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35"/>
            <p:cNvSpPr/>
            <p:nvPr/>
          </p:nvSpPr>
          <p:spPr>
            <a:xfrm>
              <a:off x="1779620" y="1670425"/>
              <a:ext cx="22930" cy="30569"/>
            </a:xfrm>
            <a:custGeom>
              <a:avLst/>
              <a:gdLst/>
              <a:ahLst/>
              <a:cxnLst/>
              <a:rect l="l" t="t" r="r" b="b"/>
              <a:pathLst>
                <a:path w="14242" h="18987" extrusionOk="0">
                  <a:moveTo>
                    <a:pt x="7121" y="1"/>
                  </a:moveTo>
                  <a:cubicBezTo>
                    <a:pt x="6377" y="1"/>
                    <a:pt x="5633" y="352"/>
                    <a:pt x="5169" y="1055"/>
                  </a:cubicBezTo>
                  <a:cubicBezTo>
                    <a:pt x="3073" y="4222"/>
                    <a:pt x="1" y="9295"/>
                    <a:pt x="1" y="11866"/>
                  </a:cubicBezTo>
                  <a:cubicBezTo>
                    <a:pt x="1" y="15796"/>
                    <a:pt x="3192" y="18987"/>
                    <a:pt x="7121" y="18987"/>
                  </a:cubicBezTo>
                  <a:cubicBezTo>
                    <a:pt x="11051" y="18987"/>
                    <a:pt x="14242" y="15796"/>
                    <a:pt x="14242" y="11866"/>
                  </a:cubicBezTo>
                  <a:cubicBezTo>
                    <a:pt x="14242" y="9295"/>
                    <a:pt x="11170" y="4222"/>
                    <a:pt x="9074" y="1055"/>
                  </a:cubicBezTo>
                  <a:cubicBezTo>
                    <a:pt x="8610" y="352"/>
                    <a:pt x="7866" y="1"/>
                    <a:pt x="7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35"/>
            <p:cNvSpPr/>
            <p:nvPr/>
          </p:nvSpPr>
          <p:spPr>
            <a:xfrm>
              <a:off x="1786599" y="1670425"/>
              <a:ext cx="15950" cy="30569"/>
            </a:xfrm>
            <a:custGeom>
              <a:avLst/>
              <a:gdLst/>
              <a:ahLst/>
              <a:cxnLst/>
              <a:rect l="l" t="t" r="r" b="b"/>
              <a:pathLst>
                <a:path w="9907" h="18987" extrusionOk="0">
                  <a:moveTo>
                    <a:pt x="2786" y="1"/>
                  </a:moveTo>
                  <a:cubicBezTo>
                    <a:pt x="2042" y="1"/>
                    <a:pt x="1298" y="352"/>
                    <a:pt x="834" y="1055"/>
                  </a:cubicBezTo>
                  <a:cubicBezTo>
                    <a:pt x="572" y="1460"/>
                    <a:pt x="286" y="1888"/>
                    <a:pt x="0" y="2317"/>
                  </a:cubicBezTo>
                  <a:cubicBezTo>
                    <a:pt x="2001" y="5460"/>
                    <a:pt x="4334" y="9604"/>
                    <a:pt x="4334" y="11866"/>
                  </a:cubicBezTo>
                  <a:cubicBezTo>
                    <a:pt x="4334" y="14819"/>
                    <a:pt x="2548" y="17344"/>
                    <a:pt x="0" y="18415"/>
                  </a:cubicBezTo>
                  <a:cubicBezTo>
                    <a:pt x="857" y="18773"/>
                    <a:pt x="1810" y="18987"/>
                    <a:pt x="2786" y="18987"/>
                  </a:cubicBezTo>
                  <a:cubicBezTo>
                    <a:pt x="6716" y="18987"/>
                    <a:pt x="9907" y="15796"/>
                    <a:pt x="9907" y="11866"/>
                  </a:cubicBezTo>
                  <a:cubicBezTo>
                    <a:pt x="9907" y="9295"/>
                    <a:pt x="6835" y="4222"/>
                    <a:pt x="4739" y="1055"/>
                  </a:cubicBezTo>
                  <a:cubicBezTo>
                    <a:pt x="4275" y="352"/>
                    <a:pt x="3531" y="1"/>
                    <a:pt x="278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35"/>
            <p:cNvSpPr/>
            <p:nvPr/>
          </p:nvSpPr>
          <p:spPr>
            <a:xfrm>
              <a:off x="1831304" y="1670425"/>
              <a:ext cx="22930" cy="30569"/>
            </a:xfrm>
            <a:custGeom>
              <a:avLst/>
              <a:gdLst/>
              <a:ahLst/>
              <a:cxnLst/>
              <a:rect l="l" t="t" r="r" b="b"/>
              <a:pathLst>
                <a:path w="14242" h="18987" extrusionOk="0">
                  <a:moveTo>
                    <a:pt x="7124" y="1"/>
                  </a:moveTo>
                  <a:cubicBezTo>
                    <a:pt x="6383" y="1"/>
                    <a:pt x="5645" y="352"/>
                    <a:pt x="5192" y="1055"/>
                  </a:cubicBezTo>
                  <a:cubicBezTo>
                    <a:pt x="3073" y="4222"/>
                    <a:pt x="1" y="9295"/>
                    <a:pt x="1" y="11866"/>
                  </a:cubicBezTo>
                  <a:cubicBezTo>
                    <a:pt x="1" y="15796"/>
                    <a:pt x="3192" y="18987"/>
                    <a:pt x="7121" y="18987"/>
                  </a:cubicBezTo>
                  <a:cubicBezTo>
                    <a:pt x="11051" y="18987"/>
                    <a:pt x="14242" y="15796"/>
                    <a:pt x="14242" y="11866"/>
                  </a:cubicBezTo>
                  <a:cubicBezTo>
                    <a:pt x="14242" y="9295"/>
                    <a:pt x="11194" y="4222"/>
                    <a:pt x="9074" y="1055"/>
                  </a:cubicBezTo>
                  <a:cubicBezTo>
                    <a:pt x="8610" y="352"/>
                    <a:pt x="7866" y="1"/>
                    <a:pt x="7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35"/>
            <p:cNvSpPr/>
            <p:nvPr/>
          </p:nvSpPr>
          <p:spPr>
            <a:xfrm>
              <a:off x="1838321" y="1670425"/>
              <a:ext cx="15913" cy="30569"/>
            </a:xfrm>
            <a:custGeom>
              <a:avLst/>
              <a:gdLst/>
              <a:ahLst/>
              <a:cxnLst/>
              <a:rect l="l" t="t" r="r" b="b"/>
              <a:pathLst>
                <a:path w="9884" h="18987" extrusionOk="0">
                  <a:moveTo>
                    <a:pt x="2766" y="1"/>
                  </a:moveTo>
                  <a:cubicBezTo>
                    <a:pt x="2025" y="1"/>
                    <a:pt x="1287" y="352"/>
                    <a:pt x="834" y="1055"/>
                  </a:cubicBezTo>
                  <a:cubicBezTo>
                    <a:pt x="572" y="1460"/>
                    <a:pt x="287" y="1888"/>
                    <a:pt x="1" y="2317"/>
                  </a:cubicBezTo>
                  <a:cubicBezTo>
                    <a:pt x="2001" y="5460"/>
                    <a:pt x="4335" y="9604"/>
                    <a:pt x="4335" y="11866"/>
                  </a:cubicBezTo>
                  <a:cubicBezTo>
                    <a:pt x="4335" y="14819"/>
                    <a:pt x="2549" y="17344"/>
                    <a:pt x="1" y="18415"/>
                  </a:cubicBezTo>
                  <a:cubicBezTo>
                    <a:pt x="858" y="18773"/>
                    <a:pt x="1787" y="18987"/>
                    <a:pt x="2787" y="18987"/>
                  </a:cubicBezTo>
                  <a:cubicBezTo>
                    <a:pt x="6693" y="18987"/>
                    <a:pt x="9884" y="15796"/>
                    <a:pt x="9884" y="11866"/>
                  </a:cubicBezTo>
                  <a:cubicBezTo>
                    <a:pt x="9884" y="9295"/>
                    <a:pt x="6836" y="4222"/>
                    <a:pt x="4716" y="1055"/>
                  </a:cubicBezTo>
                  <a:cubicBezTo>
                    <a:pt x="4252" y="352"/>
                    <a:pt x="3508" y="1"/>
                    <a:pt x="276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35"/>
          <p:cNvGrpSpPr/>
          <p:nvPr/>
        </p:nvGrpSpPr>
        <p:grpSpPr>
          <a:xfrm>
            <a:off x="5931817" y="1517154"/>
            <a:ext cx="928944" cy="1009712"/>
            <a:chOff x="7245403" y="3843147"/>
            <a:chExt cx="255668" cy="277897"/>
          </a:xfrm>
        </p:grpSpPr>
        <p:sp>
          <p:nvSpPr>
            <p:cNvPr id="5764" name="Google Shape;5764;p35"/>
            <p:cNvSpPr/>
            <p:nvPr/>
          </p:nvSpPr>
          <p:spPr>
            <a:xfrm>
              <a:off x="7363920" y="3852860"/>
              <a:ext cx="18634" cy="20619"/>
            </a:xfrm>
            <a:custGeom>
              <a:avLst/>
              <a:gdLst/>
              <a:ahLst/>
              <a:cxnLst/>
              <a:rect l="l" t="t" r="r" b="b"/>
              <a:pathLst>
                <a:path w="11574" h="12807" extrusionOk="0">
                  <a:moveTo>
                    <a:pt x="5787" y="0"/>
                  </a:moveTo>
                  <a:cubicBezTo>
                    <a:pt x="4459" y="0"/>
                    <a:pt x="3132" y="792"/>
                    <a:pt x="2715" y="2376"/>
                  </a:cubicBezTo>
                  <a:lnTo>
                    <a:pt x="0" y="12806"/>
                  </a:lnTo>
                  <a:lnTo>
                    <a:pt x="11574" y="12806"/>
                  </a:lnTo>
                  <a:lnTo>
                    <a:pt x="8859" y="2376"/>
                  </a:lnTo>
                  <a:cubicBezTo>
                    <a:pt x="8442" y="792"/>
                    <a:pt x="7115" y="0"/>
                    <a:pt x="5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35"/>
            <p:cNvSpPr/>
            <p:nvPr/>
          </p:nvSpPr>
          <p:spPr>
            <a:xfrm>
              <a:off x="7368980" y="3972097"/>
              <a:ext cx="8130" cy="97344"/>
            </a:xfrm>
            <a:custGeom>
              <a:avLst/>
              <a:gdLst/>
              <a:ahLst/>
              <a:cxnLst/>
              <a:rect l="l" t="t" r="r" b="b"/>
              <a:pathLst>
                <a:path w="5050" h="60462" extrusionOk="0">
                  <a:moveTo>
                    <a:pt x="2515" y="1"/>
                  </a:moveTo>
                  <a:cubicBezTo>
                    <a:pt x="1114" y="1"/>
                    <a:pt x="1" y="1151"/>
                    <a:pt x="1" y="2569"/>
                  </a:cubicBezTo>
                  <a:lnTo>
                    <a:pt x="1" y="60461"/>
                  </a:lnTo>
                  <a:lnTo>
                    <a:pt x="5049" y="60461"/>
                  </a:lnTo>
                  <a:lnTo>
                    <a:pt x="5049" y="2640"/>
                  </a:lnTo>
                  <a:cubicBezTo>
                    <a:pt x="5049" y="1330"/>
                    <a:pt x="4121" y="163"/>
                    <a:pt x="2835" y="21"/>
                  </a:cubicBezTo>
                  <a:cubicBezTo>
                    <a:pt x="2727" y="7"/>
                    <a:pt x="2620" y="1"/>
                    <a:pt x="25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35"/>
            <p:cNvSpPr/>
            <p:nvPr/>
          </p:nvSpPr>
          <p:spPr>
            <a:xfrm>
              <a:off x="7245403" y="3869375"/>
              <a:ext cx="255668" cy="130251"/>
            </a:xfrm>
            <a:custGeom>
              <a:avLst/>
              <a:gdLst/>
              <a:ahLst/>
              <a:cxnLst/>
              <a:rect l="l" t="t" r="r" b="b"/>
              <a:pathLst>
                <a:path w="158800" h="80901" extrusionOk="0">
                  <a:moveTo>
                    <a:pt x="79400" y="0"/>
                  </a:moveTo>
                  <a:cubicBezTo>
                    <a:pt x="71113" y="0"/>
                    <a:pt x="63111" y="1262"/>
                    <a:pt x="55586" y="3596"/>
                  </a:cubicBezTo>
                  <a:cubicBezTo>
                    <a:pt x="27270" y="12384"/>
                    <a:pt x="5670" y="36412"/>
                    <a:pt x="384" y="66109"/>
                  </a:cubicBezTo>
                  <a:cubicBezTo>
                    <a:pt x="1" y="68223"/>
                    <a:pt x="1669" y="69905"/>
                    <a:pt x="3551" y="69905"/>
                  </a:cubicBezTo>
                  <a:cubicBezTo>
                    <a:pt x="4128" y="69905"/>
                    <a:pt x="4725" y="69747"/>
                    <a:pt x="5289" y="69395"/>
                  </a:cubicBezTo>
                  <a:cubicBezTo>
                    <a:pt x="10171" y="66347"/>
                    <a:pt x="15958" y="64585"/>
                    <a:pt x="22174" y="64585"/>
                  </a:cubicBezTo>
                  <a:cubicBezTo>
                    <a:pt x="28413" y="64585"/>
                    <a:pt x="34224" y="66371"/>
                    <a:pt x="39154" y="69467"/>
                  </a:cubicBezTo>
                  <a:cubicBezTo>
                    <a:pt x="43178" y="71991"/>
                    <a:pt x="46607" y="75396"/>
                    <a:pt x="49156" y="79421"/>
                  </a:cubicBezTo>
                  <a:cubicBezTo>
                    <a:pt x="49751" y="80397"/>
                    <a:pt x="50751" y="80874"/>
                    <a:pt x="51751" y="80897"/>
                  </a:cubicBezTo>
                  <a:cubicBezTo>
                    <a:pt x="51800" y="80900"/>
                    <a:pt x="51849" y="80901"/>
                    <a:pt x="51897" y="80901"/>
                  </a:cubicBezTo>
                  <a:cubicBezTo>
                    <a:pt x="52918" y="80901"/>
                    <a:pt x="53902" y="80424"/>
                    <a:pt x="54561" y="79492"/>
                  </a:cubicBezTo>
                  <a:cubicBezTo>
                    <a:pt x="59967" y="71586"/>
                    <a:pt x="69088" y="66395"/>
                    <a:pt x="79400" y="66395"/>
                  </a:cubicBezTo>
                  <a:cubicBezTo>
                    <a:pt x="89712" y="66395"/>
                    <a:pt x="98809" y="71586"/>
                    <a:pt x="104239" y="79492"/>
                  </a:cubicBezTo>
                  <a:cubicBezTo>
                    <a:pt x="104898" y="80424"/>
                    <a:pt x="105882" y="80901"/>
                    <a:pt x="106903" y="80901"/>
                  </a:cubicBezTo>
                  <a:cubicBezTo>
                    <a:pt x="106951" y="80901"/>
                    <a:pt x="107000" y="80900"/>
                    <a:pt x="107049" y="80897"/>
                  </a:cubicBezTo>
                  <a:cubicBezTo>
                    <a:pt x="108049" y="80874"/>
                    <a:pt x="109049" y="80397"/>
                    <a:pt x="109644" y="79421"/>
                  </a:cubicBezTo>
                  <a:cubicBezTo>
                    <a:pt x="115312" y="70514"/>
                    <a:pt x="125267" y="64585"/>
                    <a:pt x="136626" y="64585"/>
                  </a:cubicBezTo>
                  <a:cubicBezTo>
                    <a:pt x="142818" y="64585"/>
                    <a:pt x="148629" y="66347"/>
                    <a:pt x="153511" y="69395"/>
                  </a:cubicBezTo>
                  <a:cubicBezTo>
                    <a:pt x="154069" y="69747"/>
                    <a:pt x="154663" y="69905"/>
                    <a:pt x="155239" y="69905"/>
                  </a:cubicBezTo>
                  <a:cubicBezTo>
                    <a:pt x="157117" y="69905"/>
                    <a:pt x="158799" y="68223"/>
                    <a:pt x="158416" y="66109"/>
                  </a:cubicBezTo>
                  <a:cubicBezTo>
                    <a:pt x="151725" y="28530"/>
                    <a:pt x="118884" y="0"/>
                    <a:pt x="794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35"/>
            <p:cNvSpPr/>
            <p:nvPr/>
          </p:nvSpPr>
          <p:spPr>
            <a:xfrm>
              <a:off x="7308669" y="3869412"/>
              <a:ext cx="63571" cy="130249"/>
            </a:xfrm>
            <a:custGeom>
              <a:avLst/>
              <a:gdLst/>
              <a:ahLst/>
              <a:cxnLst/>
              <a:rect l="l" t="t" r="r" b="b"/>
              <a:pathLst>
                <a:path w="39485" h="80900" extrusionOk="0">
                  <a:moveTo>
                    <a:pt x="39485" y="1"/>
                  </a:moveTo>
                  <a:cubicBezTo>
                    <a:pt x="31459" y="72"/>
                    <a:pt x="23720" y="1311"/>
                    <a:pt x="16432" y="3573"/>
                  </a:cubicBezTo>
                  <a:cubicBezTo>
                    <a:pt x="9360" y="18409"/>
                    <a:pt x="3596" y="41462"/>
                    <a:pt x="0" y="69444"/>
                  </a:cubicBezTo>
                  <a:cubicBezTo>
                    <a:pt x="4025" y="71968"/>
                    <a:pt x="7431" y="75373"/>
                    <a:pt x="10002" y="79398"/>
                  </a:cubicBezTo>
                  <a:cubicBezTo>
                    <a:pt x="10598" y="80374"/>
                    <a:pt x="11598" y="80851"/>
                    <a:pt x="12598" y="80898"/>
                  </a:cubicBezTo>
                  <a:cubicBezTo>
                    <a:pt x="12623" y="80899"/>
                    <a:pt x="12648" y="80899"/>
                    <a:pt x="12673" y="80899"/>
                  </a:cubicBezTo>
                  <a:cubicBezTo>
                    <a:pt x="13697" y="80899"/>
                    <a:pt x="14734" y="80423"/>
                    <a:pt x="15385" y="79469"/>
                  </a:cubicBezTo>
                  <a:cubicBezTo>
                    <a:pt x="20695" y="71754"/>
                    <a:pt x="29483" y="66633"/>
                    <a:pt x="39485" y="66372"/>
                  </a:cubicBezTo>
                  <a:lnTo>
                    <a:pt x="3948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35"/>
            <p:cNvSpPr/>
            <p:nvPr/>
          </p:nvSpPr>
          <p:spPr>
            <a:xfrm>
              <a:off x="7396854" y="3871560"/>
              <a:ext cx="104217" cy="110364"/>
            </a:xfrm>
            <a:custGeom>
              <a:avLst/>
              <a:gdLst/>
              <a:ahLst/>
              <a:cxnLst/>
              <a:rect l="l" t="t" r="r" b="b"/>
              <a:pathLst>
                <a:path w="64731" h="68549" extrusionOk="0">
                  <a:moveTo>
                    <a:pt x="1" y="1"/>
                  </a:moveTo>
                  <a:lnTo>
                    <a:pt x="1" y="1"/>
                  </a:lnTo>
                  <a:cubicBezTo>
                    <a:pt x="21434" y="12122"/>
                    <a:pt x="37675" y="35222"/>
                    <a:pt x="43557" y="63228"/>
                  </a:cubicBezTo>
                  <a:cubicBezTo>
                    <a:pt x="49368" y="63418"/>
                    <a:pt x="54822" y="65157"/>
                    <a:pt x="59442" y="68038"/>
                  </a:cubicBezTo>
                  <a:cubicBezTo>
                    <a:pt x="60000" y="68390"/>
                    <a:pt x="60594" y="68548"/>
                    <a:pt x="61170" y="68548"/>
                  </a:cubicBezTo>
                  <a:cubicBezTo>
                    <a:pt x="63048" y="68548"/>
                    <a:pt x="64730" y="66866"/>
                    <a:pt x="64347" y="64752"/>
                  </a:cubicBezTo>
                  <a:cubicBezTo>
                    <a:pt x="58513" y="31936"/>
                    <a:pt x="32746" y="6049"/>
                    <a:pt x="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35"/>
            <p:cNvSpPr/>
            <p:nvPr/>
          </p:nvSpPr>
          <p:spPr>
            <a:xfrm>
              <a:off x="7328722" y="3869375"/>
              <a:ext cx="89030" cy="130251"/>
            </a:xfrm>
            <a:custGeom>
              <a:avLst/>
              <a:gdLst/>
              <a:ahLst/>
              <a:cxnLst/>
              <a:rect l="l" t="t" r="r" b="b"/>
              <a:pathLst>
                <a:path w="55298" h="80901" extrusionOk="0">
                  <a:moveTo>
                    <a:pt x="27649" y="0"/>
                  </a:moveTo>
                  <a:cubicBezTo>
                    <a:pt x="14527" y="0"/>
                    <a:pt x="3453" y="34174"/>
                    <a:pt x="0" y="80897"/>
                  </a:cubicBezTo>
                  <a:cubicBezTo>
                    <a:pt x="49" y="80900"/>
                    <a:pt x="98" y="80901"/>
                    <a:pt x="146" y="80901"/>
                  </a:cubicBezTo>
                  <a:cubicBezTo>
                    <a:pt x="1167" y="80901"/>
                    <a:pt x="2151" y="80424"/>
                    <a:pt x="2810" y="79492"/>
                  </a:cubicBezTo>
                  <a:cubicBezTo>
                    <a:pt x="8240" y="71586"/>
                    <a:pt x="17337" y="66395"/>
                    <a:pt x="27649" y="66395"/>
                  </a:cubicBezTo>
                  <a:cubicBezTo>
                    <a:pt x="37961" y="66395"/>
                    <a:pt x="47082" y="71586"/>
                    <a:pt x="52488" y="79492"/>
                  </a:cubicBezTo>
                  <a:cubicBezTo>
                    <a:pt x="53147" y="80424"/>
                    <a:pt x="54131" y="80901"/>
                    <a:pt x="55152" y="80901"/>
                  </a:cubicBezTo>
                  <a:cubicBezTo>
                    <a:pt x="55200" y="80901"/>
                    <a:pt x="55249" y="80900"/>
                    <a:pt x="55298" y="80897"/>
                  </a:cubicBezTo>
                  <a:cubicBezTo>
                    <a:pt x="51845" y="34174"/>
                    <a:pt x="40771" y="0"/>
                    <a:pt x="276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35"/>
            <p:cNvSpPr/>
            <p:nvPr/>
          </p:nvSpPr>
          <p:spPr>
            <a:xfrm>
              <a:off x="7361350" y="3869412"/>
              <a:ext cx="56402" cy="130249"/>
            </a:xfrm>
            <a:custGeom>
              <a:avLst/>
              <a:gdLst/>
              <a:ahLst/>
              <a:cxnLst/>
              <a:rect l="l" t="t" r="r" b="b"/>
              <a:pathLst>
                <a:path w="35032" h="80900" extrusionOk="0">
                  <a:moveTo>
                    <a:pt x="7383" y="1"/>
                  </a:moveTo>
                  <a:cubicBezTo>
                    <a:pt x="4835" y="1"/>
                    <a:pt x="2358" y="1287"/>
                    <a:pt x="1" y="3716"/>
                  </a:cubicBezTo>
                  <a:cubicBezTo>
                    <a:pt x="8693" y="12646"/>
                    <a:pt x="15742" y="36985"/>
                    <a:pt x="19171" y="68753"/>
                  </a:cubicBezTo>
                  <a:cubicBezTo>
                    <a:pt x="24482" y="71015"/>
                    <a:pt x="29007" y="74754"/>
                    <a:pt x="32222" y="79469"/>
                  </a:cubicBezTo>
                  <a:cubicBezTo>
                    <a:pt x="32896" y="80423"/>
                    <a:pt x="33910" y="80899"/>
                    <a:pt x="34955" y="80899"/>
                  </a:cubicBezTo>
                  <a:cubicBezTo>
                    <a:pt x="34981" y="80899"/>
                    <a:pt x="35006" y="80899"/>
                    <a:pt x="35032" y="80898"/>
                  </a:cubicBezTo>
                  <a:cubicBezTo>
                    <a:pt x="31579" y="34151"/>
                    <a:pt x="20505" y="1"/>
                    <a:pt x="738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35"/>
            <p:cNvSpPr/>
            <p:nvPr/>
          </p:nvSpPr>
          <p:spPr>
            <a:xfrm>
              <a:off x="7366795" y="4060064"/>
              <a:ext cx="47737" cy="60980"/>
            </a:xfrm>
            <a:custGeom>
              <a:avLst/>
              <a:gdLst/>
              <a:ahLst/>
              <a:cxnLst/>
              <a:rect l="l" t="t" r="r" b="b"/>
              <a:pathLst>
                <a:path w="29650" h="37876" extrusionOk="0">
                  <a:moveTo>
                    <a:pt x="4051" y="1"/>
                  </a:moveTo>
                  <a:cubicBezTo>
                    <a:pt x="2869" y="1"/>
                    <a:pt x="1569" y="508"/>
                    <a:pt x="357" y="1727"/>
                  </a:cubicBezTo>
                  <a:cubicBezTo>
                    <a:pt x="143" y="1942"/>
                    <a:pt x="0" y="2251"/>
                    <a:pt x="0" y="2561"/>
                  </a:cubicBezTo>
                  <a:lnTo>
                    <a:pt x="0" y="28447"/>
                  </a:lnTo>
                  <a:cubicBezTo>
                    <a:pt x="0" y="29400"/>
                    <a:pt x="548" y="30709"/>
                    <a:pt x="1191" y="31400"/>
                  </a:cubicBezTo>
                  <a:cubicBezTo>
                    <a:pt x="5644" y="35978"/>
                    <a:pt x="10448" y="37876"/>
                    <a:pt x="14817" y="37876"/>
                  </a:cubicBezTo>
                  <a:cubicBezTo>
                    <a:pt x="22993" y="37876"/>
                    <a:pt x="29649" y="31229"/>
                    <a:pt x="29649" y="23065"/>
                  </a:cubicBezTo>
                  <a:cubicBezTo>
                    <a:pt x="29649" y="20824"/>
                    <a:pt x="27829" y="19008"/>
                    <a:pt x="25591" y="19008"/>
                  </a:cubicBezTo>
                  <a:cubicBezTo>
                    <a:pt x="24357" y="19008"/>
                    <a:pt x="22996" y="19560"/>
                    <a:pt x="21743" y="20898"/>
                  </a:cubicBezTo>
                  <a:cubicBezTo>
                    <a:pt x="21505" y="21160"/>
                    <a:pt x="21386" y="21517"/>
                    <a:pt x="21457" y="21874"/>
                  </a:cubicBezTo>
                  <a:cubicBezTo>
                    <a:pt x="22179" y="26094"/>
                    <a:pt x="18923" y="29773"/>
                    <a:pt x="14828" y="29773"/>
                  </a:cubicBezTo>
                  <a:cubicBezTo>
                    <a:pt x="12845" y="29773"/>
                    <a:pt x="10665" y="28910"/>
                    <a:pt x="8645" y="26828"/>
                  </a:cubicBezTo>
                  <a:cubicBezTo>
                    <a:pt x="8288" y="26470"/>
                    <a:pt x="8097" y="25994"/>
                    <a:pt x="8097" y="25494"/>
                  </a:cubicBezTo>
                  <a:lnTo>
                    <a:pt x="8097" y="4037"/>
                  </a:lnTo>
                  <a:cubicBezTo>
                    <a:pt x="8097" y="1810"/>
                    <a:pt x="6284" y="1"/>
                    <a:pt x="40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35"/>
            <p:cNvSpPr/>
            <p:nvPr/>
          </p:nvSpPr>
          <p:spPr>
            <a:xfrm>
              <a:off x="7467249" y="3849052"/>
              <a:ext cx="8129" cy="26422"/>
            </a:xfrm>
            <a:custGeom>
              <a:avLst/>
              <a:gdLst/>
              <a:ahLst/>
              <a:cxnLst/>
              <a:rect l="l" t="t" r="r" b="b"/>
              <a:pathLst>
                <a:path w="5049" h="16411" extrusionOk="0">
                  <a:moveTo>
                    <a:pt x="2539" y="0"/>
                  </a:moveTo>
                  <a:cubicBezTo>
                    <a:pt x="2511" y="0"/>
                    <a:pt x="2482" y="1"/>
                    <a:pt x="2453" y="1"/>
                  </a:cubicBezTo>
                  <a:cubicBezTo>
                    <a:pt x="1072" y="25"/>
                    <a:pt x="0" y="1240"/>
                    <a:pt x="0" y="2645"/>
                  </a:cubicBezTo>
                  <a:lnTo>
                    <a:pt x="0" y="13766"/>
                  </a:lnTo>
                  <a:cubicBezTo>
                    <a:pt x="0" y="15171"/>
                    <a:pt x="1072" y="16386"/>
                    <a:pt x="2453" y="16410"/>
                  </a:cubicBezTo>
                  <a:cubicBezTo>
                    <a:pt x="2482" y="16411"/>
                    <a:pt x="2511" y="16411"/>
                    <a:pt x="2539" y="16411"/>
                  </a:cubicBezTo>
                  <a:cubicBezTo>
                    <a:pt x="3928" y="16411"/>
                    <a:pt x="5049" y="15285"/>
                    <a:pt x="5049" y="13885"/>
                  </a:cubicBezTo>
                  <a:lnTo>
                    <a:pt x="5049" y="2526"/>
                  </a:lnTo>
                  <a:cubicBezTo>
                    <a:pt x="5049" y="1126"/>
                    <a:pt x="3928" y="0"/>
                    <a:pt x="2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35"/>
            <p:cNvSpPr/>
            <p:nvPr/>
          </p:nvSpPr>
          <p:spPr>
            <a:xfrm>
              <a:off x="7299466" y="3851216"/>
              <a:ext cx="8169" cy="66470"/>
            </a:xfrm>
            <a:custGeom>
              <a:avLst/>
              <a:gdLst/>
              <a:ahLst/>
              <a:cxnLst/>
              <a:rect l="l" t="t" r="r" b="b"/>
              <a:pathLst>
                <a:path w="5074" h="41286" extrusionOk="0">
                  <a:moveTo>
                    <a:pt x="2546" y="1"/>
                  </a:moveTo>
                  <a:cubicBezTo>
                    <a:pt x="2361" y="1"/>
                    <a:pt x="2170" y="21"/>
                    <a:pt x="1978" y="63"/>
                  </a:cubicBezTo>
                  <a:cubicBezTo>
                    <a:pt x="811" y="301"/>
                    <a:pt x="1" y="1396"/>
                    <a:pt x="1" y="2611"/>
                  </a:cubicBezTo>
                  <a:lnTo>
                    <a:pt x="1" y="38642"/>
                  </a:lnTo>
                  <a:cubicBezTo>
                    <a:pt x="1" y="40023"/>
                    <a:pt x="1073" y="41238"/>
                    <a:pt x="2478" y="41285"/>
                  </a:cubicBezTo>
                  <a:cubicBezTo>
                    <a:pt x="2492" y="41285"/>
                    <a:pt x="2507" y="41286"/>
                    <a:pt x="2521" y="41286"/>
                  </a:cubicBezTo>
                  <a:cubicBezTo>
                    <a:pt x="3930" y="41286"/>
                    <a:pt x="5073" y="40152"/>
                    <a:pt x="5073" y="38761"/>
                  </a:cubicBezTo>
                  <a:lnTo>
                    <a:pt x="5073" y="2515"/>
                  </a:lnTo>
                  <a:cubicBezTo>
                    <a:pt x="5073" y="1128"/>
                    <a:pt x="3942" y="1"/>
                    <a:pt x="25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35"/>
            <p:cNvSpPr/>
            <p:nvPr/>
          </p:nvSpPr>
          <p:spPr>
            <a:xfrm>
              <a:off x="7283210" y="3869095"/>
              <a:ext cx="8130" cy="18496"/>
            </a:xfrm>
            <a:custGeom>
              <a:avLst/>
              <a:gdLst/>
              <a:ahLst/>
              <a:cxnLst/>
              <a:rect l="l" t="t" r="r" b="b"/>
              <a:pathLst>
                <a:path w="5050" h="11488" extrusionOk="0">
                  <a:moveTo>
                    <a:pt x="2508" y="0"/>
                  </a:moveTo>
                  <a:cubicBezTo>
                    <a:pt x="2334" y="0"/>
                    <a:pt x="2157" y="18"/>
                    <a:pt x="1977" y="55"/>
                  </a:cubicBezTo>
                  <a:cubicBezTo>
                    <a:pt x="786" y="317"/>
                    <a:pt x="1" y="1412"/>
                    <a:pt x="1" y="2627"/>
                  </a:cubicBezTo>
                  <a:lnTo>
                    <a:pt x="1" y="8843"/>
                  </a:lnTo>
                  <a:cubicBezTo>
                    <a:pt x="1" y="10248"/>
                    <a:pt x="1072" y="11462"/>
                    <a:pt x="2453" y="11486"/>
                  </a:cubicBezTo>
                  <a:cubicBezTo>
                    <a:pt x="2482" y="11487"/>
                    <a:pt x="2511" y="11487"/>
                    <a:pt x="2540" y="11487"/>
                  </a:cubicBezTo>
                  <a:cubicBezTo>
                    <a:pt x="3929" y="11487"/>
                    <a:pt x="5049" y="10362"/>
                    <a:pt x="5049" y="8962"/>
                  </a:cubicBezTo>
                  <a:lnTo>
                    <a:pt x="5049" y="2532"/>
                  </a:lnTo>
                  <a:cubicBezTo>
                    <a:pt x="5049" y="1134"/>
                    <a:pt x="3901" y="0"/>
                    <a:pt x="25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35"/>
            <p:cNvSpPr/>
            <p:nvPr/>
          </p:nvSpPr>
          <p:spPr>
            <a:xfrm>
              <a:off x="7410234" y="3843147"/>
              <a:ext cx="8130" cy="19124"/>
            </a:xfrm>
            <a:custGeom>
              <a:avLst/>
              <a:gdLst/>
              <a:ahLst/>
              <a:cxnLst/>
              <a:rect l="l" t="t" r="r" b="b"/>
              <a:pathLst>
                <a:path w="5050" h="11878" extrusionOk="0">
                  <a:moveTo>
                    <a:pt x="2561" y="1"/>
                  </a:moveTo>
                  <a:cubicBezTo>
                    <a:pt x="2533" y="1"/>
                    <a:pt x="2505" y="1"/>
                    <a:pt x="2478" y="2"/>
                  </a:cubicBezTo>
                  <a:cubicBezTo>
                    <a:pt x="1073" y="26"/>
                    <a:pt x="1" y="1264"/>
                    <a:pt x="1" y="2645"/>
                  </a:cubicBezTo>
                  <a:lnTo>
                    <a:pt x="1" y="9242"/>
                  </a:lnTo>
                  <a:cubicBezTo>
                    <a:pt x="1" y="10528"/>
                    <a:pt x="930" y="11695"/>
                    <a:pt x="2216" y="11862"/>
                  </a:cubicBezTo>
                  <a:cubicBezTo>
                    <a:pt x="2313" y="11872"/>
                    <a:pt x="2410" y="11877"/>
                    <a:pt x="2505" y="11877"/>
                  </a:cubicBezTo>
                  <a:cubicBezTo>
                    <a:pt x="3920" y="11877"/>
                    <a:pt x="5050" y="10743"/>
                    <a:pt x="5050" y="9337"/>
                  </a:cubicBezTo>
                  <a:lnTo>
                    <a:pt x="5050" y="2526"/>
                  </a:lnTo>
                  <a:cubicBezTo>
                    <a:pt x="5050" y="1149"/>
                    <a:pt x="3928" y="1"/>
                    <a:pt x="25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35"/>
            <p:cNvSpPr/>
            <p:nvPr/>
          </p:nvSpPr>
          <p:spPr>
            <a:xfrm>
              <a:off x="7488951" y="3895958"/>
              <a:ext cx="8168" cy="19107"/>
            </a:xfrm>
            <a:custGeom>
              <a:avLst/>
              <a:gdLst/>
              <a:ahLst/>
              <a:cxnLst/>
              <a:rect l="l" t="t" r="r" b="b"/>
              <a:pathLst>
                <a:path w="5073" h="11868" extrusionOk="0">
                  <a:moveTo>
                    <a:pt x="2524" y="1"/>
                  </a:moveTo>
                  <a:cubicBezTo>
                    <a:pt x="2430" y="1"/>
                    <a:pt x="2335" y="6"/>
                    <a:pt x="2239" y="16"/>
                  </a:cubicBezTo>
                  <a:cubicBezTo>
                    <a:pt x="929" y="159"/>
                    <a:pt x="0" y="1326"/>
                    <a:pt x="0" y="2636"/>
                  </a:cubicBezTo>
                  <a:lnTo>
                    <a:pt x="0" y="9232"/>
                  </a:lnTo>
                  <a:cubicBezTo>
                    <a:pt x="0" y="10542"/>
                    <a:pt x="929" y="11709"/>
                    <a:pt x="2215" y="11852"/>
                  </a:cubicBezTo>
                  <a:cubicBezTo>
                    <a:pt x="2312" y="11862"/>
                    <a:pt x="2409" y="11868"/>
                    <a:pt x="2504" y="11868"/>
                  </a:cubicBezTo>
                  <a:cubicBezTo>
                    <a:pt x="3922" y="11868"/>
                    <a:pt x="5073" y="10734"/>
                    <a:pt x="5073" y="9328"/>
                  </a:cubicBezTo>
                  <a:lnTo>
                    <a:pt x="5073" y="2517"/>
                  </a:lnTo>
                  <a:cubicBezTo>
                    <a:pt x="5073" y="1133"/>
                    <a:pt x="3923" y="1"/>
                    <a:pt x="2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35"/>
            <p:cNvSpPr/>
            <p:nvPr/>
          </p:nvSpPr>
          <p:spPr>
            <a:xfrm>
              <a:off x="7249547" y="3895945"/>
              <a:ext cx="8130" cy="19135"/>
            </a:xfrm>
            <a:custGeom>
              <a:avLst/>
              <a:gdLst/>
              <a:ahLst/>
              <a:cxnLst/>
              <a:rect l="l" t="t" r="r" b="b"/>
              <a:pathLst>
                <a:path w="5050" h="11885" extrusionOk="0">
                  <a:moveTo>
                    <a:pt x="2497" y="0"/>
                  </a:moveTo>
                  <a:cubicBezTo>
                    <a:pt x="2483" y="0"/>
                    <a:pt x="2468" y="0"/>
                    <a:pt x="2453" y="0"/>
                  </a:cubicBezTo>
                  <a:cubicBezTo>
                    <a:pt x="1072" y="48"/>
                    <a:pt x="0" y="1263"/>
                    <a:pt x="0" y="2644"/>
                  </a:cubicBezTo>
                  <a:lnTo>
                    <a:pt x="0" y="9240"/>
                  </a:lnTo>
                  <a:cubicBezTo>
                    <a:pt x="0" y="10622"/>
                    <a:pt x="1072" y="11836"/>
                    <a:pt x="2453" y="11884"/>
                  </a:cubicBezTo>
                  <a:cubicBezTo>
                    <a:pt x="2468" y="11884"/>
                    <a:pt x="2483" y="11884"/>
                    <a:pt x="2497" y="11884"/>
                  </a:cubicBezTo>
                  <a:cubicBezTo>
                    <a:pt x="3906" y="11884"/>
                    <a:pt x="5049" y="10750"/>
                    <a:pt x="5049" y="9359"/>
                  </a:cubicBezTo>
                  <a:lnTo>
                    <a:pt x="5049" y="2549"/>
                  </a:lnTo>
                  <a:cubicBezTo>
                    <a:pt x="5049" y="1134"/>
                    <a:pt x="3906" y="0"/>
                    <a:pt x="2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35"/>
            <p:cNvSpPr/>
            <p:nvPr/>
          </p:nvSpPr>
          <p:spPr>
            <a:xfrm>
              <a:off x="7446620" y="3869833"/>
              <a:ext cx="8130" cy="49425"/>
            </a:xfrm>
            <a:custGeom>
              <a:avLst/>
              <a:gdLst/>
              <a:ahLst/>
              <a:cxnLst/>
              <a:rect l="l" t="t" r="r" b="b"/>
              <a:pathLst>
                <a:path w="5050" h="30699" extrusionOk="0">
                  <a:moveTo>
                    <a:pt x="2540" y="0"/>
                  </a:moveTo>
                  <a:cubicBezTo>
                    <a:pt x="2511" y="0"/>
                    <a:pt x="2483" y="1"/>
                    <a:pt x="2454" y="2"/>
                  </a:cubicBezTo>
                  <a:cubicBezTo>
                    <a:pt x="1073" y="26"/>
                    <a:pt x="1" y="1240"/>
                    <a:pt x="1" y="2645"/>
                  </a:cubicBezTo>
                  <a:lnTo>
                    <a:pt x="1" y="28055"/>
                  </a:lnTo>
                  <a:cubicBezTo>
                    <a:pt x="1" y="29436"/>
                    <a:pt x="1073" y="30651"/>
                    <a:pt x="2454" y="30699"/>
                  </a:cubicBezTo>
                  <a:cubicBezTo>
                    <a:pt x="2468" y="30699"/>
                    <a:pt x="2483" y="30699"/>
                    <a:pt x="2498" y="30699"/>
                  </a:cubicBezTo>
                  <a:cubicBezTo>
                    <a:pt x="3906" y="30699"/>
                    <a:pt x="5050" y="29565"/>
                    <a:pt x="5050" y="28174"/>
                  </a:cubicBezTo>
                  <a:lnTo>
                    <a:pt x="5050" y="2526"/>
                  </a:lnTo>
                  <a:cubicBezTo>
                    <a:pt x="5050" y="1126"/>
                    <a:pt x="3929" y="0"/>
                    <a:pt x="25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63"/>
        <p:cNvGrpSpPr/>
        <p:nvPr/>
      </p:nvGrpSpPr>
      <p:grpSpPr>
        <a:xfrm>
          <a:off x="0" y="0"/>
          <a:ext cx="0" cy="0"/>
          <a:chOff x="0" y="0"/>
          <a:chExt cx="0" cy="0"/>
        </a:xfrm>
      </p:grpSpPr>
      <p:sp>
        <p:nvSpPr>
          <p:cNvPr id="5864" name="Google Shape;5864;p39"/>
          <p:cNvSpPr/>
          <p:nvPr/>
        </p:nvSpPr>
        <p:spPr>
          <a:xfrm>
            <a:off x="869900" y="2555512"/>
            <a:ext cx="2310893"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5865" name="Google Shape;5865;p39"/>
          <p:cNvSpPr/>
          <p:nvPr/>
        </p:nvSpPr>
        <p:spPr>
          <a:xfrm>
            <a:off x="3479238" y="2436315"/>
            <a:ext cx="2310893" cy="812407"/>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5866" name="Google Shape;5866;p39"/>
          <p:cNvSpPr/>
          <p:nvPr/>
        </p:nvSpPr>
        <p:spPr>
          <a:xfrm>
            <a:off x="5963350" y="2402616"/>
            <a:ext cx="2310893" cy="84610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5867" name="Google Shape;5867;p39"/>
          <p:cNvSpPr txBox="1">
            <a:spLocks noGrp="1"/>
          </p:cNvSpPr>
          <p:nvPr>
            <p:ph type="title"/>
          </p:nvPr>
        </p:nvSpPr>
        <p:spPr>
          <a:xfrm>
            <a:off x="937700" y="2556950"/>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deforestacion</a:t>
            </a:r>
            <a:endParaRPr sz="3000" dirty="0"/>
          </a:p>
        </p:txBody>
      </p:sp>
      <p:sp>
        <p:nvSpPr>
          <p:cNvPr id="5868" name="Google Shape;5868;p39"/>
          <p:cNvSpPr/>
          <p:nvPr/>
        </p:nvSpPr>
        <p:spPr>
          <a:xfrm>
            <a:off x="551787" y="510050"/>
            <a:ext cx="8040437"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5869" name="Google Shape;5869;p39"/>
          <p:cNvSpPr txBox="1">
            <a:spLocks noGrp="1"/>
          </p:cNvSpPr>
          <p:nvPr>
            <p:ph type="title" idx="6"/>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a:t>P</a:t>
            </a:r>
            <a:r>
              <a:rPr lang="en" dirty="0"/>
              <a:t>resiones dinamicas </a:t>
            </a:r>
            <a:endParaRPr dirty="0"/>
          </a:p>
        </p:txBody>
      </p:sp>
      <p:sp>
        <p:nvSpPr>
          <p:cNvPr id="5870" name="Google Shape;5870;p39"/>
          <p:cNvSpPr txBox="1">
            <a:spLocks noGrp="1"/>
          </p:cNvSpPr>
          <p:nvPr>
            <p:ph type="subTitle" idx="1"/>
          </p:nvPr>
        </p:nvSpPr>
        <p:spPr>
          <a:xfrm>
            <a:off x="937700" y="3084650"/>
            <a:ext cx="21753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 and the smallest in the Solar System</a:t>
            </a:r>
            <a:endParaRPr/>
          </a:p>
        </p:txBody>
      </p:sp>
      <p:sp>
        <p:nvSpPr>
          <p:cNvPr id="5871" name="Google Shape;5871;p39"/>
          <p:cNvSpPr txBox="1">
            <a:spLocks noGrp="1"/>
          </p:cNvSpPr>
          <p:nvPr>
            <p:ph type="title" idx="2"/>
          </p:nvPr>
        </p:nvSpPr>
        <p:spPr>
          <a:xfrm>
            <a:off x="3547030" y="2556950"/>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3000" dirty="0"/>
              <a:t>A</a:t>
            </a:r>
            <a:r>
              <a:rPr lang="en" sz="3000" dirty="0"/>
              <a:t>gricultura industrial</a:t>
            </a:r>
            <a:endParaRPr sz="3000" dirty="0"/>
          </a:p>
        </p:txBody>
      </p:sp>
      <p:sp>
        <p:nvSpPr>
          <p:cNvPr id="5872" name="Google Shape;5872;p39"/>
          <p:cNvSpPr txBox="1">
            <a:spLocks noGrp="1"/>
          </p:cNvSpPr>
          <p:nvPr>
            <p:ph type="subTitle" idx="3"/>
          </p:nvPr>
        </p:nvSpPr>
        <p:spPr>
          <a:xfrm>
            <a:off x="3547030" y="3352563"/>
            <a:ext cx="21753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Venus has a beautiful name and is the second planet from the Sun</a:t>
            </a:r>
            <a:endParaRPr dirty="0"/>
          </a:p>
        </p:txBody>
      </p:sp>
      <p:sp>
        <p:nvSpPr>
          <p:cNvPr id="5873" name="Google Shape;5873;p39"/>
          <p:cNvSpPr txBox="1">
            <a:spLocks noGrp="1"/>
          </p:cNvSpPr>
          <p:nvPr>
            <p:ph type="title" idx="4"/>
          </p:nvPr>
        </p:nvSpPr>
        <p:spPr>
          <a:xfrm>
            <a:off x="6031147" y="2529551"/>
            <a:ext cx="2175300" cy="5697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3000" dirty="0"/>
              <a:t>D</a:t>
            </a:r>
            <a:r>
              <a:rPr lang="en" sz="3000" dirty="0"/>
              <a:t>esarrollo no sostenible </a:t>
            </a:r>
            <a:endParaRPr sz="3000" dirty="0"/>
          </a:p>
        </p:txBody>
      </p:sp>
      <p:sp>
        <p:nvSpPr>
          <p:cNvPr id="5874" name="Google Shape;5874;p39"/>
          <p:cNvSpPr txBox="1">
            <a:spLocks noGrp="1"/>
          </p:cNvSpPr>
          <p:nvPr>
            <p:ph type="subTitle" idx="5"/>
          </p:nvPr>
        </p:nvSpPr>
        <p:spPr>
          <a:xfrm>
            <a:off x="6028505" y="3326882"/>
            <a:ext cx="21753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Despite being red, Mars is actually a cold place. It’s full of iron oxide dust</a:t>
            </a:r>
            <a:endParaRPr dirty="0"/>
          </a:p>
        </p:txBody>
      </p:sp>
      <p:grpSp>
        <p:nvGrpSpPr>
          <p:cNvPr id="5875" name="Google Shape;5875;p39"/>
          <p:cNvGrpSpPr/>
          <p:nvPr/>
        </p:nvGrpSpPr>
        <p:grpSpPr>
          <a:xfrm>
            <a:off x="1726934" y="1819799"/>
            <a:ext cx="596831" cy="628213"/>
            <a:chOff x="822084" y="1461429"/>
            <a:chExt cx="264096" cy="277983"/>
          </a:xfrm>
        </p:grpSpPr>
        <p:sp>
          <p:nvSpPr>
            <p:cNvPr id="5876" name="Google Shape;5876;p39"/>
            <p:cNvSpPr/>
            <p:nvPr/>
          </p:nvSpPr>
          <p:spPr>
            <a:xfrm>
              <a:off x="834845" y="1461429"/>
              <a:ext cx="129066" cy="127533"/>
            </a:xfrm>
            <a:custGeom>
              <a:avLst/>
              <a:gdLst/>
              <a:ahLst/>
              <a:cxnLst/>
              <a:rect l="l" t="t" r="r" b="b"/>
              <a:pathLst>
                <a:path w="80165" h="79213" extrusionOk="0">
                  <a:moveTo>
                    <a:pt x="58147" y="1"/>
                  </a:moveTo>
                  <a:cubicBezTo>
                    <a:pt x="55991" y="1"/>
                    <a:pt x="54114" y="2137"/>
                    <a:pt x="54898" y="4507"/>
                  </a:cubicBezTo>
                  <a:cubicBezTo>
                    <a:pt x="56207" y="8412"/>
                    <a:pt x="56922" y="12580"/>
                    <a:pt x="56922" y="16914"/>
                  </a:cubicBezTo>
                  <a:cubicBezTo>
                    <a:pt x="56922" y="38451"/>
                    <a:pt x="39394" y="55970"/>
                    <a:pt x="17886" y="55970"/>
                  </a:cubicBezTo>
                  <a:cubicBezTo>
                    <a:pt x="17871" y="55970"/>
                    <a:pt x="17857" y="55970"/>
                    <a:pt x="17842" y="55970"/>
                  </a:cubicBezTo>
                  <a:cubicBezTo>
                    <a:pt x="13508" y="55970"/>
                    <a:pt x="9364" y="55255"/>
                    <a:pt x="5459" y="53945"/>
                  </a:cubicBezTo>
                  <a:cubicBezTo>
                    <a:pt x="5083" y="53821"/>
                    <a:pt x="4713" y="53764"/>
                    <a:pt x="4357" y="53764"/>
                  </a:cubicBezTo>
                  <a:cubicBezTo>
                    <a:pt x="1845" y="53764"/>
                    <a:pt x="1" y="56616"/>
                    <a:pt x="1482" y="58994"/>
                  </a:cubicBezTo>
                  <a:cubicBezTo>
                    <a:pt x="8959" y="71116"/>
                    <a:pt x="22367" y="79212"/>
                    <a:pt x="37656" y="79212"/>
                  </a:cubicBezTo>
                  <a:cubicBezTo>
                    <a:pt x="61161" y="79212"/>
                    <a:pt x="80165" y="60209"/>
                    <a:pt x="80165" y="36704"/>
                  </a:cubicBezTo>
                  <a:cubicBezTo>
                    <a:pt x="80165" y="21415"/>
                    <a:pt x="72068" y="8007"/>
                    <a:pt x="59946" y="530"/>
                  </a:cubicBezTo>
                  <a:cubicBezTo>
                    <a:pt x="59359" y="164"/>
                    <a:pt x="58742" y="1"/>
                    <a:pt x="58147" y="1"/>
                  </a:cubicBezTo>
                  <a:close/>
                </a:path>
              </a:pathLst>
            </a:custGeom>
            <a:solidFill>
              <a:srgbClr val="F6C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39"/>
            <p:cNvSpPr/>
            <p:nvPr/>
          </p:nvSpPr>
          <p:spPr>
            <a:xfrm>
              <a:off x="839338" y="1464390"/>
              <a:ext cx="124572" cy="124572"/>
            </a:xfrm>
            <a:custGeom>
              <a:avLst/>
              <a:gdLst/>
              <a:ahLst/>
              <a:cxnLst/>
              <a:rect l="l" t="t" r="r" b="b"/>
              <a:pathLst>
                <a:path w="77374" h="77374" extrusionOk="0">
                  <a:moveTo>
                    <a:pt x="59179" y="1"/>
                  </a:moveTo>
                  <a:cubicBezTo>
                    <a:pt x="63990" y="6907"/>
                    <a:pt x="66800" y="15266"/>
                    <a:pt x="66800" y="24315"/>
                  </a:cubicBezTo>
                  <a:cubicBezTo>
                    <a:pt x="66800" y="47772"/>
                    <a:pt x="47772" y="66800"/>
                    <a:pt x="24291" y="66800"/>
                  </a:cubicBezTo>
                  <a:cubicBezTo>
                    <a:pt x="15266" y="66800"/>
                    <a:pt x="6883" y="63990"/>
                    <a:pt x="1" y="59179"/>
                  </a:cubicBezTo>
                  <a:lnTo>
                    <a:pt x="1" y="59179"/>
                  </a:lnTo>
                  <a:cubicBezTo>
                    <a:pt x="7693" y="70181"/>
                    <a:pt x="20433" y="77373"/>
                    <a:pt x="34865" y="77373"/>
                  </a:cubicBezTo>
                  <a:cubicBezTo>
                    <a:pt x="58346" y="77373"/>
                    <a:pt x="77374" y="58346"/>
                    <a:pt x="77374" y="34865"/>
                  </a:cubicBezTo>
                  <a:cubicBezTo>
                    <a:pt x="77374" y="20433"/>
                    <a:pt x="70182" y="7693"/>
                    <a:pt x="59179" y="1"/>
                  </a:cubicBezTo>
                  <a:close/>
                </a:path>
              </a:pathLst>
            </a:custGeom>
            <a:solidFill>
              <a:srgbClr val="FAB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39"/>
            <p:cNvSpPr/>
            <p:nvPr/>
          </p:nvSpPr>
          <p:spPr>
            <a:xfrm>
              <a:off x="878025" y="1525161"/>
              <a:ext cx="208155" cy="119241"/>
            </a:xfrm>
            <a:custGeom>
              <a:avLst/>
              <a:gdLst/>
              <a:ahLst/>
              <a:cxnLst/>
              <a:rect l="l" t="t" r="r" b="b"/>
              <a:pathLst>
                <a:path w="129289" h="74063" extrusionOk="0">
                  <a:moveTo>
                    <a:pt x="67276" y="0"/>
                  </a:moveTo>
                  <a:cubicBezTo>
                    <a:pt x="51392" y="0"/>
                    <a:pt x="37842" y="9979"/>
                    <a:pt x="32579" y="24029"/>
                  </a:cubicBezTo>
                  <a:cubicBezTo>
                    <a:pt x="13813" y="24267"/>
                    <a:pt x="0" y="45176"/>
                    <a:pt x="12955" y="65061"/>
                  </a:cubicBezTo>
                  <a:cubicBezTo>
                    <a:pt x="16623" y="70705"/>
                    <a:pt x="22934" y="74063"/>
                    <a:pt x="29649" y="74063"/>
                  </a:cubicBezTo>
                  <a:lnTo>
                    <a:pt x="106070" y="74063"/>
                  </a:lnTo>
                  <a:cubicBezTo>
                    <a:pt x="110738" y="74063"/>
                    <a:pt x="116691" y="70872"/>
                    <a:pt x="119239" y="66966"/>
                  </a:cubicBezTo>
                  <a:cubicBezTo>
                    <a:pt x="129289" y="51511"/>
                    <a:pt x="118763" y="35246"/>
                    <a:pt x="104236" y="34745"/>
                  </a:cubicBezTo>
                  <a:cubicBezTo>
                    <a:pt x="103069" y="15361"/>
                    <a:pt x="86971" y="0"/>
                    <a:pt x="67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39"/>
            <p:cNvSpPr/>
            <p:nvPr/>
          </p:nvSpPr>
          <p:spPr>
            <a:xfrm>
              <a:off x="943359" y="1525161"/>
              <a:ext cx="133467" cy="119241"/>
            </a:xfrm>
            <a:custGeom>
              <a:avLst/>
              <a:gdLst/>
              <a:ahLst/>
              <a:cxnLst/>
              <a:rect l="l" t="t" r="r" b="b"/>
              <a:pathLst>
                <a:path w="82899" h="74063" extrusionOk="0">
                  <a:moveTo>
                    <a:pt x="26696" y="0"/>
                  </a:moveTo>
                  <a:cubicBezTo>
                    <a:pt x="16194" y="0"/>
                    <a:pt x="6740" y="4358"/>
                    <a:pt x="0" y="11360"/>
                  </a:cubicBezTo>
                  <a:cubicBezTo>
                    <a:pt x="2501" y="10836"/>
                    <a:pt x="5073" y="10550"/>
                    <a:pt x="7740" y="10550"/>
                  </a:cubicBezTo>
                  <a:cubicBezTo>
                    <a:pt x="27434" y="10550"/>
                    <a:pt x="43533" y="25910"/>
                    <a:pt x="44700" y="45295"/>
                  </a:cubicBezTo>
                  <a:cubicBezTo>
                    <a:pt x="55250" y="45676"/>
                    <a:pt x="63680" y="54321"/>
                    <a:pt x="63680" y="64942"/>
                  </a:cubicBezTo>
                  <a:cubicBezTo>
                    <a:pt x="63680" y="68228"/>
                    <a:pt x="62870" y="71348"/>
                    <a:pt x="61442" y="74063"/>
                  </a:cubicBezTo>
                  <a:lnTo>
                    <a:pt x="62680" y="74063"/>
                  </a:lnTo>
                  <a:cubicBezTo>
                    <a:pt x="73230" y="74063"/>
                    <a:pt x="82351" y="65442"/>
                    <a:pt x="82613" y="54892"/>
                  </a:cubicBezTo>
                  <a:cubicBezTo>
                    <a:pt x="82898" y="44033"/>
                    <a:pt x="74349" y="35127"/>
                    <a:pt x="63656" y="34745"/>
                  </a:cubicBezTo>
                  <a:cubicBezTo>
                    <a:pt x="62466" y="15361"/>
                    <a:pt x="46367" y="0"/>
                    <a:pt x="266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39"/>
            <p:cNvSpPr/>
            <p:nvPr/>
          </p:nvSpPr>
          <p:spPr>
            <a:xfrm>
              <a:off x="1025063" y="1570131"/>
              <a:ext cx="10009" cy="16069"/>
            </a:xfrm>
            <a:custGeom>
              <a:avLst/>
              <a:gdLst/>
              <a:ahLst/>
              <a:cxnLst/>
              <a:rect l="l" t="t" r="r" b="b"/>
              <a:pathLst>
                <a:path w="6217" h="9981" extrusionOk="0">
                  <a:moveTo>
                    <a:pt x="2830" y="1"/>
                  </a:moveTo>
                  <a:cubicBezTo>
                    <a:pt x="2627" y="1"/>
                    <a:pt x="2421" y="24"/>
                    <a:pt x="2216" y="74"/>
                  </a:cubicBezTo>
                  <a:cubicBezTo>
                    <a:pt x="858" y="407"/>
                    <a:pt x="1" y="1789"/>
                    <a:pt x="334" y="3170"/>
                  </a:cubicBezTo>
                  <a:cubicBezTo>
                    <a:pt x="691" y="4599"/>
                    <a:pt x="906" y="6075"/>
                    <a:pt x="1001" y="7576"/>
                  </a:cubicBezTo>
                  <a:cubicBezTo>
                    <a:pt x="1073" y="8933"/>
                    <a:pt x="2216" y="9981"/>
                    <a:pt x="3549" y="9981"/>
                  </a:cubicBezTo>
                  <a:lnTo>
                    <a:pt x="3716" y="9981"/>
                  </a:lnTo>
                  <a:cubicBezTo>
                    <a:pt x="5121" y="9886"/>
                    <a:pt x="6216" y="8671"/>
                    <a:pt x="6121" y="7266"/>
                  </a:cubicBezTo>
                  <a:cubicBezTo>
                    <a:pt x="6002" y="5480"/>
                    <a:pt x="5740" y="3694"/>
                    <a:pt x="5335" y="1955"/>
                  </a:cubicBezTo>
                  <a:cubicBezTo>
                    <a:pt x="5051" y="780"/>
                    <a:pt x="3991" y="1"/>
                    <a:pt x="28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39"/>
            <p:cNvSpPr/>
            <p:nvPr/>
          </p:nvSpPr>
          <p:spPr>
            <a:xfrm>
              <a:off x="992781" y="1537527"/>
              <a:ext cx="37230" cy="29811"/>
            </a:xfrm>
            <a:custGeom>
              <a:avLst/>
              <a:gdLst/>
              <a:ahLst/>
              <a:cxnLst/>
              <a:rect l="l" t="t" r="r" b="b"/>
              <a:pathLst>
                <a:path w="23124" h="18516" extrusionOk="0">
                  <a:moveTo>
                    <a:pt x="2829" y="0"/>
                  </a:moveTo>
                  <a:cubicBezTo>
                    <a:pt x="1681" y="0"/>
                    <a:pt x="638" y="772"/>
                    <a:pt x="357" y="1917"/>
                  </a:cubicBezTo>
                  <a:cubicBezTo>
                    <a:pt x="0" y="3298"/>
                    <a:pt x="834" y="4703"/>
                    <a:pt x="2191" y="5036"/>
                  </a:cubicBezTo>
                  <a:cubicBezTo>
                    <a:pt x="8859" y="6751"/>
                    <a:pt x="14598" y="11180"/>
                    <a:pt x="17956" y="17205"/>
                  </a:cubicBezTo>
                  <a:cubicBezTo>
                    <a:pt x="18432" y="18039"/>
                    <a:pt x="19290" y="18515"/>
                    <a:pt x="20195" y="18515"/>
                  </a:cubicBezTo>
                  <a:cubicBezTo>
                    <a:pt x="20623" y="18515"/>
                    <a:pt x="21052" y="18420"/>
                    <a:pt x="21433" y="18206"/>
                  </a:cubicBezTo>
                  <a:cubicBezTo>
                    <a:pt x="22671" y="17515"/>
                    <a:pt x="23124" y="15943"/>
                    <a:pt x="22433" y="14705"/>
                  </a:cubicBezTo>
                  <a:cubicBezTo>
                    <a:pt x="18409" y="7465"/>
                    <a:pt x="11502" y="2131"/>
                    <a:pt x="3477" y="83"/>
                  </a:cubicBezTo>
                  <a:cubicBezTo>
                    <a:pt x="3260" y="27"/>
                    <a:pt x="3043"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39"/>
            <p:cNvSpPr/>
            <p:nvPr/>
          </p:nvSpPr>
          <p:spPr>
            <a:xfrm>
              <a:off x="850188" y="1559130"/>
              <a:ext cx="148766" cy="85272"/>
            </a:xfrm>
            <a:custGeom>
              <a:avLst/>
              <a:gdLst/>
              <a:ahLst/>
              <a:cxnLst/>
              <a:rect l="l" t="t" r="r" b="b"/>
              <a:pathLst>
                <a:path w="92401" h="52964" extrusionOk="0">
                  <a:moveTo>
                    <a:pt x="44344" y="1"/>
                  </a:moveTo>
                  <a:cubicBezTo>
                    <a:pt x="30245" y="1"/>
                    <a:pt x="18743" y="11003"/>
                    <a:pt x="17909" y="24863"/>
                  </a:cubicBezTo>
                  <a:cubicBezTo>
                    <a:pt x="7526" y="25220"/>
                    <a:pt x="1" y="36818"/>
                    <a:pt x="7169" y="47868"/>
                  </a:cubicBezTo>
                  <a:cubicBezTo>
                    <a:pt x="9003" y="50678"/>
                    <a:pt x="13266" y="52964"/>
                    <a:pt x="16600" y="52964"/>
                  </a:cubicBezTo>
                  <a:lnTo>
                    <a:pt x="71206" y="52964"/>
                  </a:lnTo>
                  <a:cubicBezTo>
                    <a:pt x="75469" y="52964"/>
                    <a:pt x="80899" y="50059"/>
                    <a:pt x="83209" y="46486"/>
                  </a:cubicBezTo>
                  <a:cubicBezTo>
                    <a:pt x="92401" y="32293"/>
                    <a:pt x="82542" y="17362"/>
                    <a:pt x="69134" y="17195"/>
                  </a:cubicBezTo>
                  <a:cubicBezTo>
                    <a:pt x="65372" y="7145"/>
                    <a:pt x="55679" y="1"/>
                    <a:pt x="443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39"/>
            <p:cNvSpPr/>
            <p:nvPr/>
          </p:nvSpPr>
          <p:spPr>
            <a:xfrm>
              <a:off x="894397" y="1559169"/>
              <a:ext cx="95547" cy="85233"/>
            </a:xfrm>
            <a:custGeom>
              <a:avLst/>
              <a:gdLst/>
              <a:ahLst/>
              <a:cxnLst/>
              <a:rect l="l" t="t" r="r" b="b"/>
              <a:pathLst>
                <a:path w="59346" h="52940" extrusionOk="0">
                  <a:moveTo>
                    <a:pt x="16885" y="1"/>
                  </a:moveTo>
                  <a:cubicBezTo>
                    <a:pt x="10455" y="1"/>
                    <a:pt x="4572" y="2287"/>
                    <a:pt x="0" y="6073"/>
                  </a:cubicBezTo>
                  <a:cubicBezTo>
                    <a:pt x="1286" y="5883"/>
                    <a:pt x="2596" y="5788"/>
                    <a:pt x="3953" y="5788"/>
                  </a:cubicBezTo>
                  <a:cubicBezTo>
                    <a:pt x="15289" y="5788"/>
                    <a:pt x="24981" y="12932"/>
                    <a:pt x="28744" y="22982"/>
                  </a:cubicBezTo>
                  <a:cubicBezTo>
                    <a:pt x="38532" y="23101"/>
                    <a:pt x="46415" y="31055"/>
                    <a:pt x="46415" y="40866"/>
                  </a:cubicBezTo>
                  <a:cubicBezTo>
                    <a:pt x="46415" y="45510"/>
                    <a:pt x="44628" y="49773"/>
                    <a:pt x="41699" y="52940"/>
                  </a:cubicBezTo>
                  <a:cubicBezTo>
                    <a:pt x="51463" y="52821"/>
                    <a:pt x="59346" y="44867"/>
                    <a:pt x="59346" y="35079"/>
                  </a:cubicBezTo>
                  <a:cubicBezTo>
                    <a:pt x="59346" y="25268"/>
                    <a:pt x="51439" y="17314"/>
                    <a:pt x="41675" y="17195"/>
                  </a:cubicBezTo>
                  <a:cubicBezTo>
                    <a:pt x="37913" y="7145"/>
                    <a:pt x="28220" y="1"/>
                    <a:pt x="1688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39"/>
            <p:cNvSpPr/>
            <p:nvPr/>
          </p:nvSpPr>
          <p:spPr>
            <a:xfrm>
              <a:off x="822084" y="1569690"/>
              <a:ext cx="157239" cy="54622"/>
            </a:xfrm>
            <a:custGeom>
              <a:avLst/>
              <a:gdLst/>
              <a:ahLst/>
              <a:cxnLst/>
              <a:rect l="l" t="t" r="r" b="b"/>
              <a:pathLst>
                <a:path w="97664" h="33927" extrusionOk="0">
                  <a:moveTo>
                    <a:pt x="79669" y="1"/>
                  </a:moveTo>
                  <a:cubicBezTo>
                    <a:pt x="70318" y="1"/>
                    <a:pt x="62705" y="7608"/>
                    <a:pt x="62705" y="16947"/>
                  </a:cubicBezTo>
                  <a:cubicBezTo>
                    <a:pt x="62705" y="19005"/>
                    <a:pt x="64376" y="20671"/>
                    <a:pt x="66428" y="20671"/>
                  </a:cubicBezTo>
                  <a:cubicBezTo>
                    <a:pt x="66751" y="20671"/>
                    <a:pt x="67083" y="20630"/>
                    <a:pt x="67420" y="20543"/>
                  </a:cubicBezTo>
                  <a:cubicBezTo>
                    <a:pt x="69039" y="20114"/>
                    <a:pt x="70111" y="18566"/>
                    <a:pt x="70135" y="16875"/>
                  </a:cubicBezTo>
                  <a:cubicBezTo>
                    <a:pt x="70158" y="11660"/>
                    <a:pt x="74421" y="7421"/>
                    <a:pt x="79660" y="7421"/>
                  </a:cubicBezTo>
                  <a:cubicBezTo>
                    <a:pt x="85471" y="7421"/>
                    <a:pt x="90091" y="12612"/>
                    <a:pt x="89067" y="18590"/>
                  </a:cubicBezTo>
                  <a:cubicBezTo>
                    <a:pt x="88305" y="23210"/>
                    <a:pt x="84185" y="26496"/>
                    <a:pt x="79518" y="26496"/>
                  </a:cubicBezTo>
                  <a:lnTo>
                    <a:pt x="4049" y="26496"/>
                  </a:lnTo>
                  <a:cubicBezTo>
                    <a:pt x="1787" y="26496"/>
                    <a:pt x="1" y="28497"/>
                    <a:pt x="382" y="30830"/>
                  </a:cubicBezTo>
                  <a:cubicBezTo>
                    <a:pt x="668" y="32640"/>
                    <a:pt x="2311" y="33926"/>
                    <a:pt x="4145" y="33926"/>
                  </a:cubicBezTo>
                  <a:lnTo>
                    <a:pt x="79660" y="33926"/>
                  </a:lnTo>
                  <a:cubicBezTo>
                    <a:pt x="89663" y="33926"/>
                    <a:pt x="97664" y="25234"/>
                    <a:pt x="96521" y="15018"/>
                  </a:cubicBezTo>
                  <a:cubicBezTo>
                    <a:pt x="95664" y="7207"/>
                    <a:pt x="89401" y="967"/>
                    <a:pt x="81613" y="110"/>
                  </a:cubicBezTo>
                  <a:cubicBezTo>
                    <a:pt x="80958" y="37"/>
                    <a:pt x="80310" y="1"/>
                    <a:pt x="796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39"/>
            <p:cNvSpPr/>
            <p:nvPr/>
          </p:nvSpPr>
          <p:spPr>
            <a:xfrm>
              <a:off x="857090" y="1660121"/>
              <a:ext cx="105516" cy="54622"/>
            </a:xfrm>
            <a:custGeom>
              <a:avLst/>
              <a:gdLst/>
              <a:ahLst/>
              <a:cxnLst/>
              <a:rect l="l" t="t" r="r" b="b"/>
              <a:pathLst>
                <a:path w="65538" h="33927" extrusionOk="0">
                  <a:moveTo>
                    <a:pt x="4144" y="1"/>
                  </a:moveTo>
                  <a:cubicBezTo>
                    <a:pt x="2311" y="1"/>
                    <a:pt x="667" y="1287"/>
                    <a:pt x="382" y="3097"/>
                  </a:cubicBezTo>
                  <a:cubicBezTo>
                    <a:pt x="1" y="5431"/>
                    <a:pt x="1787" y="7431"/>
                    <a:pt x="4049" y="7431"/>
                  </a:cubicBezTo>
                  <a:lnTo>
                    <a:pt x="47391" y="7431"/>
                  </a:lnTo>
                  <a:cubicBezTo>
                    <a:pt x="52059" y="7431"/>
                    <a:pt x="56179" y="10717"/>
                    <a:pt x="56965" y="15337"/>
                  </a:cubicBezTo>
                  <a:cubicBezTo>
                    <a:pt x="57965" y="21315"/>
                    <a:pt x="53345" y="26530"/>
                    <a:pt x="47558" y="26530"/>
                  </a:cubicBezTo>
                  <a:cubicBezTo>
                    <a:pt x="42319" y="26530"/>
                    <a:pt x="38056" y="22291"/>
                    <a:pt x="38009" y="17076"/>
                  </a:cubicBezTo>
                  <a:cubicBezTo>
                    <a:pt x="37985" y="15290"/>
                    <a:pt x="36794" y="13670"/>
                    <a:pt x="35032" y="13337"/>
                  </a:cubicBezTo>
                  <a:cubicBezTo>
                    <a:pt x="34783" y="13290"/>
                    <a:pt x="34538" y="13267"/>
                    <a:pt x="34299" y="13267"/>
                  </a:cubicBezTo>
                  <a:cubicBezTo>
                    <a:pt x="32241" y="13267"/>
                    <a:pt x="30578" y="14933"/>
                    <a:pt x="30578" y="16981"/>
                  </a:cubicBezTo>
                  <a:cubicBezTo>
                    <a:pt x="30578" y="26319"/>
                    <a:pt x="38192" y="33926"/>
                    <a:pt x="47543" y="33926"/>
                  </a:cubicBezTo>
                  <a:cubicBezTo>
                    <a:pt x="48183" y="33926"/>
                    <a:pt x="48832" y="33891"/>
                    <a:pt x="49487" y="33817"/>
                  </a:cubicBezTo>
                  <a:cubicBezTo>
                    <a:pt x="57298" y="32960"/>
                    <a:pt x="63538" y="26721"/>
                    <a:pt x="64419" y="18909"/>
                  </a:cubicBezTo>
                  <a:cubicBezTo>
                    <a:pt x="65538" y="8693"/>
                    <a:pt x="57536" y="1"/>
                    <a:pt x="475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39"/>
            <p:cNvSpPr/>
            <p:nvPr/>
          </p:nvSpPr>
          <p:spPr>
            <a:xfrm>
              <a:off x="840335" y="1636235"/>
              <a:ext cx="184194" cy="54637"/>
            </a:xfrm>
            <a:custGeom>
              <a:avLst/>
              <a:gdLst/>
              <a:ahLst/>
              <a:cxnLst/>
              <a:rect l="l" t="t" r="r" b="b"/>
              <a:pathLst>
                <a:path w="114406" h="33936" extrusionOk="0">
                  <a:moveTo>
                    <a:pt x="4121" y="1"/>
                  </a:moveTo>
                  <a:cubicBezTo>
                    <a:pt x="2287" y="1"/>
                    <a:pt x="644" y="1287"/>
                    <a:pt x="358" y="3096"/>
                  </a:cubicBezTo>
                  <a:cubicBezTo>
                    <a:pt x="1" y="5430"/>
                    <a:pt x="1763" y="7431"/>
                    <a:pt x="4025" y="7431"/>
                  </a:cubicBezTo>
                  <a:lnTo>
                    <a:pt x="97283" y="7431"/>
                  </a:lnTo>
                  <a:cubicBezTo>
                    <a:pt x="101950" y="7431"/>
                    <a:pt x="106070" y="10717"/>
                    <a:pt x="106856" y="15337"/>
                  </a:cubicBezTo>
                  <a:cubicBezTo>
                    <a:pt x="107856" y="21314"/>
                    <a:pt x="103236" y="26506"/>
                    <a:pt x="97450" y="26506"/>
                  </a:cubicBezTo>
                  <a:cubicBezTo>
                    <a:pt x="92210" y="26506"/>
                    <a:pt x="87948" y="22291"/>
                    <a:pt x="87900" y="17075"/>
                  </a:cubicBezTo>
                  <a:cubicBezTo>
                    <a:pt x="87876" y="15289"/>
                    <a:pt x="86685" y="13670"/>
                    <a:pt x="84899" y="13337"/>
                  </a:cubicBezTo>
                  <a:cubicBezTo>
                    <a:pt x="84653" y="13289"/>
                    <a:pt x="84411" y="13267"/>
                    <a:pt x="84173" y="13267"/>
                  </a:cubicBezTo>
                  <a:cubicBezTo>
                    <a:pt x="82132" y="13267"/>
                    <a:pt x="80470" y="14932"/>
                    <a:pt x="80470" y="16980"/>
                  </a:cubicBezTo>
                  <a:cubicBezTo>
                    <a:pt x="80470" y="26339"/>
                    <a:pt x="88090" y="33936"/>
                    <a:pt x="97426" y="33936"/>
                  </a:cubicBezTo>
                  <a:cubicBezTo>
                    <a:pt x="106785" y="33936"/>
                    <a:pt x="114405" y="26339"/>
                    <a:pt x="114405" y="16980"/>
                  </a:cubicBezTo>
                  <a:cubicBezTo>
                    <a:pt x="114405" y="7621"/>
                    <a:pt x="106785" y="1"/>
                    <a:pt x="974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39"/>
            <p:cNvSpPr/>
            <p:nvPr/>
          </p:nvSpPr>
          <p:spPr>
            <a:xfrm>
              <a:off x="828603" y="1686826"/>
              <a:ext cx="48234" cy="47410"/>
            </a:xfrm>
            <a:custGeom>
              <a:avLst/>
              <a:gdLst/>
              <a:ahLst/>
              <a:cxnLst/>
              <a:rect l="l" t="t" r="r" b="b"/>
              <a:pathLst>
                <a:path w="29959" h="29447" extrusionOk="0">
                  <a:moveTo>
                    <a:pt x="27149" y="1"/>
                  </a:moveTo>
                  <a:cubicBezTo>
                    <a:pt x="26494" y="1"/>
                    <a:pt x="25839" y="251"/>
                    <a:pt x="25339" y="751"/>
                  </a:cubicBezTo>
                  <a:lnTo>
                    <a:pt x="1001" y="25065"/>
                  </a:lnTo>
                  <a:cubicBezTo>
                    <a:pt x="0" y="26065"/>
                    <a:pt x="0" y="27709"/>
                    <a:pt x="1001" y="28709"/>
                  </a:cubicBezTo>
                  <a:cubicBezTo>
                    <a:pt x="1501" y="29209"/>
                    <a:pt x="2168" y="29447"/>
                    <a:pt x="2811" y="29447"/>
                  </a:cubicBezTo>
                  <a:cubicBezTo>
                    <a:pt x="3477" y="29447"/>
                    <a:pt x="4144" y="29209"/>
                    <a:pt x="4644" y="28709"/>
                  </a:cubicBezTo>
                  <a:lnTo>
                    <a:pt x="28959" y="4371"/>
                  </a:lnTo>
                  <a:cubicBezTo>
                    <a:pt x="29959" y="3370"/>
                    <a:pt x="29959" y="1751"/>
                    <a:pt x="28959" y="751"/>
                  </a:cubicBezTo>
                  <a:cubicBezTo>
                    <a:pt x="28459" y="251"/>
                    <a:pt x="27804" y="1"/>
                    <a:pt x="27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39"/>
            <p:cNvSpPr/>
            <p:nvPr/>
          </p:nvSpPr>
          <p:spPr>
            <a:xfrm>
              <a:off x="859660" y="1699018"/>
              <a:ext cx="29408" cy="28586"/>
            </a:xfrm>
            <a:custGeom>
              <a:avLst/>
              <a:gdLst/>
              <a:ahLst/>
              <a:cxnLst/>
              <a:rect l="l" t="t" r="r" b="b"/>
              <a:pathLst>
                <a:path w="18266" h="17755" extrusionOk="0">
                  <a:moveTo>
                    <a:pt x="15432" y="1"/>
                  </a:moveTo>
                  <a:cubicBezTo>
                    <a:pt x="14777" y="1"/>
                    <a:pt x="14122" y="251"/>
                    <a:pt x="13622" y="751"/>
                  </a:cubicBezTo>
                  <a:lnTo>
                    <a:pt x="1000" y="13372"/>
                  </a:lnTo>
                  <a:cubicBezTo>
                    <a:pt x="0" y="14373"/>
                    <a:pt x="0" y="15992"/>
                    <a:pt x="1000" y="16992"/>
                  </a:cubicBezTo>
                  <a:cubicBezTo>
                    <a:pt x="1500" y="17492"/>
                    <a:pt x="2167" y="17754"/>
                    <a:pt x="2810" y="17754"/>
                  </a:cubicBezTo>
                  <a:cubicBezTo>
                    <a:pt x="3477" y="17754"/>
                    <a:pt x="4144" y="17492"/>
                    <a:pt x="4644" y="16992"/>
                  </a:cubicBezTo>
                  <a:lnTo>
                    <a:pt x="17242" y="4370"/>
                  </a:lnTo>
                  <a:cubicBezTo>
                    <a:pt x="18266" y="3370"/>
                    <a:pt x="18266" y="1751"/>
                    <a:pt x="17242" y="751"/>
                  </a:cubicBezTo>
                  <a:cubicBezTo>
                    <a:pt x="16742" y="251"/>
                    <a:pt x="16087" y="1"/>
                    <a:pt x="15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39"/>
            <p:cNvSpPr/>
            <p:nvPr/>
          </p:nvSpPr>
          <p:spPr>
            <a:xfrm>
              <a:off x="985764" y="1659565"/>
              <a:ext cx="80632" cy="79846"/>
            </a:xfrm>
            <a:custGeom>
              <a:avLst/>
              <a:gdLst/>
              <a:ahLst/>
              <a:cxnLst/>
              <a:rect l="l" t="t" r="r" b="b"/>
              <a:pathLst>
                <a:path w="50082" h="49594" extrusionOk="0">
                  <a:moveTo>
                    <a:pt x="47260" y="1"/>
                  </a:moveTo>
                  <a:cubicBezTo>
                    <a:pt x="46599" y="1"/>
                    <a:pt x="45938" y="251"/>
                    <a:pt x="45438" y="751"/>
                  </a:cubicBezTo>
                  <a:lnTo>
                    <a:pt x="1000" y="45212"/>
                  </a:lnTo>
                  <a:cubicBezTo>
                    <a:pt x="0" y="46212"/>
                    <a:pt x="0" y="47832"/>
                    <a:pt x="1000" y="48832"/>
                  </a:cubicBezTo>
                  <a:cubicBezTo>
                    <a:pt x="1500" y="49332"/>
                    <a:pt x="2167" y="49594"/>
                    <a:pt x="2810" y="49594"/>
                  </a:cubicBezTo>
                  <a:cubicBezTo>
                    <a:pt x="3477" y="49594"/>
                    <a:pt x="4120" y="49332"/>
                    <a:pt x="4644" y="48832"/>
                  </a:cubicBezTo>
                  <a:lnTo>
                    <a:pt x="49082" y="4394"/>
                  </a:lnTo>
                  <a:cubicBezTo>
                    <a:pt x="50082" y="3394"/>
                    <a:pt x="50082" y="1751"/>
                    <a:pt x="49082" y="751"/>
                  </a:cubicBezTo>
                  <a:cubicBezTo>
                    <a:pt x="48582" y="251"/>
                    <a:pt x="47921" y="1"/>
                    <a:pt x="47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39"/>
            <p:cNvSpPr/>
            <p:nvPr/>
          </p:nvSpPr>
          <p:spPr>
            <a:xfrm>
              <a:off x="1032923" y="1699018"/>
              <a:ext cx="18061" cy="17237"/>
            </a:xfrm>
            <a:custGeom>
              <a:avLst/>
              <a:gdLst/>
              <a:ahLst/>
              <a:cxnLst/>
              <a:rect l="l" t="t" r="r" b="b"/>
              <a:pathLst>
                <a:path w="11218" h="10706" extrusionOk="0">
                  <a:moveTo>
                    <a:pt x="8395" y="1"/>
                  </a:moveTo>
                  <a:cubicBezTo>
                    <a:pt x="7735" y="1"/>
                    <a:pt x="7074" y="251"/>
                    <a:pt x="6574" y="751"/>
                  </a:cubicBezTo>
                  <a:lnTo>
                    <a:pt x="1001" y="6323"/>
                  </a:lnTo>
                  <a:cubicBezTo>
                    <a:pt x="1" y="7323"/>
                    <a:pt x="1" y="8943"/>
                    <a:pt x="1001" y="9943"/>
                  </a:cubicBezTo>
                  <a:cubicBezTo>
                    <a:pt x="1501" y="10443"/>
                    <a:pt x="2168" y="10705"/>
                    <a:pt x="2835" y="10705"/>
                  </a:cubicBezTo>
                  <a:cubicBezTo>
                    <a:pt x="3478" y="10705"/>
                    <a:pt x="4145" y="10443"/>
                    <a:pt x="4645" y="9943"/>
                  </a:cubicBezTo>
                  <a:lnTo>
                    <a:pt x="10217" y="4370"/>
                  </a:lnTo>
                  <a:cubicBezTo>
                    <a:pt x="11217" y="3370"/>
                    <a:pt x="11217" y="1751"/>
                    <a:pt x="10217" y="751"/>
                  </a:cubicBezTo>
                  <a:cubicBezTo>
                    <a:pt x="9717" y="251"/>
                    <a:pt x="9056" y="1"/>
                    <a:pt x="83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39"/>
            <p:cNvSpPr/>
            <p:nvPr/>
          </p:nvSpPr>
          <p:spPr>
            <a:xfrm>
              <a:off x="971693" y="1699018"/>
              <a:ext cx="18059" cy="17237"/>
            </a:xfrm>
            <a:custGeom>
              <a:avLst/>
              <a:gdLst/>
              <a:ahLst/>
              <a:cxnLst/>
              <a:rect l="l" t="t" r="r" b="b"/>
              <a:pathLst>
                <a:path w="11217" h="10706" extrusionOk="0">
                  <a:moveTo>
                    <a:pt x="8386" y="1"/>
                  </a:moveTo>
                  <a:cubicBezTo>
                    <a:pt x="7728" y="1"/>
                    <a:pt x="7073" y="251"/>
                    <a:pt x="6573" y="751"/>
                  </a:cubicBezTo>
                  <a:lnTo>
                    <a:pt x="1000" y="6323"/>
                  </a:lnTo>
                  <a:cubicBezTo>
                    <a:pt x="0" y="7323"/>
                    <a:pt x="0" y="8943"/>
                    <a:pt x="1000" y="9943"/>
                  </a:cubicBezTo>
                  <a:cubicBezTo>
                    <a:pt x="1500" y="10443"/>
                    <a:pt x="2167" y="10705"/>
                    <a:pt x="2834" y="10705"/>
                  </a:cubicBezTo>
                  <a:cubicBezTo>
                    <a:pt x="3477" y="10705"/>
                    <a:pt x="4144" y="10443"/>
                    <a:pt x="4644" y="9943"/>
                  </a:cubicBezTo>
                  <a:lnTo>
                    <a:pt x="10217" y="4370"/>
                  </a:lnTo>
                  <a:cubicBezTo>
                    <a:pt x="11217" y="3370"/>
                    <a:pt x="11217" y="1751"/>
                    <a:pt x="10217" y="751"/>
                  </a:cubicBezTo>
                  <a:cubicBezTo>
                    <a:pt x="9705" y="251"/>
                    <a:pt x="9044" y="1"/>
                    <a:pt x="8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39"/>
            <p:cNvSpPr/>
            <p:nvPr/>
          </p:nvSpPr>
          <p:spPr>
            <a:xfrm>
              <a:off x="895930" y="1721524"/>
              <a:ext cx="18022" cy="17198"/>
            </a:xfrm>
            <a:custGeom>
              <a:avLst/>
              <a:gdLst/>
              <a:ahLst/>
              <a:cxnLst/>
              <a:rect l="l" t="t" r="r" b="b"/>
              <a:pathLst>
                <a:path w="11194" h="10682" extrusionOk="0">
                  <a:moveTo>
                    <a:pt x="8383" y="1"/>
                  </a:moveTo>
                  <a:cubicBezTo>
                    <a:pt x="7728" y="1"/>
                    <a:pt x="7074" y="251"/>
                    <a:pt x="6573" y="751"/>
                  </a:cubicBezTo>
                  <a:lnTo>
                    <a:pt x="1001" y="6299"/>
                  </a:lnTo>
                  <a:cubicBezTo>
                    <a:pt x="1" y="7300"/>
                    <a:pt x="1" y="8943"/>
                    <a:pt x="1001" y="9943"/>
                  </a:cubicBezTo>
                  <a:cubicBezTo>
                    <a:pt x="1501" y="10443"/>
                    <a:pt x="2168" y="10681"/>
                    <a:pt x="2811" y="10681"/>
                  </a:cubicBezTo>
                  <a:cubicBezTo>
                    <a:pt x="3478" y="10681"/>
                    <a:pt x="4144" y="10443"/>
                    <a:pt x="4645" y="9943"/>
                  </a:cubicBezTo>
                  <a:lnTo>
                    <a:pt x="10193" y="4371"/>
                  </a:lnTo>
                  <a:cubicBezTo>
                    <a:pt x="11193" y="3370"/>
                    <a:pt x="11193" y="1751"/>
                    <a:pt x="10193" y="751"/>
                  </a:cubicBezTo>
                  <a:cubicBezTo>
                    <a:pt x="9693" y="251"/>
                    <a:pt x="9038" y="1"/>
                    <a:pt x="8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39"/>
          <p:cNvGrpSpPr/>
          <p:nvPr/>
        </p:nvGrpSpPr>
        <p:grpSpPr>
          <a:xfrm>
            <a:off x="4312088" y="1687659"/>
            <a:ext cx="645183" cy="595034"/>
            <a:chOff x="2416393" y="1468761"/>
            <a:chExt cx="285492" cy="263301"/>
          </a:xfrm>
        </p:grpSpPr>
        <p:sp>
          <p:nvSpPr>
            <p:cNvPr id="5894" name="Google Shape;5894;p39"/>
            <p:cNvSpPr/>
            <p:nvPr/>
          </p:nvSpPr>
          <p:spPr>
            <a:xfrm>
              <a:off x="2551393" y="1599274"/>
              <a:ext cx="125646" cy="132654"/>
            </a:xfrm>
            <a:custGeom>
              <a:avLst/>
              <a:gdLst/>
              <a:ahLst/>
              <a:cxnLst/>
              <a:rect l="l" t="t" r="r" b="b"/>
              <a:pathLst>
                <a:path w="78041" h="82394" extrusionOk="0">
                  <a:moveTo>
                    <a:pt x="46129" y="0"/>
                  </a:moveTo>
                  <a:lnTo>
                    <a:pt x="10146" y="35984"/>
                  </a:lnTo>
                  <a:cubicBezTo>
                    <a:pt x="7740" y="38389"/>
                    <a:pt x="9455" y="42485"/>
                    <a:pt x="12837" y="42485"/>
                  </a:cubicBezTo>
                  <a:lnTo>
                    <a:pt x="35198" y="42485"/>
                  </a:lnTo>
                  <a:lnTo>
                    <a:pt x="1620" y="75849"/>
                  </a:lnTo>
                  <a:cubicBezTo>
                    <a:pt x="1" y="77469"/>
                    <a:pt x="239" y="79540"/>
                    <a:pt x="1334" y="80898"/>
                  </a:cubicBezTo>
                  <a:cubicBezTo>
                    <a:pt x="2038" y="81796"/>
                    <a:pt x="3099" y="82393"/>
                    <a:pt x="4270" y="82393"/>
                  </a:cubicBezTo>
                  <a:cubicBezTo>
                    <a:pt x="4961" y="82393"/>
                    <a:pt x="5690" y="82185"/>
                    <a:pt x="6407" y="81708"/>
                  </a:cubicBezTo>
                  <a:lnTo>
                    <a:pt x="74588" y="36079"/>
                  </a:lnTo>
                  <a:cubicBezTo>
                    <a:pt x="77707" y="34007"/>
                    <a:pt x="72468" y="29006"/>
                    <a:pt x="72468" y="29006"/>
                  </a:cubicBezTo>
                  <a:lnTo>
                    <a:pt x="49035" y="29006"/>
                  </a:lnTo>
                  <a:lnTo>
                    <a:pt x="780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39"/>
            <p:cNvSpPr/>
            <p:nvPr/>
          </p:nvSpPr>
          <p:spPr>
            <a:xfrm>
              <a:off x="2553272" y="1598738"/>
              <a:ext cx="124036" cy="133324"/>
            </a:xfrm>
            <a:custGeom>
              <a:avLst/>
              <a:gdLst/>
              <a:ahLst/>
              <a:cxnLst/>
              <a:rect l="l" t="t" r="r" b="b"/>
              <a:pathLst>
                <a:path w="77041" h="82810" extrusionOk="0">
                  <a:moveTo>
                    <a:pt x="61013" y="0"/>
                  </a:moveTo>
                  <a:lnTo>
                    <a:pt x="31436" y="29554"/>
                  </a:lnTo>
                  <a:cubicBezTo>
                    <a:pt x="29030" y="31959"/>
                    <a:pt x="30745" y="36079"/>
                    <a:pt x="34150" y="36079"/>
                  </a:cubicBezTo>
                  <a:lnTo>
                    <a:pt x="56608" y="36079"/>
                  </a:lnTo>
                  <a:lnTo>
                    <a:pt x="1" y="81326"/>
                  </a:lnTo>
                  <a:cubicBezTo>
                    <a:pt x="719" y="82209"/>
                    <a:pt x="1784" y="82809"/>
                    <a:pt x="2962" y="82809"/>
                  </a:cubicBezTo>
                  <a:cubicBezTo>
                    <a:pt x="3659" y="82809"/>
                    <a:pt x="4395" y="82599"/>
                    <a:pt x="5121" y="82112"/>
                  </a:cubicBezTo>
                  <a:lnTo>
                    <a:pt x="73563" y="36317"/>
                  </a:lnTo>
                  <a:cubicBezTo>
                    <a:pt x="76683" y="34221"/>
                    <a:pt x="75207" y="29339"/>
                    <a:pt x="71444" y="29339"/>
                  </a:cubicBezTo>
                  <a:lnTo>
                    <a:pt x="47701" y="29339"/>
                  </a:lnTo>
                  <a:lnTo>
                    <a:pt x="7704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39"/>
            <p:cNvSpPr/>
            <p:nvPr/>
          </p:nvSpPr>
          <p:spPr>
            <a:xfrm>
              <a:off x="2431998" y="1468761"/>
              <a:ext cx="241168" cy="138106"/>
            </a:xfrm>
            <a:custGeom>
              <a:avLst/>
              <a:gdLst/>
              <a:ahLst/>
              <a:cxnLst/>
              <a:rect l="l" t="t" r="r" b="b"/>
              <a:pathLst>
                <a:path w="149794" h="85780" extrusionOk="0">
                  <a:moveTo>
                    <a:pt x="71872" y="0"/>
                  </a:moveTo>
                  <a:cubicBezTo>
                    <a:pt x="49058" y="0"/>
                    <a:pt x="30411" y="17814"/>
                    <a:pt x="29054" y="40270"/>
                  </a:cubicBezTo>
                  <a:cubicBezTo>
                    <a:pt x="12217" y="40842"/>
                    <a:pt x="0" y="59703"/>
                    <a:pt x="11717" y="77635"/>
                  </a:cubicBezTo>
                  <a:cubicBezTo>
                    <a:pt x="14646" y="82136"/>
                    <a:pt x="21529" y="85780"/>
                    <a:pt x="26911" y="85780"/>
                  </a:cubicBezTo>
                  <a:lnTo>
                    <a:pt x="115453" y="85780"/>
                  </a:lnTo>
                  <a:cubicBezTo>
                    <a:pt x="123216" y="85780"/>
                    <a:pt x="130504" y="81922"/>
                    <a:pt x="134766" y="75420"/>
                  </a:cubicBezTo>
                  <a:cubicBezTo>
                    <a:pt x="149793" y="52368"/>
                    <a:pt x="133814" y="28101"/>
                    <a:pt x="112024" y="27839"/>
                  </a:cubicBezTo>
                  <a:cubicBezTo>
                    <a:pt x="105927" y="11574"/>
                    <a:pt x="90257" y="0"/>
                    <a:pt x="7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39"/>
            <p:cNvSpPr/>
            <p:nvPr/>
          </p:nvSpPr>
          <p:spPr>
            <a:xfrm>
              <a:off x="2499211" y="1469030"/>
              <a:ext cx="159232" cy="137953"/>
            </a:xfrm>
            <a:custGeom>
              <a:avLst/>
              <a:gdLst/>
              <a:ahLst/>
              <a:cxnLst/>
              <a:rect l="l" t="t" r="r" b="b"/>
              <a:pathLst>
                <a:path w="98902" h="85685" extrusionOk="0">
                  <a:moveTo>
                    <a:pt x="30102" y="0"/>
                  </a:moveTo>
                  <a:cubicBezTo>
                    <a:pt x="18361" y="0"/>
                    <a:pt x="7740" y="4715"/>
                    <a:pt x="0" y="12360"/>
                  </a:cubicBezTo>
                  <a:cubicBezTo>
                    <a:pt x="3001" y="11693"/>
                    <a:pt x="6120" y="11336"/>
                    <a:pt x="9335" y="11336"/>
                  </a:cubicBezTo>
                  <a:cubicBezTo>
                    <a:pt x="27720" y="11336"/>
                    <a:pt x="43414" y="22910"/>
                    <a:pt x="49510" y="39175"/>
                  </a:cubicBezTo>
                  <a:cubicBezTo>
                    <a:pt x="65347" y="39365"/>
                    <a:pt x="78112" y="52249"/>
                    <a:pt x="78112" y="68133"/>
                  </a:cubicBezTo>
                  <a:cubicBezTo>
                    <a:pt x="78112" y="74730"/>
                    <a:pt x="75921" y="80826"/>
                    <a:pt x="72206" y="85684"/>
                  </a:cubicBezTo>
                  <a:cubicBezTo>
                    <a:pt x="87137" y="84541"/>
                    <a:pt x="98902" y="72039"/>
                    <a:pt x="98902" y="56797"/>
                  </a:cubicBezTo>
                  <a:cubicBezTo>
                    <a:pt x="98902" y="40913"/>
                    <a:pt x="86137" y="28030"/>
                    <a:pt x="70277" y="27839"/>
                  </a:cubicBezTo>
                  <a:cubicBezTo>
                    <a:pt x="64180" y="11574"/>
                    <a:pt x="48510" y="0"/>
                    <a:pt x="3010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39"/>
            <p:cNvSpPr/>
            <p:nvPr/>
          </p:nvSpPr>
          <p:spPr>
            <a:xfrm>
              <a:off x="2529539" y="1508137"/>
              <a:ext cx="172346" cy="98730"/>
            </a:xfrm>
            <a:custGeom>
              <a:avLst/>
              <a:gdLst/>
              <a:ahLst/>
              <a:cxnLst/>
              <a:rect l="l" t="t" r="r" b="b"/>
              <a:pathLst>
                <a:path w="107047" h="61323" extrusionOk="0">
                  <a:moveTo>
                    <a:pt x="55702" y="1"/>
                  </a:moveTo>
                  <a:cubicBezTo>
                    <a:pt x="42557" y="1"/>
                    <a:pt x="31340" y="8264"/>
                    <a:pt x="26982" y="19910"/>
                  </a:cubicBezTo>
                  <a:cubicBezTo>
                    <a:pt x="11431" y="20100"/>
                    <a:pt x="0" y="37413"/>
                    <a:pt x="10717" y="53893"/>
                  </a:cubicBezTo>
                  <a:cubicBezTo>
                    <a:pt x="13408" y="57989"/>
                    <a:pt x="19647" y="61323"/>
                    <a:pt x="24553" y="61323"/>
                  </a:cubicBezTo>
                  <a:lnTo>
                    <a:pt x="87828" y="61323"/>
                  </a:lnTo>
                  <a:cubicBezTo>
                    <a:pt x="91710" y="61323"/>
                    <a:pt x="96640" y="58703"/>
                    <a:pt x="98735" y="55441"/>
                  </a:cubicBezTo>
                  <a:cubicBezTo>
                    <a:pt x="107046" y="42652"/>
                    <a:pt x="98330" y="29197"/>
                    <a:pt x="86304" y="28792"/>
                  </a:cubicBezTo>
                  <a:cubicBezTo>
                    <a:pt x="85328" y="12718"/>
                    <a:pt x="72015" y="1"/>
                    <a:pt x="557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39"/>
            <p:cNvSpPr/>
            <p:nvPr/>
          </p:nvSpPr>
          <p:spPr>
            <a:xfrm>
              <a:off x="2584329" y="1508405"/>
              <a:ext cx="109466" cy="98730"/>
            </a:xfrm>
            <a:custGeom>
              <a:avLst/>
              <a:gdLst/>
              <a:ahLst/>
              <a:cxnLst/>
              <a:rect l="l" t="t" r="r" b="b"/>
              <a:pathLst>
                <a:path w="67991" h="61323" extrusionOk="0">
                  <a:moveTo>
                    <a:pt x="21671" y="0"/>
                  </a:moveTo>
                  <a:cubicBezTo>
                    <a:pt x="13217" y="0"/>
                    <a:pt x="5549" y="3430"/>
                    <a:pt x="0" y="8978"/>
                  </a:cubicBezTo>
                  <a:cubicBezTo>
                    <a:pt x="2525" y="8312"/>
                    <a:pt x="5168" y="7954"/>
                    <a:pt x="7883" y="7954"/>
                  </a:cubicBezTo>
                  <a:cubicBezTo>
                    <a:pt x="24196" y="7954"/>
                    <a:pt x="37532" y="20671"/>
                    <a:pt x="38508" y="36722"/>
                  </a:cubicBezTo>
                  <a:cubicBezTo>
                    <a:pt x="47224" y="37032"/>
                    <a:pt x="54202" y="44200"/>
                    <a:pt x="54202" y="52987"/>
                  </a:cubicBezTo>
                  <a:cubicBezTo>
                    <a:pt x="54202" y="56036"/>
                    <a:pt x="53369" y="58893"/>
                    <a:pt x="51916" y="61322"/>
                  </a:cubicBezTo>
                  <a:cubicBezTo>
                    <a:pt x="60822" y="61203"/>
                    <a:pt x="67991" y="53964"/>
                    <a:pt x="67991" y="45033"/>
                  </a:cubicBezTo>
                  <a:cubicBezTo>
                    <a:pt x="67991" y="36246"/>
                    <a:pt x="61013" y="29078"/>
                    <a:pt x="52297" y="28768"/>
                  </a:cubicBezTo>
                  <a:cubicBezTo>
                    <a:pt x="51320" y="12717"/>
                    <a:pt x="37984" y="0"/>
                    <a:pt x="2167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39"/>
            <p:cNvSpPr/>
            <p:nvPr/>
          </p:nvSpPr>
          <p:spPr>
            <a:xfrm>
              <a:off x="2646671" y="1547366"/>
              <a:ext cx="9396" cy="12571"/>
            </a:xfrm>
            <a:custGeom>
              <a:avLst/>
              <a:gdLst/>
              <a:ahLst/>
              <a:cxnLst/>
              <a:rect l="l" t="t" r="r" b="b"/>
              <a:pathLst>
                <a:path w="5836" h="7808" extrusionOk="0">
                  <a:moveTo>
                    <a:pt x="2818" y="0"/>
                  </a:moveTo>
                  <a:cubicBezTo>
                    <a:pt x="2659" y="0"/>
                    <a:pt x="2497" y="15"/>
                    <a:pt x="2334" y="44"/>
                  </a:cubicBezTo>
                  <a:cubicBezTo>
                    <a:pt x="929" y="330"/>
                    <a:pt x="1" y="1688"/>
                    <a:pt x="286" y="3093"/>
                  </a:cubicBezTo>
                  <a:cubicBezTo>
                    <a:pt x="429" y="3855"/>
                    <a:pt x="525" y="4593"/>
                    <a:pt x="572" y="5355"/>
                  </a:cubicBezTo>
                  <a:cubicBezTo>
                    <a:pt x="644" y="6736"/>
                    <a:pt x="1787" y="7808"/>
                    <a:pt x="3168" y="7808"/>
                  </a:cubicBezTo>
                  <a:lnTo>
                    <a:pt x="3311" y="7808"/>
                  </a:lnTo>
                  <a:cubicBezTo>
                    <a:pt x="4764" y="7713"/>
                    <a:pt x="5835" y="6474"/>
                    <a:pt x="5764" y="5045"/>
                  </a:cubicBezTo>
                  <a:cubicBezTo>
                    <a:pt x="5692" y="4069"/>
                    <a:pt x="5573" y="3093"/>
                    <a:pt x="5383" y="2116"/>
                  </a:cubicBezTo>
                  <a:cubicBezTo>
                    <a:pt x="5151" y="871"/>
                    <a:pt x="4058" y="0"/>
                    <a:pt x="28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39"/>
            <p:cNvSpPr/>
            <p:nvPr/>
          </p:nvSpPr>
          <p:spPr>
            <a:xfrm>
              <a:off x="2630721" y="1525323"/>
              <a:ext cx="21397" cy="20122"/>
            </a:xfrm>
            <a:custGeom>
              <a:avLst/>
              <a:gdLst/>
              <a:ahLst/>
              <a:cxnLst/>
              <a:rect l="l" t="t" r="r" b="b"/>
              <a:pathLst>
                <a:path w="13290" h="12498" extrusionOk="0">
                  <a:moveTo>
                    <a:pt x="2957" y="1"/>
                  </a:moveTo>
                  <a:cubicBezTo>
                    <a:pt x="2063" y="1"/>
                    <a:pt x="1192" y="461"/>
                    <a:pt x="715" y="1304"/>
                  </a:cubicBezTo>
                  <a:cubicBezTo>
                    <a:pt x="1" y="2543"/>
                    <a:pt x="406" y="4138"/>
                    <a:pt x="1668" y="4853"/>
                  </a:cubicBezTo>
                  <a:cubicBezTo>
                    <a:pt x="4311" y="6377"/>
                    <a:pt x="6526" y="8592"/>
                    <a:pt x="8074" y="11211"/>
                  </a:cubicBezTo>
                  <a:cubicBezTo>
                    <a:pt x="8550" y="12021"/>
                    <a:pt x="9431" y="12497"/>
                    <a:pt x="10312" y="12497"/>
                  </a:cubicBezTo>
                  <a:cubicBezTo>
                    <a:pt x="10765" y="12497"/>
                    <a:pt x="11217" y="12378"/>
                    <a:pt x="11646" y="12140"/>
                  </a:cubicBezTo>
                  <a:cubicBezTo>
                    <a:pt x="12884" y="11402"/>
                    <a:pt x="13289" y="9806"/>
                    <a:pt x="12575" y="8568"/>
                  </a:cubicBezTo>
                  <a:cubicBezTo>
                    <a:pt x="10551" y="5162"/>
                    <a:pt x="7693" y="2328"/>
                    <a:pt x="4264" y="352"/>
                  </a:cubicBezTo>
                  <a:cubicBezTo>
                    <a:pt x="3852" y="115"/>
                    <a:pt x="3402" y="1"/>
                    <a:pt x="29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39"/>
            <p:cNvSpPr/>
            <p:nvPr/>
          </p:nvSpPr>
          <p:spPr>
            <a:xfrm>
              <a:off x="2416393" y="1533249"/>
              <a:ext cx="156204" cy="54639"/>
            </a:xfrm>
            <a:custGeom>
              <a:avLst/>
              <a:gdLst/>
              <a:ahLst/>
              <a:cxnLst/>
              <a:rect l="l" t="t" r="r" b="b"/>
              <a:pathLst>
                <a:path w="97021" h="33937" extrusionOk="0">
                  <a:moveTo>
                    <a:pt x="79345" y="1"/>
                  </a:moveTo>
                  <a:cubicBezTo>
                    <a:pt x="69996" y="1"/>
                    <a:pt x="62395" y="7597"/>
                    <a:pt x="62395" y="16957"/>
                  </a:cubicBezTo>
                  <a:cubicBezTo>
                    <a:pt x="62395" y="19002"/>
                    <a:pt x="64034" y="20674"/>
                    <a:pt x="66093" y="20674"/>
                  </a:cubicBezTo>
                  <a:cubicBezTo>
                    <a:pt x="66240" y="20674"/>
                    <a:pt x="66388" y="20666"/>
                    <a:pt x="66538" y="20648"/>
                  </a:cubicBezTo>
                  <a:cubicBezTo>
                    <a:pt x="68420" y="20434"/>
                    <a:pt x="69777" y="18743"/>
                    <a:pt x="69801" y="16814"/>
                  </a:cubicBezTo>
                  <a:cubicBezTo>
                    <a:pt x="69873" y="11623"/>
                    <a:pt x="74135" y="7407"/>
                    <a:pt x="79351" y="7407"/>
                  </a:cubicBezTo>
                  <a:cubicBezTo>
                    <a:pt x="84709" y="7407"/>
                    <a:pt x="89043" y="11861"/>
                    <a:pt x="88900" y="17243"/>
                  </a:cubicBezTo>
                  <a:cubicBezTo>
                    <a:pt x="88734" y="22434"/>
                    <a:pt x="84328" y="26507"/>
                    <a:pt x="79136" y="26507"/>
                  </a:cubicBezTo>
                  <a:lnTo>
                    <a:pt x="3740" y="26507"/>
                  </a:lnTo>
                  <a:cubicBezTo>
                    <a:pt x="1668" y="26507"/>
                    <a:pt x="1" y="28197"/>
                    <a:pt x="25" y="30269"/>
                  </a:cubicBezTo>
                  <a:cubicBezTo>
                    <a:pt x="48" y="32317"/>
                    <a:pt x="1811" y="33937"/>
                    <a:pt x="3859" y="33937"/>
                  </a:cubicBezTo>
                  <a:lnTo>
                    <a:pt x="79351" y="33937"/>
                  </a:lnTo>
                  <a:cubicBezTo>
                    <a:pt x="89138" y="33937"/>
                    <a:pt x="97021" y="25602"/>
                    <a:pt x="96259" y="15647"/>
                  </a:cubicBezTo>
                  <a:cubicBezTo>
                    <a:pt x="95640" y="7360"/>
                    <a:pt x="88948" y="668"/>
                    <a:pt x="80637" y="49"/>
                  </a:cubicBezTo>
                  <a:cubicBezTo>
                    <a:pt x="80203" y="17"/>
                    <a:pt x="79772" y="1"/>
                    <a:pt x="793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39"/>
            <p:cNvSpPr/>
            <p:nvPr/>
          </p:nvSpPr>
          <p:spPr>
            <a:xfrm>
              <a:off x="2451476" y="1624234"/>
              <a:ext cx="104520" cy="54639"/>
            </a:xfrm>
            <a:custGeom>
              <a:avLst/>
              <a:gdLst/>
              <a:ahLst/>
              <a:cxnLst/>
              <a:rect l="l" t="t" r="r" b="b"/>
              <a:pathLst>
                <a:path w="64919" h="33937" extrusionOk="0">
                  <a:moveTo>
                    <a:pt x="3882" y="1"/>
                  </a:moveTo>
                  <a:cubicBezTo>
                    <a:pt x="1834" y="1"/>
                    <a:pt x="72" y="1620"/>
                    <a:pt x="48" y="3668"/>
                  </a:cubicBezTo>
                  <a:cubicBezTo>
                    <a:pt x="0" y="5740"/>
                    <a:pt x="1691" y="7431"/>
                    <a:pt x="3739" y="7431"/>
                  </a:cubicBezTo>
                  <a:lnTo>
                    <a:pt x="47034" y="7431"/>
                  </a:lnTo>
                  <a:cubicBezTo>
                    <a:pt x="52225" y="7431"/>
                    <a:pt x="56631" y="11503"/>
                    <a:pt x="56798" y="16695"/>
                  </a:cubicBezTo>
                  <a:cubicBezTo>
                    <a:pt x="56941" y="22077"/>
                    <a:pt x="52606" y="26506"/>
                    <a:pt x="47248" y="26506"/>
                  </a:cubicBezTo>
                  <a:cubicBezTo>
                    <a:pt x="42033" y="26506"/>
                    <a:pt x="37770" y="22315"/>
                    <a:pt x="37698" y="17099"/>
                  </a:cubicBezTo>
                  <a:cubicBezTo>
                    <a:pt x="37675" y="15194"/>
                    <a:pt x="36317" y="13503"/>
                    <a:pt x="34436" y="13289"/>
                  </a:cubicBezTo>
                  <a:cubicBezTo>
                    <a:pt x="34284" y="13271"/>
                    <a:pt x="34133" y="13263"/>
                    <a:pt x="33985" y="13263"/>
                  </a:cubicBezTo>
                  <a:cubicBezTo>
                    <a:pt x="31929" y="13263"/>
                    <a:pt x="30292" y="14913"/>
                    <a:pt x="30292" y="16956"/>
                  </a:cubicBezTo>
                  <a:cubicBezTo>
                    <a:pt x="30292" y="26318"/>
                    <a:pt x="37895" y="33936"/>
                    <a:pt x="47246" y="33936"/>
                  </a:cubicBezTo>
                  <a:cubicBezTo>
                    <a:pt x="47672" y="33936"/>
                    <a:pt x="48101" y="33921"/>
                    <a:pt x="48534" y="33888"/>
                  </a:cubicBezTo>
                  <a:cubicBezTo>
                    <a:pt x="56845" y="33269"/>
                    <a:pt x="63537" y="26577"/>
                    <a:pt x="64156" y="18266"/>
                  </a:cubicBezTo>
                  <a:cubicBezTo>
                    <a:pt x="64918" y="8336"/>
                    <a:pt x="57036" y="1"/>
                    <a:pt x="47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39"/>
            <p:cNvSpPr/>
            <p:nvPr/>
          </p:nvSpPr>
          <p:spPr>
            <a:xfrm>
              <a:off x="2434951" y="1600348"/>
              <a:ext cx="184844" cy="54639"/>
            </a:xfrm>
            <a:custGeom>
              <a:avLst/>
              <a:gdLst/>
              <a:ahLst/>
              <a:cxnLst/>
              <a:rect l="l" t="t" r="r" b="b"/>
              <a:pathLst>
                <a:path w="114810" h="33937" extrusionOk="0">
                  <a:moveTo>
                    <a:pt x="3858" y="0"/>
                  </a:moveTo>
                  <a:cubicBezTo>
                    <a:pt x="1810" y="0"/>
                    <a:pt x="48" y="1620"/>
                    <a:pt x="24" y="3668"/>
                  </a:cubicBezTo>
                  <a:cubicBezTo>
                    <a:pt x="0" y="5740"/>
                    <a:pt x="1667" y="7430"/>
                    <a:pt x="3739" y="7430"/>
                  </a:cubicBezTo>
                  <a:lnTo>
                    <a:pt x="96949" y="7430"/>
                  </a:lnTo>
                  <a:cubicBezTo>
                    <a:pt x="102140" y="7430"/>
                    <a:pt x="106546" y="11503"/>
                    <a:pt x="106689" y="16694"/>
                  </a:cubicBezTo>
                  <a:cubicBezTo>
                    <a:pt x="106856" y="22076"/>
                    <a:pt x="102521" y="26506"/>
                    <a:pt x="97163" y="26506"/>
                  </a:cubicBezTo>
                  <a:cubicBezTo>
                    <a:pt x="91924" y="26506"/>
                    <a:pt x="87685" y="22291"/>
                    <a:pt x="87614" y="17075"/>
                  </a:cubicBezTo>
                  <a:cubicBezTo>
                    <a:pt x="87590" y="15289"/>
                    <a:pt x="86399" y="13646"/>
                    <a:pt x="84613" y="13336"/>
                  </a:cubicBezTo>
                  <a:cubicBezTo>
                    <a:pt x="84367" y="13289"/>
                    <a:pt x="84124" y="13267"/>
                    <a:pt x="83886" y="13267"/>
                  </a:cubicBezTo>
                  <a:cubicBezTo>
                    <a:pt x="81845" y="13267"/>
                    <a:pt x="80183" y="14930"/>
                    <a:pt x="80183" y="16956"/>
                  </a:cubicBezTo>
                  <a:cubicBezTo>
                    <a:pt x="80183" y="26317"/>
                    <a:pt x="87808" y="33936"/>
                    <a:pt x="97182" y="33936"/>
                  </a:cubicBezTo>
                  <a:cubicBezTo>
                    <a:pt x="97609" y="33936"/>
                    <a:pt x="98039" y="33920"/>
                    <a:pt x="98473" y="33888"/>
                  </a:cubicBezTo>
                  <a:cubicBezTo>
                    <a:pt x="106760" y="33269"/>
                    <a:pt x="113452" y="26553"/>
                    <a:pt x="114071" y="18266"/>
                  </a:cubicBezTo>
                  <a:cubicBezTo>
                    <a:pt x="114810" y="8335"/>
                    <a:pt x="106951" y="0"/>
                    <a:pt x="971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39"/>
            <p:cNvSpPr/>
            <p:nvPr/>
          </p:nvSpPr>
          <p:spPr>
            <a:xfrm>
              <a:off x="2494149" y="1696133"/>
              <a:ext cx="25499" cy="35726"/>
            </a:xfrm>
            <a:custGeom>
              <a:avLst/>
              <a:gdLst/>
              <a:ahLst/>
              <a:cxnLst/>
              <a:rect l="l" t="t" r="r" b="b"/>
              <a:pathLst>
                <a:path w="15838" h="22190" extrusionOk="0">
                  <a:moveTo>
                    <a:pt x="9678" y="1"/>
                  </a:moveTo>
                  <a:cubicBezTo>
                    <a:pt x="9032" y="1"/>
                    <a:pt x="8383" y="245"/>
                    <a:pt x="7883" y="733"/>
                  </a:cubicBezTo>
                  <a:lnTo>
                    <a:pt x="929" y="7687"/>
                  </a:lnTo>
                  <a:cubicBezTo>
                    <a:pt x="215" y="8401"/>
                    <a:pt x="1" y="9496"/>
                    <a:pt x="382" y="10449"/>
                  </a:cubicBezTo>
                  <a:cubicBezTo>
                    <a:pt x="786" y="11378"/>
                    <a:pt x="1715" y="11997"/>
                    <a:pt x="2739" y="11997"/>
                  </a:cubicBezTo>
                  <a:lnTo>
                    <a:pt x="6812" y="11997"/>
                  </a:lnTo>
                  <a:lnTo>
                    <a:pt x="525" y="18284"/>
                  </a:lnTo>
                  <a:cubicBezTo>
                    <a:pt x="263" y="18546"/>
                    <a:pt x="72" y="19070"/>
                    <a:pt x="96" y="19451"/>
                  </a:cubicBezTo>
                  <a:cubicBezTo>
                    <a:pt x="239" y="21285"/>
                    <a:pt x="1477" y="22190"/>
                    <a:pt x="2739" y="22190"/>
                  </a:cubicBezTo>
                  <a:cubicBezTo>
                    <a:pt x="3382" y="22190"/>
                    <a:pt x="4025" y="21951"/>
                    <a:pt x="4525" y="21451"/>
                  </a:cubicBezTo>
                  <a:lnTo>
                    <a:pt x="14718" y="11259"/>
                  </a:lnTo>
                  <a:cubicBezTo>
                    <a:pt x="15837" y="10139"/>
                    <a:pt x="15718" y="8115"/>
                    <a:pt x="14004" y="7139"/>
                  </a:cubicBezTo>
                  <a:cubicBezTo>
                    <a:pt x="13765" y="6996"/>
                    <a:pt x="13503" y="6948"/>
                    <a:pt x="13241" y="6948"/>
                  </a:cubicBezTo>
                  <a:lnTo>
                    <a:pt x="8836" y="6948"/>
                  </a:lnTo>
                  <a:lnTo>
                    <a:pt x="11455" y="4305"/>
                  </a:lnTo>
                  <a:cubicBezTo>
                    <a:pt x="12456" y="3329"/>
                    <a:pt x="12456" y="1733"/>
                    <a:pt x="11455" y="733"/>
                  </a:cubicBezTo>
                  <a:cubicBezTo>
                    <a:pt x="10967" y="245"/>
                    <a:pt x="10324" y="1"/>
                    <a:pt x="9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39"/>
            <p:cNvSpPr/>
            <p:nvPr/>
          </p:nvSpPr>
          <p:spPr>
            <a:xfrm>
              <a:off x="2653995" y="1685810"/>
              <a:ext cx="25498" cy="35736"/>
            </a:xfrm>
            <a:custGeom>
              <a:avLst/>
              <a:gdLst/>
              <a:ahLst/>
              <a:cxnLst/>
              <a:rect l="l" t="t" r="r" b="b"/>
              <a:pathLst>
                <a:path w="15837" h="22196" extrusionOk="0">
                  <a:moveTo>
                    <a:pt x="9874" y="1"/>
                  </a:moveTo>
                  <a:cubicBezTo>
                    <a:pt x="9224" y="1"/>
                    <a:pt x="8573" y="247"/>
                    <a:pt x="8073" y="739"/>
                  </a:cubicBezTo>
                  <a:lnTo>
                    <a:pt x="1119" y="7693"/>
                  </a:lnTo>
                  <a:cubicBezTo>
                    <a:pt x="0" y="8812"/>
                    <a:pt x="95" y="10788"/>
                    <a:pt x="1786" y="11789"/>
                  </a:cubicBezTo>
                  <a:cubicBezTo>
                    <a:pt x="2048" y="11931"/>
                    <a:pt x="2358" y="12003"/>
                    <a:pt x="2667" y="12003"/>
                  </a:cubicBezTo>
                  <a:lnTo>
                    <a:pt x="7002" y="12003"/>
                  </a:lnTo>
                  <a:lnTo>
                    <a:pt x="810" y="18195"/>
                  </a:lnTo>
                  <a:cubicBezTo>
                    <a:pt x="476" y="18528"/>
                    <a:pt x="238" y="19219"/>
                    <a:pt x="310" y="19671"/>
                  </a:cubicBezTo>
                  <a:cubicBezTo>
                    <a:pt x="524" y="21362"/>
                    <a:pt x="1739" y="22195"/>
                    <a:pt x="2929" y="22195"/>
                  </a:cubicBezTo>
                  <a:cubicBezTo>
                    <a:pt x="3572" y="22195"/>
                    <a:pt x="4215" y="21957"/>
                    <a:pt x="4715" y="21457"/>
                  </a:cubicBezTo>
                  <a:lnTo>
                    <a:pt x="14884" y="11265"/>
                  </a:lnTo>
                  <a:cubicBezTo>
                    <a:pt x="15622" y="10550"/>
                    <a:pt x="15837" y="9455"/>
                    <a:pt x="15432" y="8502"/>
                  </a:cubicBezTo>
                  <a:cubicBezTo>
                    <a:pt x="15051" y="7573"/>
                    <a:pt x="14122" y="6954"/>
                    <a:pt x="13098" y="6954"/>
                  </a:cubicBezTo>
                  <a:lnTo>
                    <a:pt x="9026" y="6954"/>
                  </a:lnTo>
                  <a:lnTo>
                    <a:pt x="11979" y="4001"/>
                  </a:lnTo>
                  <a:cubicBezTo>
                    <a:pt x="12360" y="3620"/>
                    <a:pt x="12550" y="3096"/>
                    <a:pt x="12503" y="2572"/>
                  </a:cubicBezTo>
                  <a:cubicBezTo>
                    <a:pt x="12286" y="854"/>
                    <a:pt x="11082" y="1"/>
                    <a:pt x="98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39"/>
            <p:cNvSpPr/>
            <p:nvPr/>
          </p:nvSpPr>
          <p:spPr>
            <a:xfrm>
              <a:off x="2449789" y="1655530"/>
              <a:ext cx="31978" cy="47572"/>
            </a:xfrm>
            <a:custGeom>
              <a:avLst/>
              <a:gdLst/>
              <a:ahLst/>
              <a:cxnLst/>
              <a:rect l="l" t="t" r="r" b="b"/>
              <a:pathLst>
                <a:path w="19862" h="29548" extrusionOk="0">
                  <a:moveTo>
                    <a:pt x="17084" y="0"/>
                  </a:moveTo>
                  <a:cubicBezTo>
                    <a:pt x="16438" y="0"/>
                    <a:pt x="15789" y="244"/>
                    <a:pt x="15289" y="732"/>
                  </a:cubicBezTo>
                  <a:lnTo>
                    <a:pt x="1000" y="15021"/>
                  </a:lnTo>
                  <a:cubicBezTo>
                    <a:pt x="143" y="15878"/>
                    <a:pt x="0" y="17260"/>
                    <a:pt x="738" y="18284"/>
                  </a:cubicBezTo>
                  <a:cubicBezTo>
                    <a:pt x="1215" y="18974"/>
                    <a:pt x="2048" y="19355"/>
                    <a:pt x="2882" y="19355"/>
                  </a:cubicBezTo>
                  <a:lnTo>
                    <a:pt x="6883" y="19355"/>
                  </a:lnTo>
                  <a:lnTo>
                    <a:pt x="1000" y="25214"/>
                  </a:lnTo>
                  <a:cubicBezTo>
                    <a:pt x="24" y="26214"/>
                    <a:pt x="24" y="27809"/>
                    <a:pt x="1000" y="28786"/>
                  </a:cubicBezTo>
                  <a:cubicBezTo>
                    <a:pt x="1501" y="29286"/>
                    <a:pt x="2144" y="29548"/>
                    <a:pt x="2787" y="29548"/>
                  </a:cubicBezTo>
                  <a:cubicBezTo>
                    <a:pt x="3430" y="29548"/>
                    <a:pt x="4096" y="29286"/>
                    <a:pt x="4573" y="28786"/>
                  </a:cubicBezTo>
                  <a:lnTo>
                    <a:pt x="14765" y="18617"/>
                  </a:lnTo>
                  <a:cubicBezTo>
                    <a:pt x="15623" y="17760"/>
                    <a:pt x="15765" y="16378"/>
                    <a:pt x="15027" y="15331"/>
                  </a:cubicBezTo>
                  <a:cubicBezTo>
                    <a:pt x="14551" y="14664"/>
                    <a:pt x="13741" y="14283"/>
                    <a:pt x="12884" y="14283"/>
                  </a:cubicBezTo>
                  <a:lnTo>
                    <a:pt x="8907" y="14283"/>
                  </a:lnTo>
                  <a:lnTo>
                    <a:pt x="18861" y="4328"/>
                  </a:lnTo>
                  <a:cubicBezTo>
                    <a:pt x="19862" y="3328"/>
                    <a:pt x="19862" y="1733"/>
                    <a:pt x="18861" y="732"/>
                  </a:cubicBezTo>
                  <a:cubicBezTo>
                    <a:pt x="18373" y="244"/>
                    <a:pt x="17730" y="0"/>
                    <a:pt x="170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39"/>
          <p:cNvGrpSpPr/>
          <p:nvPr/>
        </p:nvGrpSpPr>
        <p:grpSpPr>
          <a:xfrm>
            <a:off x="6791658" y="1863577"/>
            <a:ext cx="654279" cy="540636"/>
            <a:chOff x="3218801" y="1480800"/>
            <a:chExt cx="289517" cy="239230"/>
          </a:xfrm>
        </p:grpSpPr>
        <p:sp>
          <p:nvSpPr>
            <p:cNvPr id="5909" name="Google Shape;5909;p39"/>
            <p:cNvSpPr/>
            <p:nvPr/>
          </p:nvSpPr>
          <p:spPr>
            <a:xfrm>
              <a:off x="3218801" y="1602935"/>
              <a:ext cx="81783" cy="80959"/>
            </a:xfrm>
            <a:custGeom>
              <a:avLst/>
              <a:gdLst/>
              <a:ahLst/>
              <a:cxnLst/>
              <a:rect l="l" t="t" r="r" b="b"/>
              <a:pathLst>
                <a:path w="50797" h="50285" extrusionOk="0">
                  <a:moveTo>
                    <a:pt x="47987" y="1"/>
                  </a:moveTo>
                  <a:cubicBezTo>
                    <a:pt x="47332" y="1"/>
                    <a:pt x="46677" y="251"/>
                    <a:pt x="46177" y="751"/>
                  </a:cubicBezTo>
                  <a:lnTo>
                    <a:pt x="1001" y="45927"/>
                  </a:lnTo>
                  <a:cubicBezTo>
                    <a:pt x="0" y="46927"/>
                    <a:pt x="0" y="48546"/>
                    <a:pt x="1001" y="49547"/>
                  </a:cubicBezTo>
                  <a:cubicBezTo>
                    <a:pt x="1501" y="50047"/>
                    <a:pt x="2167" y="50285"/>
                    <a:pt x="2810" y="50285"/>
                  </a:cubicBezTo>
                  <a:cubicBezTo>
                    <a:pt x="3453" y="50285"/>
                    <a:pt x="4120" y="50047"/>
                    <a:pt x="4620" y="49547"/>
                  </a:cubicBezTo>
                  <a:lnTo>
                    <a:pt x="49796" y="4371"/>
                  </a:lnTo>
                  <a:cubicBezTo>
                    <a:pt x="50797" y="3370"/>
                    <a:pt x="50797" y="1751"/>
                    <a:pt x="49796" y="751"/>
                  </a:cubicBezTo>
                  <a:cubicBezTo>
                    <a:pt x="49296" y="251"/>
                    <a:pt x="48641" y="1"/>
                    <a:pt x="479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39"/>
            <p:cNvSpPr/>
            <p:nvPr/>
          </p:nvSpPr>
          <p:spPr>
            <a:xfrm>
              <a:off x="3227696" y="1639282"/>
              <a:ext cx="18367" cy="17543"/>
            </a:xfrm>
            <a:custGeom>
              <a:avLst/>
              <a:gdLst/>
              <a:ahLst/>
              <a:cxnLst/>
              <a:rect l="l" t="t" r="r" b="b"/>
              <a:pathLst>
                <a:path w="11408" h="10896" extrusionOk="0">
                  <a:moveTo>
                    <a:pt x="8597" y="1"/>
                  </a:moveTo>
                  <a:cubicBezTo>
                    <a:pt x="7942" y="1"/>
                    <a:pt x="7288" y="251"/>
                    <a:pt x="6787" y="751"/>
                  </a:cubicBezTo>
                  <a:lnTo>
                    <a:pt x="1000" y="6538"/>
                  </a:lnTo>
                  <a:cubicBezTo>
                    <a:pt x="0" y="7538"/>
                    <a:pt x="0" y="9157"/>
                    <a:pt x="1000" y="10158"/>
                  </a:cubicBezTo>
                  <a:cubicBezTo>
                    <a:pt x="1501" y="10658"/>
                    <a:pt x="2167" y="10896"/>
                    <a:pt x="2810" y="10896"/>
                  </a:cubicBezTo>
                  <a:cubicBezTo>
                    <a:pt x="3477" y="10896"/>
                    <a:pt x="4120" y="10658"/>
                    <a:pt x="4620" y="10158"/>
                  </a:cubicBezTo>
                  <a:lnTo>
                    <a:pt x="10407" y="4371"/>
                  </a:lnTo>
                  <a:cubicBezTo>
                    <a:pt x="11407" y="3371"/>
                    <a:pt x="11407" y="1751"/>
                    <a:pt x="10407" y="751"/>
                  </a:cubicBezTo>
                  <a:cubicBezTo>
                    <a:pt x="9907" y="251"/>
                    <a:pt x="9252" y="1"/>
                    <a:pt x="8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39"/>
            <p:cNvSpPr/>
            <p:nvPr/>
          </p:nvSpPr>
          <p:spPr>
            <a:xfrm>
              <a:off x="3245908" y="1681152"/>
              <a:ext cx="18367" cy="17543"/>
            </a:xfrm>
            <a:custGeom>
              <a:avLst/>
              <a:gdLst/>
              <a:ahLst/>
              <a:cxnLst/>
              <a:rect l="l" t="t" r="r" b="b"/>
              <a:pathLst>
                <a:path w="11408" h="10896" extrusionOk="0">
                  <a:moveTo>
                    <a:pt x="8597" y="0"/>
                  </a:moveTo>
                  <a:cubicBezTo>
                    <a:pt x="7942" y="0"/>
                    <a:pt x="7287" y="250"/>
                    <a:pt x="6787" y="750"/>
                  </a:cubicBezTo>
                  <a:lnTo>
                    <a:pt x="1000" y="6513"/>
                  </a:lnTo>
                  <a:cubicBezTo>
                    <a:pt x="0" y="7513"/>
                    <a:pt x="0" y="9157"/>
                    <a:pt x="1000" y="10157"/>
                  </a:cubicBezTo>
                  <a:cubicBezTo>
                    <a:pt x="1500" y="10657"/>
                    <a:pt x="2167" y="10895"/>
                    <a:pt x="2834" y="10895"/>
                  </a:cubicBezTo>
                  <a:cubicBezTo>
                    <a:pt x="3477" y="10895"/>
                    <a:pt x="4144" y="10657"/>
                    <a:pt x="4644" y="10157"/>
                  </a:cubicBezTo>
                  <a:lnTo>
                    <a:pt x="10407" y="4370"/>
                  </a:lnTo>
                  <a:cubicBezTo>
                    <a:pt x="11407" y="3370"/>
                    <a:pt x="11407" y="1750"/>
                    <a:pt x="10407" y="750"/>
                  </a:cubicBezTo>
                  <a:cubicBezTo>
                    <a:pt x="9907" y="250"/>
                    <a:pt x="9252" y="0"/>
                    <a:pt x="8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39"/>
            <p:cNvSpPr/>
            <p:nvPr/>
          </p:nvSpPr>
          <p:spPr>
            <a:xfrm>
              <a:off x="3405330" y="1602935"/>
              <a:ext cx="81785" cy="80959"/>
            </a:xfrm>
            <a:custGeom>
              <a:avLst/>
              <a:gdLst/>
              <a:ahLst/>
              <a:cxnLst/>
              <a:rect l="l" t="t" r="r" b="b"/>
              <a:pathLst>
                <a:path w="50798" h="50285" extrusionOk="0">
                  <a:moveTo>
                    <a:pt x="47987" y="1"/>
                  </a:moveTo>
                  <a:cubicBezTo>
                    <a:pt x="47332" y="1"/>
                    <a:pt x="46677" y="251"/>
                    <a:pt x="46177" y="751"/>
                  </a:cubicBezTo>
                  <a:lnTo>
                    <a:pt x="1001" y="45927"/>
                  </a:lnTo>
                  <a:cubicBezTo>
                    <a:pt x="1" y="46927"/>
                    <a:pt x="1" y="48546"/>
                    <a:pt x="1001" y="49547"/>
                  </a:cubicBezTo>
                  <a:cubicBezTo>
                    <a:pt x="1501" y="50047"/>
                    <a:pt x="2168" y="50285"/>
                    <a:pt x="2811" y="50285"/>
                  </a:cubicBezTo>
                  <a:cubicBezTo>
                    <a:pt x="3478" y="50285"/>
                    <a:pt x="4145" y="50047"/>
                    <a:pt x="4621" y="49547"/>
                  </a:cubicBezTo>
                  <a:lnTo>
                    <a:pt x="49797" y="4371"/>
                  </a:lnTo>
                  <a:cubicBezTo>
                    <a:pt x="50797" y="3370"/>
                    <a:pt x="50797" y="1751"/>
                    <a:pt x="49797" y="751"/>
                  </a:cubicBezTo>
                  <a:cubicBezTo>
                    <a:pt x="49297" y="251"/>
                    <a:pt x="48642" y="1"/>
                    <a:pt x="479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39"/>
            <p:cNvSpPr/>
            <p:nvPr/>
          </p:nvSpPr>
          <p:spPr>
            <a:xfrm>
              <a:off x="3261820" y="1613192"/>
              <a:ext cx="100570" cy="106131"/>
            </a:xfrm>
            <a:custGeom>
              <a:avLst/>
              <a:gdLst/>
              <a:ahLst/>
              <a:cxnLst/>
              <a:rect l="l" t="t" r="r" b="b"/>
              <a:pathLst>
                <a:path w="62466" h="65920" extrusionOk="0">
                  <a:moveTo>
                    <a:pt x="36698" y="0"/>
                  </a:moveTo>
                  <a:lnTo>
                    <a:pt x="7859" y="28839"/>
                  </a:lnTo>
                  <a:cubicBezTo>
                    <a:pt x="5930" y="30768"/>
                    <a:pt x="7311" y="34055"/>
                    <a:pt x="10026" y="34055"/>
                  </a:cubicBezTo>
                  <a:lnTo>
                    <a:pt x="27958" y="34055"/>
                  </a:lnTo>
                  <a:lnTo>
                    <a:pt x="1286" y="60727"/>
                  </a:lnTo>
                  <a:cubicBezTo>
                    <a:pt x="0" y="62013"/>
                    <a:pt x="191" y="63656"/>
                    <a:pt x="1048" y="64751"/>
                  </a:cubicBezTo>
                  <a:cubicBezTo>
                    <a:pt x="1615" y="65452"/>
                    <a:pt x="2462" y="65920"/>
                    <a:pt x="3390" y="65920"/>
                  </a:cubicBezTo>
                  <a:cubicBezTo>
                    <a:pt x="3944" y="65920"/>
                    <a:pt x="4527" y="65753"/>
                    <a:pt x="5096" y="65371"/>
                  </a:cubicBezTo>
                  <a:lnTo>
                    <a:pt x="59274" y="29125"/>
                  </a:lnTo>
                  <a:cubicBezTo>
                    <a:pt x="61751" y="27458"/>
                    <a:pt x="60584" y="23600"/>
                    <a:pt x="57584" y="23600"/>
                  </a:cubicBezTo>
                  <a:lnTo>
                    <a:pt x="38865" y="23600"/>
                  </a:lnTo>
                  <a:lnTo>
                    <a:pt x="624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39"/>
            <p:cNvSpPr/>
            <p:nvPr/>
          </p:nvSpPr>
          <p:spPr>
            <a:xfrm>
              <a:off x="3263008" y="1613154"/>
              <a:ext cx="99421" cy="106877"/>
            </a:xfrm>
            <a:custGeom>
              <a:avLst/>
              <a:gdLst/>
              <a:ahLst/>
              <a:cxnLst/>
              <a:rect l="l" t="t" r="r" b="b"/>
              <a:pathLst>
                <a:path w="61752" h="66383" extrusionOk="0">
                  <a:moveTo>
                    <a:pt x="48868" y="0"/>
                  </a:moveTo>
                  <a:lnTo>
                    <a:pt x="25125" y="23767"/>
                  </a:lnTo>
                  <a:cubicBezTo>
                    <a:pt x="23172" y="25696"/>
                    <a:pt x="24553" y="29006"/>
                    <a:pt x="27292" y="29006"/>
                  </a:cubicBezTo>
                  <a:lnTo>
                    <a:pt x="45296" y="29006"/>
                  </a:lnTo>
                  <a:lnTo>
                    <a:pt x="0" y="65204"/>
                  </a:lnTo>
                  <a:cubicBezTo>
                    <a:pt x="568" y="65906"/>
                    <a:pt x="1425" y="66383"/>
                    <a:pt x="2368" y="66383"/>
                  </a:cubicBezTo>
                  <a:cubicBezTo>
                    <a:pt x="2928" y="66383"/>
                    <a:pt x="3519" y="66214"/>
                    <a:pt x="4097" y="65823"/>
                  </a:cubicBezTo>
                  <a:lnTo>
                    <a:pt x="58822" y="29221"/>
                  </a:lnTo>
                  <a:cubicBezTo>
                    <a:pt x="61347" y="27530"/>
                    <a:pt x="60156" y="23624"/>
                    <a:pt x="57131" y="23624"/>
                  </a:cubicBezTo>
                  <a:lnTo>
                    <a:pt x="38127" y="23624"/>
                  </a:lnTo>
                  <a:lnTo>
                    <a:pt x="6175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39"/>
            <p:cNvSpPr/>
            <p:nvPr/>
          </p:nvSpPr>
          <p:spPr>
            <a:xfrm>
              <a:off x="3381444" y="1634605"/>
              <a:ext cx="41218" cy="40432"/>
            </a:xfrm>
            <a:custGeom>
              <a:avLst/>
              <a:gdLst/>
              <a:ahLst/>
              <a:cxnLst/>
              <a:rect l="l" t="t" r="r" b="b"/>
              <a:pathLst>
                <a:path w="25601" h="25113" extrusionOk="0">
                  <a:moveTo>
                    <a:pt x="22791" y="0"/>
                  </a:moveTo>
                  <a:cubicBezTo>
                    <a:pt x="22136" y="0"/>
                    <a:pt x="21481" y="250"/>
                    <a:pt x="20981" y="751"/>
                  </a:cubicBezTo>
                  <a:lnTo>
                    <a:pt x="1001" y="20731"/>
                  </a:lnTo>
                  <a:cubicBezTo>
                    <a:pt x="0" y="21731"/>
                    <a:pt x="0" y="23350"/>
                    <a:pt x="1001" y="24374"/>
                  </a:cubicBezTo>
                  <a:cubicBezTo>
                    <a:pt x="1501" y="24851"/>
                    <a:pt x="2144" y="25113"/>
                    <a:pt x="2810" y="25113"/>
                  </a:cubicBezTo>
                  <a:cubicBezTo>
                    <a:pt x="3453" y="25113"/>
                    <a:pt x="4120" y="24851"/>
                    <a:pt x="4620" y="24374"/>
                  </a:cubicBezTo>
                  <a:lnTo>
                    <a:pt x="24601" y="4370"/>
                  </a:lnTo>
                  <a:cubicBezTo>
                    <a:pt x="25601" y="3370"/>
                    <a:pt x="25601" y="1751"/>
                    <a:pt x="24601" y="751"/>
                  </a:cubicBezTo>
                  <a:cubicBezTo>
                    <a:pt x="24101" y="250"/>
                    <a:pt x="23446" y="0"/>
                    <a:pt x="227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39"/>
            <p:cNvSpPr/>
            <p:nvPr/>
          </p:nvSpPr>
          <p:spPr>
            <a:xfrm>
              <a:off x="3357251" y="1680653"/>
              <a:ext cx="19363" cy="18539"/>
            </a:xfrm>
            <a:custGeom>
              <a:avLst/>
              <a:gdLst/>
              <a:ahLst/>
              <a:cxnLst/>
              <a:rect l="l" t="t" r="r" b="b"/>
              <a:pathLst>
                <a:path w="12027" h="11515" extrusionOk="0">
                  <a:moveTo>
                    <a:pt x="9217" y="0"/>
                  </a:moveTo>
                  <a:cubicBezTo>
                    <a:pt x="8562" y="0"/>
                    <a:pt x="7907" y="251"/>
                    <a:pt x="7407" y="751"/>
                  </a:cubicBezTo>
                  <a:lnTo>
                    <a:pt x="1001" y="7157"/>
                  </a:lnTo>
                  <a:cubicBezTo>
                    <a:pt x="0" y="8157"/>
                    <a:pt x="0" y="9776"/>
                    <a:pt x="1001" y="10776"/>
                  </a:cubicBezTo>
                  <a:cubicBezTo>
                    <a:pt x="1501" y="11277"/>
                    <a:pt x="2168" y="11515"/>
                    <a:pt x="2811" y="11515"/>
                  </a:cubicBezTo>
                  <a:cubicBezTo>
                    <a:pt x="3477" y="11515"/>
                    <a:pt x="4120" y="11277"/>
                    <a:pt x="4620" y="10776"/>
                  </a:cubicBezTo>
                  <a:lnTo>
                    <a:pt x="11027" y="4370"/>
                  </a:lnTo>
                  <a:cubicBezTo>
                    <a:pt x="12027" y="3370"/>
                    <a:pt x="12027" y="1751"/>
                    <a:pt x="11027" y="751"/>
                  </a:cubicBezTo>
                  <a:cubicBezTo>
                    <a:pt x="10526" y="251"/>
                    <a:pt x="9872" y="0"/>
                    <a:pt x="9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39"/>
            <p:cNvSpPr/>
            <p:nvPr/>
          </p:nvSpPr>
          <p:spPr>
            <a:xfrm>
              <a:off x="3368677" y="1607498"/>
              <a:ext cx="40834" cy="40049"/>
            </a:xfrm>
            <a:custGeom>
              <a:avLst/>
              <a:gdLst/>
              <a:ahLst/>
              <a:cxnLst/>
              <a:rect l="l" t="t" r="r" b="b"/>
              <a:pathLst>
                <a:path w="25363" h="24875" extrusionOk="0">
                  <a:moveTo>
                    <a:pt x="22552" y="1"/>
                  </a:moveTo>
                  <a:cubicBezTo>
                    <a:pt x="21898" y="1"/>
                    <a:pt x="21243" y="251"/>
                    <a:pt x="20743" y="751"/>
                  </a:cubicBezTo>
                  <a:lnTo>
                    <a:pt x="1000" y="20493"/>
                  </a:lnTo>
                  <a:cubicBezTo>
                    <a:pt x="0" y="21493"/>
                    <a:pt x="0" y="23113"/>
                    <a:pt x="1000" y="24113"/>
                  </a:cubicBezTo>
                  <a:cubicBezTo>
                    <a:pt x="1500" y="24613"/>
                    <a:pt x="2167" y="24875"/>
                    <a:pt x="2810" y="24875"/>
                  </a:cubicBezTo>
                  <a:cubicBezTo>
                    <a:pt x="3477" y="24875"/>
                    <a:pt x="4120" y="24613"/>
                    <a:pt x="4620" y="24113"/>
                  </a:cubicBezTo>
                  <a:lnTo>
                    <a:pt x="24362" y="4371"/>
                  </a:lnTo>
                  <a:cubicBezTo>
                    <a:pt x="25363" y="3370"/>
                    <a:pt x="25363" y="1751"/>
                    <a:pt x="24362" y="751"/>
                  </a:cubicBezTo>
                  <a:cubicBezTo>
                    <a:pt x="23862" y="251"/>
                    <a:pt x="23207" y="1"/>
                    <a:pt x="22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39"/>
            <p:cNvSpPr/>
            <p:nvPr/>
          </p:nvSpPr>
          <p:spPr>
            <a:xfrm>
              <a:off x="3260094" y="1480800"/>
              <a:ext cx="248223" cy="142131"/>
            </a:xfrm>
            <a:custGeom>
              <a:avLst/>
              <a:gdLst/>
              <a:ahLst/>
              <a:cxnLst/>
              <a:rect l="l" t="t" r="r" b="b"/>
              <a:pathLst>
                <a:path w="154176" h="88280" extrusionOk="0">
                  <a:moveTo>
                    <a:pt x="80232" y="0"/>
                  </a:moveTo>
                  <a:cubicBezTo>
                    <a:pt x="61299" y="0"/>
                    <a:pt x="45153" y="11907"/>
                    <a:pt x="38890" y="28649"/>
                  </a:cubicBezTo>
                  <a:cubicBezTo>
                    <a:pt x="16456" y="28911"/>
                    <a:pt x="1" y="53892"/>
                    <a:pt x="15480" y="77611"/>
                  </a:cubicBezTo>
                  <a:cubicBezTo>
                    <a:pt x="19862" y="84303"/>
                    <a:pt x="27363" y="88280"/>
                    <a:pt x="35341" y="88280"/>
                  </a:cubicBezTo>
                  <a:lnTo>
                    <a:pt x="126503" y="88280"/>
                  </a:lnTo>
                  <a:cubicBezTo>
                    <a:pt x="132052" y="88280"/>
                    <a:pt x="139125" y="84541"/>
                    <a:pt x="142149" y="79897"/>
                  </a:cubicBezTo>
                  <a:cubicBezTo>
                    <a:pt x="154175" y="61441"/>
                    <a:pt x="141625" y="42032"/>
                    <a:pt x="124288" y="41437"/>
                  </a:cubicBezTo>
                  <a:cubicBezTo>
                    <a:pt x="122883" y="18313"/>
                    <a:pt x="103713" y="0"/>
                    <a:pt x="80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39"/>
            <p:cNvSpPr/>
            <p:nvPr/>
          </p:nvSpPr>
          <p:spPr>
            <a:xfrm>
              <a:off x="3338042" y="1480800"/>
              <a:ext cx="159079" cy="142131"/>
            </a:xfrm>
            <a:custGeom>
              <a:avLst/>
              <a:gdLst/>
              <a:ahLst/>
              <a:cxnLst/>
              <a:rect l="l" t="t" r="r" b="b"/>
              <a:pathLst>
                <a:path w="98807" h="88280" extrusionOk="0">
                  <a:moveTo>
                    <a:pt x="31817" y="0"/>
                  </a:moveTo>
                  <a:cubicBezTo>
                    <a:pt x="19314" y="0"/>
                    <a:pt x="8026" y="5192"/>
                    <a:pt x="0" y="13550"/>
                  </a:cubicBezTo>
                  <a:cubicBezTo>
                    <a:pt x="2977" y="12908"/>
                    <a:pt x="6049" y="12574"/>
                    <a:pt x="9217" y="12574"/>
                  </a:cubicBezTo>
                  <a:cubicBezTo>
                    <a:pt x="32698" y="12574"/>
                    <a:pt x="51892" y="30887"/>
                    <a:pt x="53297" y="54011"/>
                  </a:cubicBezTo>
                  <a:cubicBezTo>
                    <a:pt x="65847" y="54440"/>
                    <a:pt x="75897" y="64775"/>
                    <a:pt x="75897" y="77444"/>
                  </a:cubicBezTo>
                  <a:cubicBezTo>
                    <a:pt x="75897" y="81350"/>
                    <a:pt x="74945" y="85041"/>
                    <a:pt x="73254" y="88280"/>
                  </a:cubicBezTo>
                  <a:lnTo>
                    <a:pt x="74706" y="88280"/>
                  </a:lnTo>
                  <a:cubicBezTo>
                    <a:pt x="87280" y="88280"/>
                    <a:pt x="98187" y="78016"/>
                    <a:pt x="98497" y="65442"/>
                  </a:cubicBezTo>
                  <a:cubicBezTo>
                    <a:pt x="98807" y="52511"/>
                    <a:pt x="88638" y="41866"/>
                    <a:pt x="75873" y="41437"/>
                  </a:cubicBezTo>
                  <a:cubicBezTo>
                    <a:pt x="74468" y="18313"/>
                    <a:pt x="55274" y="0"/>
                    <a:pt x="3181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39"/>
            <p:cNvSpPr/>
            <p:nvPr/>
          </p:nvSpPr>
          <p:spPr>
            <a:xfrm>
              <a:off x="3433818" y="1526727"/>
              <a:ext cx="12118" cy="16915"/>
            </a:xfrm>
            <a:custGeom>
              <a:avLst/>
              <a:gdLst/>
              <a:ahLst/>
              <a:cxnLst/>
              <a:rect l="l" t="t" r="r" b="b"/>
              <a:pathLst>
                <a:path w="7527" h="10506" extrusionOk="0">
                  <a:moveTo>
                    <a:pt x="2914" y="1"/>
                  </a:moveTo>
                  <a:cubicBezTo>
                    <a:pt x="2570" y="1"/>
                    <a:pt x="2220" y="71"/>
                    <a:pt x="1882" y="218"/>
                  </a:cubicBezTo>
                  <a:cubicBezTo>
                    <a:pt x="596" y="790"/>
                    <a:pt x="1" y="2290"/>
                    <a:pt x="549" y="3576"/>
                  </a:cubicBezTo>
                  <a:cubicBezTo>
                    <a:pt x="1263" y="5195"/>
                    <a:pt x="1811" y="6862"/>
                    <a:pt x="2216" y="8553"/>
                  </a:cubicBezTo>
                  <a:cubicBezTo>
                    <a:pt x="2501" y="9720"/>
                    <a:pt x="3549" y="10506"/>
                    <a:pt x="4716" y="10506"/>
                  </a:cubicBezTo>
                  <a:cubicBezTo>
                    <a:pt x="4907" y="10506"/>
                    <a:pt x="5097" y="10482"/>
                    <a:pt x="5312" y="10458"/>
                  </a:cubicBezTo>
                  <a:cubicBezTo>
                    <a:pt x="6669" y="10125"/>
                    <a:pt x="7526" y="8744"/>
                    <a:pt x="7193" y="7362"/>
                  </a:cubicBezTo>
                  <a:cubicBezTo>
                    <a:pt x="6717" y="5386"/>
                    <a:pt x="6074" y="3409"/>
                    <a:pt x="5264" y="1552"/>
                  </a:cubicBezTo>
                  <a:cubicBezTo>
                    <a:pt x="4840" y="580"/>
                    <a:pt x="3904" y="1"/>
                    <a:pt x="2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39"/>
            <p:cNvSpPr/>
            <p:nvPr/>
          </p:nvSpPr>
          <p:spPr>
            <a:xfrm>
              <a:off x="3385125" y="1494373"/>
              <a:ext cx="47392" cy="24770"/>
            </a:xfrm>
            <a:custGeom>
              <a:avLst/>
              <a:gdLst/>
              <a:ahLst/>
              <a:cxnLst/>
              <a:rect l="l" t="t" r="r" b="b"/>
              <a:pathLst>
                <a:path w="29436" h="15385" extrusionOk="0">
                  <a:moveTo>
                    <a:pt x="2573" y="0"/>
                  </a:moveTo>
                  <a:cubicBezTo>
                    <a:pt x="1167" y="0"/>
                    <a:pt x="1" y="1143"/>
                    <a:pt x="1" y="2549"/>
                  </a:cubicBezTo>
                  <a:cubicBezTo>
                    <a:pt x="1" y="3977"/>
                    <a:pt x="1167" y="5120"/>
                    <a:pt x="2573" y="5120"/>
                  </a:cubicBezTo>
                  <a:cubicBezTo>
                    <a:pt x="11003" y="5120"/>
                    <a:pt x="18885" y="8478"/>
                    <a:pt x="24768" y="14599"/>
                  </a:cubicBezTo>
                  <a:cubicBezTo>
                    <a:pt x="25268" y="15123"/>
                    <a:pt x="25935" y="15384"/>
                    <a:pt x="26601" y="15384"/>
                  </a:cubicBezTo>
                  <a:cubicBezTo>
                    <a:pt x="27244" y="15384"/>
                    <a:pt x="27887" y="15146"/>
                    <a:pt x="28387" y="14670"/>
                  </a:cubicBezTo>
                  <a:cubicBezTo>
                    <a:pt x="29388" y="13694"/>
                    <a:pt x="29435" y="12074"/>
                    <a:pt x="28459" y="11050"/>
                  </a:cubicBezTo>
                  <a:cubicBezTo>
                    <a:pt x="21624" y="3930"/>
                    <a:pt x="12432" y="0"/>
                    <a:pt x="2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39"/>
            <p:cNvSpPr/>
            <p:nvPr/>
          </p:nvSpPr>
          <p:spPr>
            <a:xfrm>
              <a:off x="3230533" y="1521326"/>
              <a:ext cx="177408" cy="101605"/>
            </a:xfrm>
            <a:custGeom>
              <a:avLst/>
              <a:gdLst/>
              <a:ahLst/>
              <a:cxnLst/>
              <a:rect l="l" t="t" r="r" b="b"/>
              <a:pathLst>
                <a:path w="110191" h="63109" extrusionOk="0">
                  <a:moveTo>
                    <a:pt x="52869" y="1"/>
                  </a:moveTo>
                  <a:cubicBezTo>
                    <a:pt x="36079" y="1"/>
                    <a:pt x="22362" y="13099"/>
                    <a:pt x="21362" y="29626"/>
                  </a:cubicBezTo>
                  <a:cubicBezTo>
                    <a:pt x="8979" y="30055"/>
                    <a:pt x="1" y="43915"/>
                    <a:pt x="8574" y="57084"/>
                  </a:cubicBezTo>
                  <a:cubicBezTo>
                    <a:pt x="10741" y="60418"/>
                    <a:pt x="15813" y="63109"/>
                    <a:pt x="19790" y="63109"/>
                  </a:cubicBezTo>
                  <a:lnTo>
                    <a:pt x="84923" y="63109"/>
                  </a:lnTo>
                  <a:cubicBezTo>
                    <a:pt x="89972" y="63109"/>
                    <a:pt x="96402" y="59680"/>
                    <a:pt x="99164" y="55441"/>
                  </a:cubicBezTo>
                  <a:cubicBezTo>
                    <a:pt x="110190" y="38509"/>
                    <a:pt x="98426" y="20672"/>
                    <a:pt x="82422" y="20481"/>
                  </a:cubicBezTo>
                  <a:cubicBezTo>
                    <a:pt x="77945" y="8503"/>
                    <a:pt x="66395" y="1"/>
                    <a:pt x="528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39"/>
            <p:cNvSpPr/>
            <p:nvPr/>
          </p:nvSpPr>
          <p:spPr>
            <a:xfrm>
              <a:off x="3283252" y="1521556"/>
              <a:ext cx="113875" cy="101644"/>
            </a:xfrm>
            <a:custGeom>
              <a:avLst/>
              <a:gdLst/>
              <a:ahLst/>
              <a:cxnLst/>
              <a:rect l="l" t="t" r="r" b="b"/>
              <a:pathLst>
                <a:path w="70730" h="63133" extrusionOk="0">
                  <a:moveTo>
                    <a:pt x="20124" y="1"/>
                  </a:moveTo>
                  <a:cubicBezTo>
                    <a:pt x="12479" y="1"/>
                    <a:pt x="5454" y="2716"/>
                    <a:pt x="0" y="7240"/>
                  </a:cubicBezTo>
                  <a:cubicBezTo>
                    <a:pt x="1525" y="7026"/>
                    <a:pt x="3120" y="6907"/>
                    <a:pt x="4716" y="6907"/>
                  </a:cubicBezTo>
                  <a:cubicBezTo>
                    <a:pt x="18242" y="6907"/>
                    <a:pt x="29792" y="15432"/>
                    <a:pt x="34270" y="27387"/>
                  </a:cubicBezTo>
                  <a:cubicBezTo>
                    <a:pt x="45915" y="27530"/>
                    <a:pt x="55322" y="37008"/>
                    <a:pt x="55322" y="48701"/>
                  </a:cubicBezTo>
                  <a:cubicBezTo>
                    <a:pt x="55322" y="54274"/>
                    <a:pt x="53202" y="59322"/>
                    <a:pt x="49701" y="63133"/>
                  </a:cubicBezTo>
                  <a:cubicBezTo>
                    <a:pt x="61347" y="62966"/>
                    <a:pt x="70729" y="53488"/>
                    <a:pt x="70729" y="41819"/>
                  </a:cubicBezTo>
                  <a:cubicBezTo>
                    <a:pt x="70729" y="30126"/>
                    <a:pt x="61323" y="20624"/>
                    <a:pt x="49677" y="20481"/>
                  </a:cubicBezTo>
                  <a:cubicBezTo>
                    <a:pt x="45200" y="8526"/>
                    <a:pt x="33650" y="1"/>
                    <a:pt x="20124" y="1"/>
                  </a:cubicBezTo>
                  <a:close/>
                </a:path>
              </a:pathLst>
            </a:custGeom>
            <a:solidFill>
              <a:srgbClr val="000000">
                <a:alpha val="55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39"/>
            <p:cNvSpPr/>
            <p:nvPr/>
          </p:nvSpPr>
          <p:spPr>
            <a:xfrm>
              <a:off x="3392372" y="1690794"/>
              <a:ext cx="9549" cy="8168"/>
            </a:xfrm>
            <a:custGeom>
              <a:avLst/>
              <a:gdLst/>
              <a:ahLst/>
              <a:cxnLst/>
              <a:rect l="l" t="t" r="r" b="b"/>
              <a:pathLst>
                <a:path w="5931" h="5073" extrusionOk="0">
                  <a:moveTo>
                    <a:pt x="2930" y="0"/>
                  </a:moveTo>
                  <a:cubicBezTo>
                    <a:pt x="1286" y="0"/>
                    <a:pt x="0" y="1620"/>
                    <a:pt x="548" y="3358"/>
                  </a:cubicBezTo>
                  <a:cubicBezTo>
                    <a:pt x="858" y="4382"/>
                    <a:pt x="1858" y="5073"/>
                    <a:pt x="2953" y="5073"/>
                  </a:cubicBezTo>
                  <a:cubicBezTo>
                    <a:pt x="4049" y="5073"/>
                    <a:pt x="5049" y="4406"/>
                    <a:pt x="5383" y="3358"/>
                  </a:cubicBezTo>
                  <a:cubicBezTo>
                    <a:pt x="5930" y="1620"/>
                    <a:pt x="4644" y="24"/>
                    <a:pt x="2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39"/>
            <p:cNvSpPr/>
            <p:nvPr/>
          </p:nvSpPr>
          <p:spPr>
            <a:xfrm>
              <a:off x="3441449" y="1663112"/>
              <a:ext cx="8895" cy="8168"/>
            </a:xfrm>
            <a:custGeom>
              <a:avLst/>
              <a:gdLst/>
              <a:ahLst/>
              <a:cxnLst/>
              <a:rect l="l" t="t" r="r" b="b"/>
              <a:pathLst>
                <a:path w="5525" h="5073" extrusionOk="0">
                  <a:moveTo>
                    <a:pt x="2953" y="0"/>
                  </a:moveTo>
                  <a:cubicBezTo>
                    <a:pt x="1310" y="0"/>
                    <a:pt x="0" y="1596"/>
                    <a:pt x="548" y="3358"/>
                  </a:cubicBezTo>
                  <a:cubicBezTo>
                    <a:pt x="881" y="4382"/>
                    <a:pt x="1881" y="5073"/>
                    <a:pt x="2977" y="5073"/>
                  </a:cubicBezTo>
                  <a:lnTo>
                    <a:pt x="3001" y="5073"/>
                  </a:lnTo>
                  <a:cubicBezTo>
                    <a:pt x="4382" y="5073"/>
                    <a:pt x="5525" y="3930"/>
                    <a:pt x="5525" y="2549"/>
                  </a:cubicBezTo>
                  <a:cubicBezTo>
                    <a:pt x="5525" y="1143"/>
                    <a:pt x="4406" y="0"/>
                    <a:pt x="3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39"/>
            <p:cNvSpPr/>
            <p:nvPr/>
          </p:nvSpPr>
          <p:spPr>
            <a:xfrm>
              <a:off x="3235670" y="1700572"/>
              <a:ext cx="9510" cy="8168"/>
            </a:xfrm>
            <a:custGeom>
              <a:avLst/>
              <a:gdLst/>
              <a:ahLst/>
              <a:cxnLst/>
              <a:rect l="l" t="t" r="r" b="b"/>
              <a:pathLst>
                <a:path w="5907" h="5073" extrusionOk="0">
                  <a:moveTo>
                    <a:pt x="2930" y="0"/>
                  </a:moveTo>
                  <a:cubicBezTo>
                    <a:pt x="1287" y="0"/>
                    <a:pt x="1" y="1596"/>
                    <a:pt x="525" y="3334"/>
                  </a:cubicBezTo>
                  <a:cubicBezTo>
                    <a:pt x="858" y="4382"/>
                    <a:pt x="1858" y="5072"/>
                    <a:pt x="2954" y="5072"/>
                  </a:cubicBezTo>
                  <a:lnTo>
                    <a:pt x="2978" y="5072"/>
                  </a:lnTo>
                  <a:cubicBezTo>
                    <a:pt x="4621" y="5072"/>
                    <a:pt x="5907" y="3477"/>
                    <a:pt x="5383" y="1738"/>
                  </a:cubicBezTo>
                  <a:cubicBezTo>
                    <a:pt x="5049" y="691"/>
                    <a:pt x="4049" y="0"/>
                    <a:pt x="2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58"/>
        <p:cNvGrpSpPr/>
        <p:nvPr/>
      </p:nvGrpSpPr>
      <p:grpSpPr>
        <a:xfrm>
          <a:off x="0" y="0"/>
          <a:ext cx="0" cy="0"/>
          <a:chOff x="0" y="0"/>
          <a:chExt cx="0" cy="0"/>
        </a:xfrm>
      </p:grpSpPr>
      <p:sp>
        <p:nvSpPr>
          <p:cNvPr id="5659" name="Google Shape;5659;p31"/>
          <p:cNvSpPr/>
          <p:nvPr/>
        </p:nvSpPr>
        <p:spPr>
          <a:xfrm>
            <a:off x="5066925" y="1602415"/>
            <a:ext cx="3143414"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5660" name="Google Shape;5660;p31"/>
          <p:cNvSpPr/>
          <p:nvPr/>
        </p:nvSpPr>
        <p:spPr>
          <a:xfrm>
            <a:off x="933663" y="1602415"/>
            <a:ext cx="3143414"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5661" name="Google Shape;5661;p31"/>
          <p:cNvSpPr/>
          <p:nvPr/>
        </p:nvSpPr>
        <p:spPr>
          <a:xfrm>
            <a:off x="5066925" y="3047977"/>
            <a:ext cx="3143414"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5662" name="Google Shape;5662;p31"/>
          <p:cNvSpPr/>
          <p:nvPr/>
        </p:nvSpPr>
        <p:spPr>
          <a:xfrm>
            <a:off x="933663" y="3242305"/>
            <a:ext cx="3143414"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5663" name="Google Shape;5663;p31"/>
          <p:cNvSpPr txBox="1">
            <a:spLocks noGrp="1"/>
          </p:cNvSpPr>
          <p:nvPr>
            <p:ph type="title" idx="2"/>
          </p:nvPr>
        </p:nvSpPr>
        <p:spPr>
          <a:xfrm>
            <a:off x="5066925" y="1603830"/>
            <a:ext cx="3143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a:t>S</a:t>
            </a:r>
            <a:r>
              <a:rPr lang="en" dirty="0"/>
              <a:t>in preparación</a:t>
            </a:r>
            <a:endParaRPr dirty="0"/>
          </a:p>
        </p:txBody>
      </p:sp>
      <p:sp>
        <p:nvSpPr>
          <p:cNvPr id="5664" name="Google Shape;5664;p31"/>
          <p:cNvSpPr/>
          <p:nvPr/>
        </p:nvSpPr>
        <p:spPr>
          <a:xfrm>
            <a:off x="551787" y="510050"/>
            <a:ext cx="8040437"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5665" name="Google Shape;5665;p31"/>
          <p:cNvSpPr txBox="1">
            <a:spLocks noGrp="1"/>
          </p:cNvSpPr>
          <p:nvPr>
            <p:ph type="title" idx="8"/>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Condiciones inseguras</a:t>
            </a:r>
            <a:endParaRPr dirty="0"/>
          </a:p>
        </p:txBody>
      </p:sp>
      <p:sp>
        <p:nvSpPr>
          <p:cNvPr id="5666" name="Google Shape;5666;p31"/>
          <p:cNvSpPr txBox="1">
            <a:spLocks noGrp="1"/>
          </p:cNvSpPr>
          <p:nvPr>
            <p:ph type="title"/>
          </p:nvPr>
        </p:nvSpPr>
        <p:spPr>
          <a:xfrm>
            <a:off x="933675" y="1603830"/>
            <a:ext cx="3143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Subsistencia en riesgo</a:t>
            </a:r>
            <a:endParaRPr dirty="0"/>
          </a:p>
        </p:txBody>
      </p:sp>
      <p:sp>
        <p:nvSpPr>
          <p:cNvPr id="5667" name="Google Shape;5667;p31"/>
          <p:cNvSpPr txBox="1">
            <a:spLocks noGrp="1"/>
          </p:cNvSpPr>
          <p:nvPr>
            <p:ph type="subTitle" idx="1"/>
          </p:nvPr>
        </p:nvSpPr>
        <p:spPr>
          <a:xfrm>
            <a:off x="1352620" y="2348084"/>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1400" dirty="0"/>
              <a:t>Al ser la agricultura uno de los principales modos de ingresos este tipo de fenómenos traen un fuerte golpe a la economía local</a:t>
            </a:r>
            <a:endParaRPr sz="1400" dirty="0"/>
          </a:p>
        </p:txBody>
      </p:sp>
      <p:sp>
        <p:nvSpPr>
          <p:cNvPr id="5668" name="Google Shape;5668;p31"/>
          <p:cNvSpPr txBox="1">
            <a:spLocks noGrp="1"/>
          </p:cNvSpPr>
          <p:nvPr>
            <p:ph type="subTitle" idx="3"/>
          </p:nvPr>
        </p:nvSpPr>
        <p:spPr>
          <a:xfrm>
            <a:off x="5485875" y="2348084"/>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Al ser localidades lejos del centro, normalmente son descuidadas por el gobierno. </a:t>
            </a:r>
            <a:endParaRPr dirty="0"/>
          </a:p>
        </p:txBody>
      </p:sp>
      <p:sp>
        <p:nvSpPr>
          <p:cNvPr id="5669" name="Google Shape;5669;p31"/>
          <p:cNvSpPr txBox="1">
            <a:spLocks noGrp="1"/>
          </p:cNvSpPr>
          <p:nvPr>
            <p:ph type="title" idx="4"/>
          </p:nvPr>
        </p:nvSpPr>
        <p:spPr>
          <a:xfrm>
            <a:off x="933675" y="3221270"/>
            <a:ext cx="3143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Grupos en riesgo</a:t>
            </a:r>
            <a:endParaRPr dirty="0"/>
          </a:p>
        </p:txBody>
      </p:sp>
      <p:sp>
        <p:nvSpPr>
          <p:cNvPr id="5670" name="Google Shape;5670;p31"/>
          <p:cNvSpPr txBox="1">
            <a:spLocks noGrp="1"/>
          </p:cNvSpPr>
          <p:nvPr>
            <p:ph type="subTitle" idx="5"/>
          </p:nvPr>
        </p:nvSpPr>
        <p:spPr>
          <a:xfrm>
            <a:off x="1404664" y="3898861"/>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 localidad es afectada por la amenaza tanto fisico como economicamente.  </a:t>
            </a:r>
            <a:endParaRPr dirty="0"/>
          </a:p>
        </p:txBody>
      </p:sp>
      <p:sp>
        <p:nvSpPr>
          <p:cNvPr id="5671" name="Google Shape;5671;p31"/>
          <p:cNvSpPr txBox="1">
            <a:spLocks noGrp="1"/>
          </p:cNvSpPr>
          <p:nvPr>
            <p:ph type="title" idx="6"/>
          </p:nvPr>
        </p:nvSpPr>
        <p:spPr>
          <a:xfrm>
            <a:off x="5066925" y="3049405"/>
            <a:ext cx="3143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Descempleo </a:t>
            </a:r>
            <a:endParaRPr dirty="0"/>
          </a:p>
        </p:txBody>
      </p:sp>
      <p:sp>
        <p:nvSpPr>
          <p:cNvPr id="5672" name="Google Shape;5672;p31"/>
          <p:cNvSpPr txBox="1">
            <a:spLocks noGrp="1"/>
          </p:cNvSpPr>
          <p:nvPr>
            <p:ph type="subTitle" idx="7"/>
          </p:nvPr>
        </p:nvSpPr>
        <p:spPr>
          <a:xfrm>
            <a:off x="5545348" y="3986878"/>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Al ya no haber empleo principal, el desempleo se dispara y ak estar tan lejos de la capital no hay suficientes empleos cercanos. </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76"/>
        <p:cNvGrpSpPr/>
        <p:nvPr/>
      </p:nvGrpSpPr>
      <p:grpSpPr>
        <a:xfrm>
          <a:off x="0" y="0"/>
          <a:ext cx="0" cy="0"/>
          <a:chOff x="0" y="0"/>
          <a:chExt cx="0" cy="0"/>
        </a:xfrm>
      </p:grpSpPr>
      <p:sp>
        <p:nvSpPr>
          <p:cNvPr id="5677" name="Google Shape;5677;p32"/>
          <p:cNvSpPr/>
          <p:nvPr/>
        </p:nvSpPr>
        <p:spPr>
          <a:xfrm>
            <a:off x="1657225" y="3212000"/>
            <a:ext cx="5829692"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5678" name="Google Shape;5678;p32"/>
          <p:cNvSpPr txBox="1">
            <a:spLocks noGrp="1"/>
          </p:cNvSpPr>
          <p:nvPr>
            <p:ph type="title"/>
          </p:nvPr>
        </p:nvSpPr>
        <p:spPr>
          <a:xfrm>
            <a:off x="2391900" y="3211325"/>
            <a:ext cx="43602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—SOMEONE FAMOUS</a:t>
            </a:r>
            <a:endParaRPr sz="2500"/>
          </a:p>
        </p:txBody>
      </p:sp>
      <p:sp>
        <p:nvSpPr>
          <p:cNvPr id="5679" name="Google Shape;5679;p32"/>
          <p:cNvSpPr txBox="1">
            <a:spLocks noGrp="1"/>
          </p:cNvSpPr>
          <p:nvPr>
            <p:ph type="subTitle" idx="1"/>
          </p:nvPr>
        </p:nvSpPr>
        <p:spPr>
          <a:xfrm>
            <a:off x="1335475" y="1513700"/>
            <a:ext cx="6473100" cy="12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83"/>
        <p:cNvGrpSpPr/>
        <p:nvPr/>
      </p:nvGrpSpPr>
      <p:grpSpPr>
        <a:xfrm>
          <a:off x="0" y="0"/>
          <a:ext cx="0" cy="0"/>
          <a:chOff x="0" y="0"/>
          <a:chExt cx="0" cy="0"/>
        </a:xfrm>
      </p:grpSpPr>
      <p:grpSp>
        <p:nvGrpSpPr>
          <p:cNvPr id="5684" name="Google Shape;5684;p33"/>
          <p:cNvGrpSpPr/>
          <p:nvPr/>
        </p:nvGrpSpPr>
        <p:grpSpPr>
          <a:xfrm>
            <a:off x="-524044" y="-644625"/>
            <a:ext cx="3846099" cy="1816407"/>
            <a:chOff x="-752644" y="-263625"/>
            <a:chExt cx="3846099" cy="1816407"/>
          </a:xfrm>
        </p:grpSpPr>
        <p:sp>
          <p:nvSpPr>
            <p:cNvPr id="5685" name="Google Shape;5685;p33"/>
            <p:cNvSpPr/>
            <p:nvPr/>
          </p:nvSpPr>
          <p:spPr>
            <a:xfrm>
              <a:off x="-736366" y="-263625"/>
              <a:ext cx="3829821" cy="1816407"/>
            </a:xfrm>
            <a:custGeom>
              <a:avLst/>
              <a:gdLst/>
              <a:ahLst/>
              <a:cxnLst/>
              <a:rect l="l" t="t" r="r" b="b"/>
              <a:pathLst>
                <a:path w="147841" h="70118" extrusionOk="0">
                  <a:moveTo>
                    <a:pt x="77576" y="1"/>
                  </a:moveTo>
                  <a:cubicBezTo>
                    <a:pt x="49256" y="1"/>
                    <a:pt x="41550" y="24185"/>
                    <a:pt x="46654" y="38095"/>
                  </a:cubicBezTo>
                  <a:cubicBezTo>
                    <a:pt x="41172" y="36783"/>
                    <a:pt x="36360" y="36203"/>
                    <a:pt x="32155" y="36203"/>
                  </a:cubicBezTo>
                  <a:cubicBezTo>
                    <a:pt x="0" y="36203"/>
                    <a:pt x="3349" y="70118"/>
                    <a:pt x="14264" y="70118"/>
                  </a:cubicBezTo>
                  <a:lnTo>
                    <a:pt x="138320" y="70118"/>
                  </a:lnTo>
                  <a:cubicBezTo>
                    <a:pt x="147840" y="70118"/>
                    <a:pt x="145666" y="48175"/>
                    <a:pt x="127189" y="48175"/>
                  </a:cubicBezTo>
                  <a:cubicBezTo>
                    <a:pt x="126633" y="48175"/>
                    <a:pt x="126063" y="48194"/>
                    <a:pt x="125477" y="48235"/>
                  </a:cubicBezTo>
                  <a:cubicBezTo>
                    <a:pt x="128335" y="40800"/>
                    <a:pt x="123406" y="31980"/>
                    <a:pt x="114819" y="31980"/>
                  </a:cubicBezTo>
                  <a:cubicBezTo>
                    <a:pt x="112580" y="31980"/>
                    <a:pt x="110093" y="32579"/>
                    <a:pt x="107431" y="33958"/>
                  </a:cubicBezTo>
                  <a:cubicBezTo>
                    <a:pt x="112067" y="22650"/>
                    <a:pt x="105896" y="1"/>
                    <a:pt x="77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33"/>
            <p:cNvSpPr/>
            <p:nvPr/>
          </p:nvSpPr>
          <p:spPr>
            <a:xfrm>
              <a:off x="-752644" y="-263200"/>
              <a:ext cx="2579931" cy="1815552"/>
            </a:xfrm>
            <a:custGeom>
              <a:avLst/>
              <a:gdLst/>
              <a:ahLst/>
              <a:cxnLst/>
              <a:rect l="l" t="t" r="r" b="b"/>
              <a:pathLst>
                <a:path w="99592" h="70085" extrusionOk="0">
                  <a:moveTo>
                    <a:pt x="77275" y="1"/>
                  </a:moveTo>
                  <a:cubicBezTo>
                    <a:pt x="48988" y="1"/>
                    <a:pt x="41249" y="24185"/>
                    <a:pt x="46353" y="38095"/>
                  </a:cubicBezTo>
                  <a:cubicBezTo>
                    <a:pt x="40876" y="36785"/>
                    <a:pt x="36066" y="36205"/>
                    <a:pt x="31863" y="36205"/>
                  </a:cubicBezTo>
                  <a:cubicBezTo>
                    <a:pt x="1" y="36205"/>
                    <a:pt x="2966" y="69495"/>
                    <a:pt x="13663" y="70084"/>
                  </a:cubicBezTo>
                  <a:cubicBezTo>
                    <a:pt x="8274" y="61806"/>
                    <a:pt x="12486" y="38234"/>
                    <a:pt x="35298" y="38234"/>
                  </a:cubicBezTo>
                  <a:cubicBezTo>
                    <a:pt x="39877" y="38234"/>
                    <a:pt x="45206" y="39183"/>
                    <a:pt x="51357" y="41397"/>
                  </a:cubicBezTo>
                  <a:cubicBezTo>
                    <a:pt x="47687" y="21049"/>
                    <a:pt x="53959" y="3303"/>
                    <a:pt x="82279" y="3303"/>
                  </a:cubicBezTo>
                  <a:cubicBezTo>
                    <a:pt x="89384" y="3303"/>
                    <a:pt x="95088" y="4738"/>
                    <a:pt x="99591" y="7039"/>
                  </a:cubicBezTo>
                  <a:cubicBezTo>
                    <a:pt x="94621" y="2836"/>
                    <a:pt x="87349" y="1"/>
                    <a:pt x="77275" y="1"/>
                  </a:cubicBezTo>
                  <a:close/>
                </a:path>
              </a:pathLst>
            </a:custGeom>
            <a:solidFill>
              <a:srgbClr val="191919">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33"/>
            <p:cNvSpPr/>
            <p:nvPr/>
          </p:nvSpPr>
          <p:spPr>
            <a:xfrm>
              <a:off x="-736366" y="-263625"/>
              <a:ext cx="3829821" cy="1816407"/>
            </a:xfrm>
            <a:custGeom>
              <a:avLst/>
              <a:gdLst/>
              <a:ahLst/>
              <a:cxnLst/>
              <a:rect l="l" t="t" r="r" b="b"/>
              <a:pathLst>
                <a:path w="147841" h="70118" extrusionOk="0">
                  <a:moveTo>
                    <a:pt x="77576" y="1"/>
                  </a:moveTo>
                  <a:cubicBezTo>
                    <a:pt x="49256" y="1"/>
                    <a:pt x="41550" y="24185"/>
                    <a:pt x="46654" y="38095"/>
                  </a:cubicBezTo>
                  <a:cubicBezTo>
                    <a:pt x="41172" y="36783"/>
                    <a:pt x="36360" y="36203"/>
                    <a:pt x="32155" y="36203"/>
                  </a:cubicBezTo>
                  <a:cubicBezTo>
                    <a:pt x="0" y="36203"/>
                    <a:pt x="3349" y="70118"/>
                    <a:pt x="14264" y="70118"/>
                  </a:cubicBezTo>
                  <a:lnTo>
                    <a:pt x="138320" y="70118"/>
                  </a:lnTo>
                  <a:cubicBezTo>
                    <a:pt x="147840" y="70118"/>
                    <a:pt x="145666" y="48175"/>
                    <a:pt x="127189" y="48175"/>
                  </a:cubicBezTo>
                  <a:cubicBezTo>
                    <a:pt x="126633" y="48175"/>
                    <a:pt x="126063" y="48194"/>
                    <a:pt x="125477" y="48235"/>
                  </a:cubicBezTo>
                  <a:cubicBezTo>
                    <a:pt x="128335" y="40800"/>
                    <a:pt x="123406" y="31980"/>
                    <a:pt x="114819" y="31980"/>
                  </a:cubicBezTo>
                  <a:cubicBezTo>
                    <a:pt x="112580" y="31980"/>
                    <a:pt x="110093" y="32579"/>
                    <a:pt x="107431" y="33958"/>
                  </a:cubicBezTo>
                  <a:cubicBezTo>
                    <a:pt x="112067" y="22650"/>
                    <a:pt x="105896" y="1"/>
                    <a:pt x="77576"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8" name="Google Shape;5688;p33"/>
          <p:cNvSpPr/>
          <p:nvPr/>
        </p:nvSpPr>
        <p:spPr>
          <a:xfrm>
            <a:off x="6039434" y="-1542100"/>
            <a:ext cx="3829821" cy="1816407"/>
          </a:xfrm>
          <a:custGeom>
            <a:avLst/>
            <a:gdLst/>
            <a:ahLst/>
            <a:cxnLst/>
            <a:rect l="l" t="t" r="r" b="b"/>
            <a:pathLst>
              <a:path w="147841" h="70118" extrusionOk="0">
                <a:moveTo>
                  <a:pt x="77576" y="1"/>
                </a:moveTo>
                <a:cubicBezTo>
                  <a:pt x="49256" y="1"/>
                  <a:pt x="41550" y="24185"/>
                  <a:pt x="46654" y="38095"/>
                </a:cubicBezTo>
                <a:cubicBezTo>
                  <a:pt x="41172" y="36783"/>
                  <a:pt x="36360" y="36203"/>
                  <a:pt x="32155" y="36203"/>
                </a:cubicBezTo>
                <a:cubicBezTo>
                  <a:pt x="0" y="36203"/>
                  <a:pt x="3349" y="70118"/>
                  <a:pt x="14264" y="70118"/>
                </a:cubicBezTo>
                <a:lnTo>
                  <a:pt x="138320" y="70118"/>
                </a:lnTo>
                <a:cubicBezTo>
                  <a:pt x="147840" y="70118"/>
                  <a:pt x="145666" y="48175"/>
                  <a:pt x="127189" y="48175"/>
                </a:cubicBezTo>
                <a:cubicBezTo>
                  <a:pt x="126633" y="48175"/>
                  <a:pt x="126063" y="48194"/>
                  <a:pt x="125477" y="48235"/>
                </a:cubicBezTo>
                <a:cubicBezTo>
                  <a:pt x="128335" y="40800"/>
                  <a:pt x="123406" y="31980"/>
                  <a:pt x="114819" y="31980"/>
                </a:cubicBezTo>
                <a:cubicBezTo>
                  <a:pt x="112580" y="31980"/>
                  <a:pt x="110093" y="32579"/>
                  <a:pt x="107431" y="33958"/>
                </a:cubicBezTo>
                <a:cubicBezTo>
                  <a:pt x="112067" y="22650"/>
                  <a:pt x="105896" y="1"/>
                  <a:pt x="77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33"/>
          <p:cNvSpPr/>
          <p:nvPr/>
        </p:nvSpPr>
        <p:spPr>
          <a:xfrm>
            <a:off x="6039434" y="-1542100"/>
            <a:ext cx="3829821" cy="1816407"/>
          </a:xfrm>
          <a:custGeom>
            <a:avLst/>
            <a:gdLst/>
            <a:ahLst/>
            <a:cxnLst/>
            <a:rect l="l" t="t" r="r" b="b"/>
            <a:pathLst>
              <a:path w="147841" h="70118" extrusionOk="0">
                <a:moveTo>
                  <a:pt x="77576" y="1"/>
                </a:moveTo>
                <a:cubicBezTo>
                  <a:pt x="49256" y="1"/>
                  <a:pt x="41550" y="24185"/>
                  <a:pt x="46654" y="38095"/>
                </a:cubicBezTo>
                <a:cubicBezTo>
                  <a:pt x="41172" y="36783"/>
                  <a:pt x="36360" y="36203"/>
                  <a:pt x="32155" y="36203"/>
                </a:cubicBezTo>
                <a:cubicBezTo>
                  <a:pt x="0" y="36203"/>
                  <a:pt x="3349" y="70118"/>
                  <a:pt x="14264" y="70118"/>
                </a:cubicBezTo>
                <a:lnTo>
                  <a:pt x="138320" y="70118"/>
                </a:lnTo>
                <a:cubicBezTo>
                  <a:pt x="147840" y="70118"/>
                  <a:pt x="145666" y="48175"/>
                  <a:pt x="127189" y="48175"/>
                </a:cubicBezTo>
                <a:cubicBezTo>
                  <a:pt x="126633" y="48175"/>
                  <a:pt x="126063" y="48194"/>
                  <a:pt x="125477" y="48235"/>
                </a:cubicBezTo>
                <a:cubicBezTo>
                  <a:pt x="128335" y="40800"/>
                  <a:pt x="123406" y="31980"/>
                  <a:pt x="114819" y="31980"/>
                </a:cubicBezTo>
                <a:cubicBezTo>
                  <a:pt x="112580" y="31980"/>
                  <a:pt x="110093" y="32579"/>
                  <a:pt x="107431" y="33958"/>
                </a:cubicBezTo>
                <a:cubicBezTo>
                  <a:pt x="112067" y="22650"/>
                  <a:pt x="105896" y="1"/>
                  <a:pt x="77576" y="1"/>
                </a:cubicBezTo>
                <a:close/>
              </a:path>
            </a:pathLst>
          </a:custGeom>
          <a:solidFill>
            <a:srgbClr val="19191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33"/>
          <p:cNvSpPr/>
          <p:nvPr/>
        </p:nvSpPr>
        <p:spPr>
          <a:xfrm>
            <a:off x="2901686" y="-1274639"/>
            <a:ext cx="3927076" cy="1570672"/>
          </a:xfrm>
          <a:custGeom>
            <a:avLst/>
            <a:gdLst/>
            <a:ahLst/>
            <a:cxnLst/>
            <a:rect l="l" t="t" r="r" b="b"/>
            <a:pathLst>
              <a:path w="140869" h="60632" extrusionOk="0">
                <a:moveTo>
                  <a:pt x="58159" y="0"/>
                </a:moveTo>
                <a:cubicBezTo>
                  <a:pt x="47435" y="0"/>
                  <a:pt x="36548" y="7415"/>
                  <a:pt x="39639" y="23108"/>
                </a:cubicBezTo>
                <a:cubicBezTo>
                  <a:pt x="38141" y="20799"/>
                  <a:pt x="35913" y="19839"/>
                  <a:pt x="33709" y="19839"/>
                </a:cubicBezTo>
                <a:cubicBezTo>
                  <a:pt x="28842" y="19839"/>
                  <a:pt x="24087" y="24514"/>
                  <a:pt x="27530" y="29679"/>
                </a:cubicBezTo>
                <a:cubicBezTo>
                  <a:pt x="26357" y="29554"/>
                  <a:pt x="25233" y="29494"/>
                  <a:pt x="24158" y="29494"/>
                </a:cubicBezTo>
                <a:cubicBezTo>
                  <a:pt x="0" y="29494"/>
                  <a:pt x="152" y="59718"/>
                  <a:pt x="12319" y="60101"/>
                </a:cubicBezTo>
                <a:cubicBezTo>
                  <a:pt x="16345" y="60248"/>
                  <a:pt x="50070" y="60632"/>
                  <a:pt x="80104" y="60632"/>
                </a:cubicBezTo>
                <a:cubicBezTo>
                  <a:pt x="97857" y="60632"/>
                  <a:pt x="114320" y="60498"/>
                  <a:pt x="122598" y="60101"/>
                </a:cubicBezTo>
                <a:cubicBezTo>
                  <a:pt x="140868" y="59084"/>
                  <a:pt x="138947" y="35296"/>
                  <a:pt x="120451" y="35296"/>
                </a:cubicBezTo>
                <a:cubicBezTo>
                  <a:pt x="120137" y="35296"/>
                  <a:pt x="119819" y="35303"/>
                  <a:pt x="119496" y="35317"/>
                </a:cubicBezTo>
                <a:cubicBezTo>
                  <a:pt x="118030" y="23336"/>
                  <a:pt x="109499" y="19074"/>
                  <a:pt x="101625" y="19074"/>
                </a:cubicBezTo>
                <a:cubicBezTo>
                  <a:pt x="96060" y="19074"/>
                  <a:pt x="90823" y="21203"/>
                  <a:pt x="88641" y="24242"/>
                </a:cubicBezTo>
                <a:cubicBezTo>
                  <a:pt x="90922" y="19679"/>
                  <a:pt x="86957" y="15087"/>
                  <a:pt x="82551" y="15087"/>
                </a:cubicBezTo>
                <a:cubicBezTo>
                  <a:pt x="80257" y="15087"/>
                  <a:pt x="77845" y="16332"/>
                  <a:pt x="76132" y="19472"/>
                </a:cubicBezTo>
                <a:cubicBezTo>
                  <a:pt x="78460" y="6740"/>
                  <a:pt x="68384" y="0"/>
                  <a:pt x="58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33"/>
          <p:cNvSpPr/>
          <p:nvPr/>
        </p:nvSpPr>
        <p:spPr>
          <a:xfrm>
            <a:off x="2901686" y="-1274121"/>
            <a:ext cx="2056356" cy="1558134"/>
          </a:xfrm>
          <a:custGeom>
            <a:avLst/>
            <a:gdLst/>
            <a:ahLst/>
            <a:cxnLst/>
            <a:rect l="l" t="t" r="r" b="b"/>
            <a:pathLst>
              <a:path w="73764" h="60148" extrusionOk="0">
                <a:moveTo>
                  <a:pt x="58150" y="1"/>
                </a:moveTo>
                <a:cubicBezTo>
                  <a:pt x="47430" y="1"/>
                  <a:pt x="36544" y="7403"/>
                  <a:pt x="39639" y="23088"/>
                </a:cubicBezTo>
                <a:cubicBezTo>
                  <a:pt x="38141" y="20779"/>
                  <a:pt x="35913" y="19819"/>
                  <a:pt x="33709" y="19819"/>
                </a:cubicBezTo>
                <a:cubicBezTo>
                  <a:pt x="28842" y="19819"/>
                  <a:pt x="24087" y="24494"/>
                  <a:pt x="27530" y="29659"/>
                </a:cubicBezTo>
                <a:cubicBezTo>
                  <a:pt x="26357" y="29534"/>
                  <a:pt x="25233" y="29474"/>
                  <a:pt x="24158" y="29474"/>
                </a:cubicBezTo>
                <a:cubicBezTo>
                  <a:pt x="0" y="29474"/>
                  <a:pt x="152" y="59698"/>
                  <a:pt x="12319" y="60081"/>
                </a:cubicBezTo>
                <a:cubicBezTo>
                  <a:pt x="12820" y="60114"/>
                  <a:pt x="13787" y="60148"/>
                  <a:pt x="15121" y="60148"/>
                </a:cubicBezTo>
                <a:cubicBezTo>
                  <a:pt x="12170" y="51167"/>
                  <a:pt x="17081" y="35948"/>
                  <a:pt x="34253" y="35948"/>
                </a:cubicBezTo>
                <a:cubicBezTo>
                  <a:pt x="35322" y="35948"/>
                  <a:pt x="36439" y="36007"/>
                  <a:pt x="37604" y="36131"/>
                </a:cubicBezTo>
                <a:cubicBezTo>
                  <a:pt x="34161" y="30966"/>
                  <a:pt x="38916" y="26290"/>
                  <a:pt x="43782" y="26290"/>
                </a:cubicBezTo>
                <a:cubicBezTo>
                  <a:pt x="45987" y="26290"/>
                  <a:pt x="48215" y="27250"/>
                  <a:pt x="49713" y="29559"/>
                </a:cubicBezTo>
                <a:cubicBezTo>
                  <a:pt x="46621" y="13872"/>
                  <a:pt x="57496" y="6460"/>
                  <a:pt x="68204" y="6460"/>
                </a:cubicBezTo>
                <a:cubicBezTo>
                  <a:pt x="70088" y="6460"/>
                  <a:pt x="71967" y="6689"/>
                  <a:pt x="73763" y="7143"/>
                </a:cubicBezTo>
                <a:cubicBezTo>
                  <a:pt x="70395" y="2437"/>
                  <a:pt x="64300" y="1"/>
                  <a:pt x="58150"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33"/>
          <p:cNvSpPr/>
          <p:nvPr/>
        </p:nvSpPr>
        <p:spPr>
          <a:xfrm>
            <a:off x="2910523" y="-1274354"/>
            <a:ext cx="2045651" cy="1536762"/>
          </a:xfrm>
          <a:custGeom>
            <a:avLst/>
            <a:gdLst/>
            <a:ahLst/>
            <a:cxnLst/>
            <a:rect l="l" t="t" r="r" b="b"/>
            <a:pathLst>
              <a:path w="73380" h="59323" extrusionOk="0">
                <a:moveTo>
                  <a:pt x="57828" y="1"/>
                </a:moveTo>
                <a:cubicBezTo>
                  <a:pt x="47104" y="1"/>
                  <a:pt x="36219" y="7412"/>
                  <a:pt x="39322" y="23097"/>
                </a:cubicBezTo>
                <a:cubicBezTo>
                  <a:pt x="37824" y="20788"/>
                  <a:pt x="35596" y="19828"/>
                  <a:pt x="33392" y="19828"/>
                </a:cubicBezTo>
                <a:cubicBezTo>
                  <a:pt x="28525" y="19828"/>
                  <a:pt x="23770" y="24503"/>
                  <a:pt x="27213" y="29668"/>
                </a:cubicBezTo>
                <a:cubicBezTo>
                  <a:pt x="26047" y="29545"/>
                  <a:pt x="24929" y="29485"/>
                  <a:pt x="23859" y="29485"/>
                </a:cubicBezTo>
                <a:cubicBezTo>
                  <a:pt x="1826" y="29485"/>
                  <a:pt x="0" y="54583"/>
                  <a:pt x="9067" y="59323"/>
                </a:cubicBezTo>
                <a:cubicBezTo>
                  <a:pt x="4207" y="51023"/>
                  <a:pt x="8304" y="32720"/>
                  <a:pt x="27121" y="32720"/>
                </a:cubicBezTo>
                <a:cubicBezTo>
                  <a:pt x="28193" y="32720"/>
                  <a:pt x="29313" y="32780"/>
                  <a:pt x="30482" y="32904"/>
                </a:cubicBezTo>
                <a:cubicBezTo>
                  <a:pt x="27039" y="27739"/>
                  <a:pt x="31779" y="23064"/>
                  <a:pt x="36635" y="23064"/>
                </a:cubicBezTo>
                <a:cubicBezTo>
                  <a:pt x="38835" y="23064"/>
                  <a:pt x="41060" y="24023"/>
                  <a:pt x="42558" y="26333"/>
                </a:cubicBezTo>
                <a:cubicBezTo>
                  <a:pt x="39474" y="10655"/>
                  <a:pt x="50360" y="3251"/>
                  <a:pt x="61079" y="3251"/>
                </a:cubicBezTo>
                <a:cubicBezTo>
                  <a:pt x="65550" y="3251"/>
                  <a:pt x="69992" y="4539"/>
                  <a:pt x="73380" y="7052"/>
                </a:cubicBezTo>
                <a:cubicBezTo>
                  <a:pt x="69990" y="2404"/>
                  <a:pt x="63936" y="1"/>
                  <a:pt x="5782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33"/>
          <p:cNvSpPr/>
          <p:nvPr/>
        </p:nvSpPr>
        <p:spPr>
          <a:xfrm>
            <a:off x="6047231" y="-1542100"/>
            <a:ext cx="2579931" cy="1815552"/>
          </a:xfrm>
          <a:custGeom>
            <a:avLst/>
            <a:gdLst/>
            <a:ahLst/>
            <a:cxnLst/>
            <a:rect l="l" t="t" r="r" b="b"/>
            <a:pathLst>
              <a:path w="99592" h="70085" extrusionOk="0">
                <a:moveTo>
                  <a:pt x="77275" y="1"/>
                </a:moveTo>
                <a:cubicBezTo>
                  <a:pt x="48988" y="1"/>
                  <a:pt x="41249" y="24185"/>
                  <a:pt x="46353" y="38095"/>
                </a:cubicBezTo>
                <a:cubicBezTo>
                  <a:pt x="40876" y="36785"/>
                  <a:pt x="36066" y="36205"/>
                  <a:pt x="31863" y="36205"/>
                </a:cubicBezTo>
                <a:cubicBezTo>
                  <a:pt x="1" y="36205"/>
                  <a:pt x="2966" y="69495"/>
                  <a:pt x="13663" y="70084"/>
                </a:cubicBezTo>
                <a:cubicBezTo>
                  <a:pt x="8274" y="61806"/>
                  <a:pt x="12486" y="38234"/>
                  <a:pt x="35298" y="38234"/>
                </a:cubicBezTo>
                <a:cubicBezTo>
                  <a:pt x="39877" y="38234"/>
                  <a:pt x="45206" y="39183"/>
                  <a:pt x="51357" y="41397"/>
                </a:cubicBezTo>
                <a:cubicBezTo>
                  <a:pt x="47687" y="21049"/>
                  <a:pt x="53959" y="3303"/>
                  <a:pt x="82279" y="3303"/>
                </a:cubicBezTo>
                <a:cubicBezTo>
                  <a:pt x="89384" y="3303"/>
                  <a:pt x="95088" y="4738"/>
                  <a:pt x="99591" y="7039"/>
                </a:cubicBezTo>
                <a:cubicBezTo>
                  <a:pt x="94621" y="2836"/>
                  <a:pt x="87349" y="1"/>
                  <a:pt x="77275"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33"/>
          <p:cNvSpPr/>
          <p:nvPr/>
        </p:nvSpPr>
        <p:spPr>
          <a:xfrm>
            <a:off x="4427388" y="-821032"/>
            <a:ext cx="3840753" cy="1652946"/>
          </a:xfrm>
          <a:custGeom>
            <a:avLst/>
            <a:gdLst/>
            <a:ahLst/>
            <a:cxnLst/>
            <a:rect l="l" t="t" r="r" b="b"/>
            <a:pathLst>
              <a:path w="148263" h="63808" extrusionOk="0">
                <a:moveTo>
                  <a:pt x="87046" y="0"/>
                </a:moveTo>
                <a:cubicBezTo>
                  <a:pt x="76284" y="0"/>
                  <a:pt x="65686" y="7090"/>
                  <a:pt x="68160" y="20473"/>
                </a:cubicBezTo>
                <a:cubicBezTo>
                  <a:pt x="66358" y="17176"/>
                  <a:pt x="63817" y="15869"/>
                  <a:pt x="61401" y="15869"/>
                </a:cubicBezTo>
                <a:cubicBezTo>
                  <a:pt x="56755" y="15869"/>
                  <a:pt x="52570" y="20704"/>
                  <a:pt x="54984" y="25510"/>
                </a:cubicBezTo>
                <a:cubicBezTo>
                  <a:pt x="52677" y="22305"/>
                  <a:pt x="47159" y="20060"/>
                  <a:pt x="41298" y="20060"/>
                </a:cubicBezTo>
                <a:cubicBezTo>
                  <a:pt x="33010" y="20060"/>
                  <a:pt x="24038" y="24548"/>
                  <a:pt x="22495" y="37152"/>
                </a:cubicBezTo>
                <a:cubicBezTo>
                  <a:pt x="22158" y="37137"/>
                  <a:pt x="21827" y="37130"/>
                  <a:pt x="21500" y="37130"/>
                </a:cubicBezTo>
                <a:cubicBezTo>
                  <a:pt x="2007" y="37130"/>
                  <a:pt x="0" y="62188"/>
                  <a:pt x="19226" y="63270"/>
                </a:cubicBezTo>
                <a:cubicBezTo>
                  <a:pt x="27781" y="63672"/>
                  <a:pt x="44650" y="63807"/>
                  <a:pt x="62952" y="63807"/>
                </a:cubicBezTo>
                <a:cubicBezTo>
                  <a:pt x="94812" y="63807"/>
                  <a:pt x="131017" y="63398"/>
                  <a:pt x="135275" y="63270"/>
                </a:cubicBezTo>
                <a:cubicBezTo>
                  <a:pt x="148117" y="62855"/>
                  <a:pt x="148263" y="31022"/>
                  <a:pt x="122794" y="31022"/>
                </a:cubicBezTo>
                <a:cubicBezTo>
                  <a:pt x="121667" y="31022"/>
                  <a:pt x="120491" y="31084"/>
                  <a:pt x="119264" y="31214"/>
                </a:cubicBezTo>
                <a:cubicBezTo>
                  <a:pt x="122889" y="25776"/>
                  <a:pt x="117896" y="20874"/>
                  <a:pt x="112787" y="20874"/>
                </a:cubicBezTo>
                <a:cubicBezTo>
                  <a:pt x="110469" y="20874"/>
                  <a:pt x="108127" y="21883"/>
                  <a:pt x="106555" y="24309"/>
                </a:cubicBezTo>
                <a:cubicBezTo>
                  <a:pt x="109799" y="7797"/>
                  <a:pt x="98332" y="0"/>
                  <a:pt x="87046" y="0"/>
                </a:cubicBezTo>
                <a:close/>
              </a:path>
            </a:pathLst>
          </a:custGeom>
          <a:solidFill>
            <a:srgbClr val="F2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33"/>
          <p:cNvSpPr/>
          <p:nvPr/>
        </p:nvSpPr>
        <p:spPr>
          <a:xfrm>
            <a:off x="4469455" y="-410389"/>
            <a:ext cx="1716724" cy="1141089"/>
          </a:xfrm>
          <a:custGeom>
            <a:avLst/>
            <a:gdLst/>
            <a:ahLst/>
            <a:cxnLst/>
            <a:rect l="l" t="t" r="r" b="b"/>
            <a:pathLst>
              <a:path w="66270" h="44049" extrusionOk="0">
                <a:moveTo>
                  <a:pt x="59764" y="1"/>
                </a:moveTo>
                <a:cubicBezTo>
                  <a:pt x="55127" y="1"/>
                  <a:pt x="50954" y="4844"/>
                  <a:pt x="53360" y="9657"/>
                </a:cubicBezTo>
                <a:cubicBezTo>
                  <a:pt x="51053" y="6452"/>
                  <a:pt x="45535" y="4207"/>
                  <a:pt x="39674" y="4207"/>
                </a:cubicBezTo>
                <a:cubicBezTo>
                  <a:pt x="31386" y="4207"/>
                  <a:pt x="22414" y="8695"/>
                  <a:pt x="20871" y="21299"/>
                </a:cubicBezTo>
                <a:cubicBezTo>
                  <a:pt x="20529" y="21284"/>
                  <a:pt x="20193" y="21277"/>
                  <a:pt x="19862" y="21277"/>
                </a:cubicBezTo>
                <a:cubicBezTo>
                  <a:pt x="4461" y="21277"/>
                  <a:pt x="1" y="36962"/>
                  <a:pt x="8295" y="44048"/>
                </a:cubicBezTo>
                <a:cubicBezTo>
                  <a:pt x="3504" y="36291"/>
                  <a:pt x="8585" y="23980"/>
                  <a:pt x="22231" y="23980"/>
                </a:cubicBezTo>
                <a:cubicBezTo>
                  <a:pt x="22551" y="23980"/>
                  <a:pt x="22876" y="23987"/>
                  <a:pt x="23206" y="24001"/>
                </a:cubicBezTo>
                <a:cubicBezTo>
                  <a:pt x="24749" y="11418"/>
                  <a:pt x="33720" y="6926"/>
                  <a:pt x="42008" y="6926"/>
                </a:cubicBezTo>
                <a:cubicBezTo>
                  <a:pt x="47869" y="6926"/>
                  <a:pt x="53388" y="9173"/>
                  <a:pt x="55695" y="12392"/>
                </a:cubicBezTo>
                <a:cubicBezTo>
                  <a:pt x="53287" y="7577"/>
                  <a:pt x="57470" y="2721"/>
                  <a:pt x="62108" y="2721"/>
                </a:cubicBezTo>
                <a:cubicBezTo>
                  <a:pt x="63510" y="2721"/>
                  <a:pt x="64954" y="3165"/>
                  <a:pt x="66270" y="4187"/>
                </a:cubicBezTo>
                <a:cubicBezTo>
                  <a:pt x="64487" y="1197"/>
                  <a:pt x="62068" y="1"/>
                  <a:pt x="59764"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33"/>
          <p:cNvSpPr/>
          <p:nvPr/>
        </p:nvSpPr>
        <p:spPr>
          <a:xfrm>
            <a:off x="6132306" y="-821161"/>
            <a:ext cx="988742" cy="590997"/>
          </a:xfrm>
          <a:custGeom>
            <a:avLst/>
            <a:gdLst/>
            <a:ahLst/>
            <a:cxnLst/>
            <a:rect l="l" t="t" r="r" b="b"/>
            <a:pathLst>
              <a:path w="38168" h="22814" extrusionOk="0">
                <a:moveTo>
                  <a:pt x="21242" y="1"/>
                </a:moveTo>
                <a:cubicBezTo>
                  <a:pt x="10545" y="1"/>
                  <a:pt x="0" y="6997"/>
                  <a:pt x="2275" y="20211"/>
                </a:cubicBezTo>
                <a:cubicBezTo>
                  <a:pt x="3042" y="20812"/>
                  <a:pt x="3742" y="21646"/>
                  <a:pt x="4376" y="22680"/>
                </a:cubicBezTo>
                <a:cubicBezTo>
                  <a:pt x="4443" y="22713"/>
                  <a:pt x="4510" y="22746"/>
                  <a:pt x="4610" y="22813"/>
                </a:cubicBezTo>
                <a:cubicBezTo>
                  <a:pt x="2411" y="9667"/>
                  <a:pt x="12912" y="2715"/>
                  <a:pt x="23573" y="2715"/>
                </a:cubicBezTo>
                <a:cubicBezTo>
                  <a:pt x="28926" y="2715"/>
                  <a:pt x="34320" y="4468"/>
                  <a:pt x="38167" y="8069"/>
                </a:cubicBezTo>
                <a:cubicBezTo>
                  <a:pt x="34414" y="2630"/>
                  <a:pt x="27800" y="1"/>
                  <a:pt x="21242"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33"/>
          <p:cNvSpPr/>
          <p:nvPr/>
        </p:nvSpPr>
        <p:spPr>
          <a:xfrm>
            <a:off x="6326010" y="-149882"/>
            <a:ext cx="6943" cy="11269"/>
          </a:xfrm>
          <a:custGeom>
            <a:avLst/>
            <a:gdLst/>
            <a:ahLst/>
            <a:cxnLst/>
            <a:rect l="l" t="t" r="r" b="b"/>
            <a:pathLst>
              <a:path w="268" h="435" extrusionOk="0">
                <a:moveTo>
                  <a:pt x="0" y="0"/>
                </a:moveTo>
                <a:lnTo>
                  <a:pt x="0" y="0"/>
                </a:lnTo>
                <a:cubicBezTo>
                  <a:pt x="101" y="134"/>
                  <a:pt x="201" y="301"/>
                  <a:pt x="267" y="434"/>
                </a:cubicBezTo>
                <a:cubicBezTo>
                  <a:pt x="234" y="334"/>
                  <a:pt x="234" y="267"/>
                  <a:pt x="234" y="167"/>
                </a:cubicBezTo>
                <a:cubicBezTo>
                  <a:pt x="167" y="100"/>
                  <a:pt x="101" y="67"/>
                  <a:pt x="0" y="0"/>
                </a:cubicBezTo>
                <a:close/>
              </a:path>
            </a:pathLst>
          </a:custGeom>
          <a:solidFill>
            <a:srgbClr val="F2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33"/>
          <p:cNvSpPr/>
          <p:nvPr/>
        </p:nvSpPr>
        <p:spPr>
          <a:xfrm>
            <a:off x="6186029" y="-301959"/>
            <a:ext cx="6943" cy="11269"/>
          </a:xfrm>
          <a:custGeom>
            <a:avLst/>
            <a:gdLst/>
            <a:ahLst/>
            <a:cxnLst/>
            <a:rect l="l" t="t" r="r" b="b"/>
            <a:pathLst>
              <a:path w="268" h="435" extrusionOk="0">
                <a:moveTo>
                  <a:pt x="1" y="1"/>
                </a:moveTo>
                <a:lnTo>
                  <a:pt x="1" y="1"/>
                </a:lnTo>
                <a:cubicBezTo>
                  <a:pt x="101" y="134"/>
                  <a:pt x="167" y="267"/>
                  <a:pt x="267" y="434"/>
                </a:cubicBezTo>
                <a:cubicBezTo>
                  <a:pt x="234" y="334"/>
                  <a:pt x="234" y="234"/>
                  <a:pt x="201" y="167"/>
                </a:cubicBezTo>
                <a:cubicBezTo>
                  <a:pt x="134" y="101"/>
                  <a:pt x="67" y="34"/>
                  <a:pt x="1" y="1"/>
                </a:cubicBezTo>
                <a:close/>
              </a:path>
            </a:pathLst>
          </a:custGeom>
          <a:solidFill>
            <a:srgbClr val="F2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33"/>
          <p:cNvSpPr/>
          <p:nvPr/>
        </p:nvSpPr>
        <p:spPr>
          <a:xfrm>
            <a:off x="5242482" y="768618"/>
            <a:ext cx="25076" cy="18159"/>
          </a:xfrm>
          <a:custGeom>
            <a:avLst/>
            <a:gdLst/>
            <a:ahLst/>
            <a:cxnLst/>
            <a:rect l="l" t="t" r="r" b="b"/>
            <a:pathLst>
              <a:path w="968" h="701" extrusionOk="0">
                <a:moveTo>
                  <a:pt x="1" y="0"/>
                </a:moveTo>
                <a:lnTo>
                  <a:pt x="1" y="0"/>
                </a:lnTo>
                <a:cubicBezTo>
                  <a:pt x="334" y="234"/>
                  <a:pt x="668" y="467"/>
                  <a:pt x="968" y="701"/>
                </a:cubicBezTo>
                <a:cubicBezTo>
                  <a:pt x="901" y="534"/>
                  <a:pt x="835" y="367"/>
                  <a:pt x="734" y="200"/>
                </a:cubicBezTo>
                <a:cubicBezTo>
                  <a:pt x="501" y="134"/>
                  <a:pt x="234" y="67"/>
                  <a:pt x="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33"/>
          <p:cNvSpPr/>
          <p:nvPr/>
        </p:nvSpPr>
        <p:spPr>
          <a:xfrm>
            <a:off x="7638985" y="78718"/>
            <a:ext cx="6943" cy="11269"/>
          </a:xfrm>
          <a:custGeom>
            <a:avLst/>
            <a:gdLst/>
            <a:ahLst/>
            <a:cxnLst/>
            <a:rect l="l" t="t" r="r" b="b"/>
            <a:pathLst>
              <a:path w="268" h="435" extrusionOk="0">
                <a:moveTo>
                  <a:pt x="0" y="0"/>
                </a:moveTo>
                <a:lnTo>
                  <a:pt x="0" y="0"/>
                </a:lnTo>
                <a:cubicBezTo>
                  <a:pt x="101" y="134"/>
                  <a:pt x="201" y="301"/>
                  <a:pt x="267" y="434"/>
                </a:cubicBezTo>
                <a:cubicBezTo>
                  <a:pt x="234" y="334"/>
                  <a:pt x="234" y="267"/>
                  <a:pt x="234" y="167"/>
                </a:cubicBezTo>
                <a:cubicBezTo>
                  <a:pt x="167" y="100"/>
                  <a:pt x="101" y="67"/>
                  <a:pt x="0" y="0"/>
                </a:cubicBezTo>
                <a:close/>
              </a:path>
            </a:pathLst>
          </a:custGeom>
          <a:solidFill>
            <a:srgbClr val="F2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33"/>
          <p:cNvSpPr/>
          <p:nvPr/>
        </p:nvSpPr>
        <p:spPr>
          <a:xfrm>
            <a:off x="7499004" y="-73359"/>
            <a:ext cx="6943" cy="11269"/>
          </a:xfrm>
          <a:custGeom>
            <a:avLst/>
            <a:gdLst/>
            <a:ahLst/>
            <a:cxnLst/>
            <a:rect l="l" t="t" r="r" b="b"/>
            <a:pathLst>
              <a:path w="268" h="435" extrusionOk="0">
                <a:moveTo>
                  <a:pt x="1" y="1"/>
                </a:moveTo>
                <a:lnTo>
                  <a:pt x="1" y="1"/>
                </a:lnTo>
                <a:cubicBezTo>
                  <a:pt x="101" y="134"/>
                  <a:pt x="167" y="267"/>
                  <a:pt x="267" y="434"/>
                </a:cubicBezTo>
                <a:cubicBezTo>
                  <a:pt x="234" y="334"/>
                  <a:pt x="234" y="234"/>
                  <a:pt x="201" y="167"/>
                </a:cubicBezTo>
                <a:cubicBezTo>
                  <a:pt x="134" y="101"/>
                  <a:pt x="67" y="34"/>
                  <a:pt x="1" y="1"/>
                </a:cubicBezTo>
                <a:close/>
              </a:path>
            </a:pathLst>
          </a:custGeom>
          <a:solidFill>
            <a:srgbClr val="F2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33"/>
          <p:cNvSpPr/>
          <p:nvPr/>
        </p:nvSpPr>
        <p:spPr>
          <a:xfrm>
            <a:off x="6555457" y="997218"/>
            <a:ext cx="25076" cy="18159"/>
          </a:xfrm>
          <a:custGeom>
            <a:avLst/>
            <a:gdLst/>
            <a:ahLst/>
            <a:cxnLst/>
            <a:rect l="l" t="t" r="r" b="b"/>
            <a:pathLst>
              <a:path w="968" h="701" extrusionOk="0">
                <a:moveTo>
                  <a:pt x="1" y="0"/>
                </a:moveTo>
                <a:lnTo>
                  <a:pt x="1" y="0"/>
                </a:lnTo>
                <a:cubicBezTo>
                  <a:pt x="334" y="234"/>
                  <a:pt x="668" y="467"/>
                  <a:pt x="968" y="701"/>
                </a:cubicBezTo>
                <a:cubicBezTo>
                  <a:pt x="901" y="534"/>
                  <a:pt x="835" y="367"/>
                  <a:pt x="734" y="200"/>
                </a:cubicBezTo>
                <a:cubicBezTo>
                  <a:pt x="501" y="134"/>
                  <a:pt x="234" y="67"/>
                  <a:pt x="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33"/>
          <p:cNvSpPr/>
          <p:nvPr/>
        </p:nvSpPr>
        <p:spPr>
          <a:xfrm>
            <a:off x="4452540" y="-821161"/>
            <a:ext cx="2690208" cy="1590774"/>
          </a:xfrm>
          <a:custGeom>
            <a:avLst/>
            <a:gdLst/>
            <a:ahLst/>
            <a:cxnLst/>
            <a:rect l="l" t="t" r="r" b="b"/>
            <a:pathLst>
              <a:path w="103849" h="61408" extrusionOk="0">
                <a:moveTo>
                  <a:pt x="86058" y="1"/>
                </a:moveTo>
                <a:cubicBezTo>
                  <a:pt x="75305" y="1"/>
                  <a:pt x="64717" y="7089"/>
                  <a:pt x="67189" y="20478"/>
                </a:cubicBezTo>
                <a:cubicBezTo>
                  <a:pt x="65387" y="17169"/>
                  <a:pt x="62846" y="15859"/>
                  <a:pt x="60431" y="15859"/>
                </a:cubicBezTo>
                <a:cubicBezTo>
                  <a:pt x="55784" y="15859"/>
                  <a:pt x="51599" y="20709"/>
                  <a:pt x="54013" y="25515"/>
                </a:cubicBezTo>
                <a:cubicBezTo>
                  <a:pt x="51706" y="22310"/>
                  <a:pt x="46188" y="20065"/>
                  <a:pt x="40327" y="20065"/>
                </a:cubicBezTo>
                <a:cubicBezTo>
                  <a:pt x="32039" y="20065"/>
                  <a:pt x="23067" y="24553"/>
                  <a:pt x="21524" y="37157"/>
                </a:cubicBezTo>
                <a:cubicBezTo>
                  <a:pt x="21177" y="37142"/>
                  <a:pt x="20836" y="37134"/>
                  <a:pt x="20500" y="37134"/>
                </a:cubicBezTo>
                <a:cubicBezTo>
                  <a:pt x="3881" y="37134"/>
                  <a:pt x="1" y="55424"/>
                  <a:pt x="11183" y="61407"/>
                </a:cubicBezTo>
                <a:cubicBezTo>
                  <a:pt x="7962" y="53698"/>
                  <a:pt x="13212" y="43007"/>
                  <a:pt x="25972" y="43007"/>
                </a:cubicBezTo>
                <a:cubicBezTo>
                  <a:pt x="26297" y="43007"/>
                  <a:pt x="26626" y="43014"/>
                  <a:pt x="26961" y="43028"/>
                </a:cubicBezTo>
                <a:cubicBezTo>
                  <a:pt x="28504" y="30424"/>
                  <a:pt x="37477" y="25936"/>
                  <a:pt x="45758" y="25936"/>
                </a:cubicBezTo>
                <a:cubicBezTo>
                  <a:pt x="51613" y="25936"/>
                  <a:pt x="57124" y="28180"/>
                  <a:pt x="59417" y="31386"/>
                </a:cubicBezTo>
                <a:cubicBezTo>
                  <a:pt x="57025" y="26579"/>
                  <a:pt x="61203" y="21730"/>
                  <a:pt x="65842" y="21730"/>
                </a:cubicBezTo>
                <a:cubicBezTo>
                  <a:pt x="68254" y="21730"/>
                  <a:pt x="70791" y="23040"/>
                  <a:pt x="72593" y="26349"/>
                </a:cubicBezTo>
                <a:cubicBezTo>
                  <a:pt x="70130" y="12965"/>
                  <a:pt x="80721" y="5872"/>
                  <a:pt x="91476" y="5872"/>
                </a:cubicBezTo>
                <a:cubicBezTo>
                  <a:pt x="95865" y="5872"/>
                  <a:pt x="100282" y="7053"/>
                  <a:pt x="103849" y="9470"/>
                </a:cubicBezTo>
                <a:cubicBezTo>
                  <a:pt x="100310" y="3082"/>
                  <a:pt x="93148" y="1"/>
                  <a:pt x="8605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33"/>
          <p:cNvSpPr/>
          <p:nvPr/>
        </p:nvSpPr>
        <p:spPr>
          <a:xfrm>
            <a:off x="7028966" y="1146679"/>
            <a:ext cx="25076" cy="25102"/>
          </a:xfrm>
          <a:custGeom>
            <a:avLst/>
            <a:gdLst/>
            <a:ahLst/>
            <a:cxnLst/>
            <a:rect l="l" t="t" r="r" b="b"/>
            <a:pathLst>
              <a:path w="968" h="969" extrusionOk="0">
                <a:moveTo>
                  <a:pt x="501" y="1"/>
                </a:moveTo>
                <a:cubicBezTo>
                  <a:pt x="234" y="1"/>
                  <a:pt x="0" y="234"/>
                  <a:pt x="0" y="501"/>
                </a:cubicBezTo>
                <a:cubicBezTo>
                  <a:pt x="0" y="768"/>
                  <a:pt x="234" y="968"/>
                  <a:pt x="501" y="968"/>
                </a:cubicBezTo>
                <a:cubicBezTo>
                  <a:pt x="768" y="968"/>
                  <a:pt x="968" y="768"/>
                  <a:pt x="968" y="501"/>
                </a:cubicBezTo>
                <a:cubicBezTo>
                  <a:pt x="968" y="234"/>
                  <a:pt x="768" y="1"/>
                  <a:pt x="501"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5" name="Google Shape;5705;p33"/>
          <p:cNvGrpSpPr/>
          <p:nvPr/>
        </p:nvGrpSpPr>
        <p:grpSpPr>
          <a:xfrm>
            <a:off x="138391" y="187734"/>
            <a:ext cx="8867219" cy="3546734"/>
            <a:chOff x="1339826" y="305074"/>
            <a:chExt cx="3649211" cy="1570672"/>
          </a:xfrm>
        </p:grpSpPr>
        <p:sp>
          <p:nvSpPr>
            <p:cNvPr id="5706" name="Google Shape;5706;p33"/>
            <p:cNvSpPr/>
            <p:nvPr/>
          </p:nvSpPr>
          <p:spPr>
            <a:xfrm>
              <a:off x="1339826" y="305074"/>
              <a:ext cx="3649211" cy="1570672"/>
            </a:xfrm>
            <a:custGeom>
              <a:avLst/>
              <a:gdLst/>
              <a:ahLst/>
              <a:cxnLst/>
              <a:rect l="l" t="t" r="r" b="b"/>
              <a:pathLst>
                <a:path w="140869" h="60632" extrusionOk="0">
                  <a:moveTo>
                    <a:pt x="58159" y="0"/>
                  </a:moveTo>
                  <a:cubicBezTo>
                    <a:pt x="47435" y="0"/>
                    <a:pt x="36548" y="7415"/>
                    <a:pt x="39639" y="23108"/>
                  </a:cubicBezTo>
                  <a:cubicBezTo>
                    <a:pt x="38141" y="20799"/>
                    <a:pt x="35913" y="19839"/>
                    <a:pt x="33709" y="19839"/>
                  </a:cubicBezTo>
                  <a:cubicBezTo>
                    <a:pt x="28842" y="19839"/>
                    <a:pt x="24087" y="24514"/>
                    <a:pt x="27530" y="29679"/>
                  </a:cubicBezTo>
                  <a:cubicBezTo>
                    <a:pt x="26357" y="29554"/>
                    <a:pt x="25233" y="29494"/>
                    <a:pt x="24158" y="29494"/>
                  </a:cubicBezTo>
                  <a:cubicBezTo>
                    <a:pt x="0" y="29494"/>
                    <a:pt x="152" y="59718"/>
                    <a:pt x="12319" y="60101"/>
                  </a:cubicBezTo>
                  <a:cubicBezTo>
                    <a:pt x="16345" y="60248"/>
                    <a:pt x="50070" y="60632"/>
                    <a:pt x="80104" y="60632"/>
                  </a:cubicBezTo>
                  <a:cubicBezTo>
                    <a:pt x="97857" y="60632"/>
                    <a:pt x="114320" y="60498"/>
                    <a:pt x="122598" y="60101"/>
                  </a:cubicBezTo>
                  <a:cubicBezTo>
                    <a:pt x="140868" y="59084"/>
                    <a:pt x="138947" y="35296"/>
                    <a:pt x="120451" y="35296"/>
                  </a:cubicBezTo>
                  <a:cubicBezTo>
                    <a:pt x="120137" y="35296"/>
                    <a:pt x="119819" y="35303"/>
                    <a:pt x="119496" y="35317"/>
                  </a:cubicBezTo>
                  <a:cubicBezTo>
                    <a:pt x="118030" y="23336"/>
                    <a:pt x="109499" y="19074"/>
                    <a:pt x="101625" y="19074"/>
                  </a:cubicBezTo>
                  <a:cubicBezTo>
                    <a:pt x="96060" y="19074"/>
                    <a:pt x="90823" y="21203"/>
                    <a:pt x="88641" y="24242"/>
                  </a:cubicBezTo>
                  <a:cubicBezTo>
                    <a:pt x="90922" y="19679"/>
                    <a:pt x="86957" y="15087"/>
                    <a:pt x="82551" y="15087"/>
                  </a:cubicBezTo>
                  <a:cubicBezTo>
                    <a:pt x="80257" y="15087"/>
                    <a:pt x="77845" y="16332"/>
                    <a:pt x="76132" y="19472"/>
                  </a:cubicBezTo>
                  <a:cubicBezTo>
                    <a:pt x="78460" y="6740"/>
                    <a:pt x="68384" y="0"/>
                    <a:pt x="58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07" name="Google Shape;5707;p33"/>
            <p:cNvSpPr/>
            <p:nvPr/>
          </p:nvSpPr>
          <p:spPr>
            <a:xfrm>
              <a:off x="1339826" y="305592"/>
              <a:ext cx="1910856" cy="1558134"/>
            </a:xfrm>
            <a:custGeom>
              <a:avLst/>
              <a:gdLst/>
              <a:ahLst/>
              <a:cxnLst/>
              <a:rect l="l" t="t" r="r" b="b"/>
              <a:pathLst>
                <a:path w="73764" h="60148" extrusionOk="0">
                  <a:moveTo>
                    <a:pt x="58150" y="1"/>
                  </a:moveTo>
                  <a:cubicBezTo>
                    <a:pt x="47430" y="1"/>
                    <a:pt x="36544" y="7403"/>
                    <a:pt x="39639" y="23088"/>
                  </a:cubicBezTo>
                  <a:cubicBezTo>
                    <a:pt x="38141" y="20779"/>
                    <a:pt x="35913" y="19819"/>
                    <a:pt x="33709" y="19819"/>
                  </a:cubicBezTo>
                  <a:cubicBezTo>
                    <a:pt x="28842" y="19819"/>
                    <a:pt x="24087" y="24494"/>
                    <a:pt x="27530" y="29659"/>
                  </a:cubicBezTo>
                  <a:cubicBezTo>
                    <a:pt x="26357" y="29534"/>
                    <a:pt x="25233" y="29474"/>
                    <a:pt x="24158" y="29474"/>
                  </a:cubicBezTo>
                  <a:cubicBezTo>
                    <a:pt x="0" y="29474"/>
                    <a:pt x="152" y="59698"/>
                    <a:pt x="12319" y="60081"/>
                  </a:cubicBezTo>
                  <a:cubicBezTo>
                    <a:pt x="12820" y="60114"/>
                    <a:pt x="13787" y="60148"/>
                    <a:pt x="15121" y="60148"/>
                  </a:cubicBezTo>
                  <a:cubicBezTo>
                    <a:pt x="12170" y="51167"/>
                    <a:pt x="17081" y="35948"/>
                    <a:pt x="34253" y="35948"/>
                  </a:cubicBezTo>
                  <a:cubicBezTo>
                    <a:pt x="35322" y="35948"/>
                    <a:pt x="36439" y="36007"/>
                    <a:pt x="37604" y="36131"/>
                  </a:cubicBezTo>
                  <a:cubicBezTo>
                    <a:pt x="34161" y="30966"/>
                    <a:pt x="38916" y="26290"/>
                    <a:pt x="43782" y="26290"/>
                  </a:cubicBezTo>
                  <a:cubicBezTo>
                    <a:pt x="45987" y="26290"/>
                    <a:pt x="48215" y="27250"/>
                    <a:pt x="49713" y="29559"/>
                  </a:cubicBezTo>
                  <a:cubicBezTo>
                    <a:pt x="46621" y="13872"/>
                    <a:pt x="57496" y="6460"/>
                    <a:pt x="68204" y="6460"/>
                  </a:cubicBezTo>
                  <a:cubicBezTo>
                    <a:pt x="70088" y="6460"/>
                    <a:pt x="71967" y="6689"/>
                    <a:pt x="73763" y="7143"/>
                  </a:cubicBezTo>
                  <a:cubicBezTo>
                    <a:pt x="70395" y="2437"/>
                    <a:pt x="64300" y="1"/>
                    <a:pt x="58150"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08" name="Google Shape;5708;p33"/>
            <p:cNvSpPr/>
            <p:nvPr/>
          </p:nvSpPr>
          <p:spPr>
            <a:xfrm>
              <a:off x="1348037" y="305359"/>
              <a:ext cx="1900909" cy="1536762"/>
            </a:xfrm>
            <a:custGeom>
              <a:avLst/>
              <a:gdLst/>
              <a:ahLst/>
              <a:cxnLst/>
              <a:rect l="l" t="t" r="r" b="b"/>
              <a:pathLst>
                <a:path w="73380" h="59323" extrusionOk="0">
                  <a:moveTo>
                    <a:pt x="57828" y="1"/>
                  </a:moveTo>
                  <a:cubicBezTo>
                    <a:pt x="47104" y="1"/>
                    <a:pt x="36219" y="7412"/>
                    <a:pt x="39322" y="23097"/>
                  </a:cubicBezTo>
                  <a:cubicBezTo>
                    <a:pt x="37824" y="20788"/>
                    <a:pt x="35596" y="19828"/>
                    <a:pt x="33392" y="19828"/>
                  </a:cubicBezTo>
                  <a:cubicBezTo>
                    <a:pt x="28525" y="19828"/>
                    <a:pt x="23770" y="24503"/>
                    <a:pt x="27213" y="29668"/>
                  </a:cubicBezTo>
                  <a:cubicBezTo>
                    <a:pt x="26047" y="29545"/>
                    <a:pt x="24929" y="29485"/>
                    <a:pt x="23859" y="29485"/>
                  </a:cubicBezTo>
                  <a:cubicBezTo>
                    <a:pt x="1826" y="29485"/>
                    <a:pt x="0" y="54583"/>
                    <a:pt x="9067" y="59323"/>
                  </a:cubicBezTo>
                  <a:cubicBezTo>
                    <a:pt x="4207" y="51023"/>
                    <a:pt x="8304" y="32720"/>
                    <a:pt x="27121" y="32720"/>
                  </a:cubicBezTo>
                  <a:cubicBezTo>
                    <a:pt x="28193" y="32720"/>
                    <a:pt x="29313" y="32780"/>
                    <a:pt x="30482" y="32904"/>
                  </a:cubicBezTo>
                  <a:cubicBezTo>
                    <a:pt x="27039" y="27739"/>
                    <a:pt x="31779" y="23064"/>
                    <a:pt x="36635" y="23064"/>
                  </a:cubicBezTo>
                  <a:cubicBezTo>
                    <a:pt x="38835" y="23064"/>
                    <a:pt x="41060" y="24023"/>
                    <a:pt x="42558" y="26333"/>
                  </a:cubicBezTo>
                  <a:cubicBezTo>
                    <a:pt x="39474" y="10655"/>
                    <a:pt x="50360" y="3251"/>
                    <a:pt x="61079" y="3251"/>
                  </a:cubicBezTo>
                  <a:cubicBezTo>
                    <a:pt x="65550" y="3251"/>
                    <a:pt x="69992" y="4539"/>
                    <a:pt x="73380" y="7052"/>
                  </a:cubicBezTo>
                  <a:cubicBezTo>
                    <a:pt x="69990" y="2404"/>
                    <a:pt x="63936" y="1"/>
                    <a:pt x="57828"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5709" name="Google Shape;5709;p33"/>
          <p:cNvSpPr txBox="1">
            <a:spLocks noGrp="1"/>
          </p:cNvSpPr>
          <p:nvPr>
            <p:ph type="title"/>
          </p:nvPr>
        </p:nvSpPr>
        <p:spPr>
          <a:xfrm>
            <a:off x="2038200" y="2131950"/>
            <a:ext cx="50676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NAME OF THE SECTION</a:t>
            </a:r>
            <a:endParaRPr/>
          </a:p>
        </p:txBody>
      </p:sp>
      <p:sp>
        <p:nvSpPr>
          <p:cNvPr id="5710" name="Google Shape;5710;p33"/>
          <p:cNvSpPr txBox="1">
            <a:spLocks noGrp="1"/>
          </p:cNvSpPr>
          <p:nvPr>
            <p:ph type="title" idx="2"/>
          </p:nvPr>
        </p:nvSpPr>
        <p:spPr>
          <a:xfrm>
            <a:off x="2038200" y="1254725"/>
            <a:ext cx="50676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5711" name="Google Shape;5711;p33"/>
          <p:cNvSpPr txBox="1">
            <a:spLocks noGrp="1"/>
          </p:cNvSpPr>
          <p:nvPr>
            <p:ph type="subTitle" idx="1"/>
          </p:nvPr>
        </p:nvSpPr>
        <p:spPr>
          <a:xfrm>
            <a:off x="2038200" y="2881688"/>
            <a:ext cx="5067600" cy="591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You can enter a subtitle here if you need it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15"/>
        <p:cNvGrpSpPr/>
        <p:nvPr/>
      </p:nvGrpSpPr>
      <p:grpSpPr>
        <a:xfrm>
          <a:off x="0" y="0"/>
          <a:ext cx="0" cy="0"/>
          <a:chOff x="0" y="0"/>
          <a:chExt cx="0" cy="0"/>
        </a:xfrm>
      </p:grpSpPr>
      <p:sp>
        <p:nvSpPr>
          <p:cNvPr id="5716" name="Google Shape;5716;p34"/>
          <p:cNvSpPr/>
          <p:nvPr/>
        </p:nvSpPr>
        <p:spPr>
          <a:xfrm>
            <a:off x="551787" y="510050"/>
            <a:ext cx="8040437" cy="530576"/>
          </a:xfrm>
          <a:custGeom>
            <a:avLst/>
            <a:gdLst/>
            <a:ahLst/>
            <a:cxnLst/>
            <a:rect l="l" t="t" r="r" b="b"/>
            <a:pathLst>
              <a:path w="272511" h="143593" extrusionOk="0">
                <a:moveTo>
                  <a:pt x="251027" y="1"/>
                </a:moveTo>
                <a:cubicBezTo>
                  <a:pt x="245294" y="1"/>
                  <a:pt x="237572" y="381"/>
                  <a:pt x="227184" y="1118"/>
                </a:cubicBezTo>
                <a:cubicBezTo>
                  <a:pt x="222766" y="1431"/>
                  <a:pt x="215826" y="1538"/>
                  <a:pt x="208362" y="1538"/>
                </a:cubicBezTo>
                <a:cubicBezTo>
                  <a:pt x="195627" y="1538"/>
                  <a:pt x="181370" y="1225"/>
                  <a:pt x="175522" y="1083"/>
                </a:cubicBezTo>
                <a:cubicBezTo>
                  <a:pt x="174989" y="1069"/>
                  <a:pt x="173989" y="1063"/>
                  <a:pt x="172589" y="1063"/>
                </a:cubicBezTo>
                <a:cubicBezTo>
                  <a:pt x="157097" y="1063"/>
                  <a:pt x="92556" y="1810"/>
                  <a:pt x="67749" y="1810"/>
                </a:cubicBezTo>
                <a:cubicBezTo>
                  <a:pt x="64700" y="1810"/>
                  <a:pt x="62251" y="1799"/>
                  <a:pt x="60567" y="1773"/>
                </a:cubicBezTo>
                <a:cubicBezTo>
                  <a:pt x="46982" y="1571"/>
                  <a:pt x="33386" y="1368"/>
                  <a:pt x="19800" y="1166"/>
                </a:cubicBezTo>
                <a:cubicBezTo>
                  <a:pt x="17432" y="1135"/>
                  <a:pt x="14473" y="590"/>
                  <a:pt x="11780" y="590"/>
                </a:cubicBezTo>
                <a:cubicBezTo>
                  <a:pt x="9383" y="590"/>
                  <a:pt x="7196" y="1021"/>
                  <a:pt x="5823" y="2631"/>
                </a:cubicBezTo>
                <a:cubicBezTo>
                  <a:pt x="4287" y="4428"/>
                  <a:pt x="4334" y="8857"/>
                  <a:pt x="4656" y="11203"/>
                </a:cubicBezTo>
                <a:cubicBezTo>
                  <a:pt x="9073" y="43898"/>
                  <a:pt x="0" y="111168"/>
                  <a:pt x="4656" y="141183"/>
                </a:cubicBezTo>
                <a:cubicBezTo>
                  <a:pt x="4906" y="142791"/>
                  <a:pt x="7144" y="142993"/>
                  <a:pt x="8763" y="143076"/>
                </a:cubicBezTo>
                <a:cubicBezTo>
                  <a:pt x="16269" y="143444"/>
                  <a:pt x="22992" y="143592"/>
                  <a:pt x="29104" y="143592"/>
                </a:cubicBezTo>
                <a:cubicBezTo>
                  <a:pt x="54639" y="143592"/>
                  <a:pt x="69514" y="141003"/>
                  <a:pt x="86318" y="141003"/>
                </a:cubicBezTo>
                <a:cubicBezTo>
                  <a:pt x="90106" y="141003"/>
                  <a:pt x="93992" y="141135"/>
                  <a:pt x="98120" y="141457"/>
                </a:cubicBezTo>
                <a:cubicBezTo>
                  <a:pt x="109441" y="142339"/>
                  <a:pt x="120783" y="142673"/>
                  <a:pt x="132134" y="142673"/>
                </a:cubicBezTo>
                <a:cubicBezTo>
                  <a:pt x="152645" y="142673"/>
                  <a:pt x="173184" y="141583"/>
                  <a:pt x="193679" y="140671"/>
                </a:cubicBezTo>
                <a:cubicBezTo>
                  <a:pt x="194430" y="140638"/>
                  <a:pt x="195267" y="140623"/>
                  <a:pt x="196181" y="140623"/>
                </a:cubicBezTo>
                <a:cubicBezTo>
                  <a:pt x="207210" y="140623"/>
                  <a:pt x="229426" y="142867"/>
                  <a:pt x="245705" y="142867"/>
                </a:cubicBezTo>
                <a:cubicBezTo>
                  <a:pt x="255508" y="142867"/>
                  <a:pt x="263157" y="142053"/>
                  <a:pt x="264914" y="139445"/>
                </a:cubicBezTo>
                <a:cubicBezTo>
                  <a:pt x="272511" y="128170"/>
                  <a:pt x="267462" y="96213"/>
                  <a:pt x="268034" y="81259"/>
                </a:cubicBezTo>
                <a:cubicBezTo>
                  <a:pt x="269272" y="49362"/>
                  <a:pt x="268332" y="42707"/>
                  <a:pt x="267308" y="7107"/>
                </a:cubicBezTo>
                <a:cubicBezTo>
                  <a:pt x="267164" y="2261"/>
                  <a:pt x="265009" y="1"/>
                  <a:pt x="25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a:solidFill>
                <a:srgbClr val="EE6137"/>
              </a:solidFill>
              <a:latin typeface="Barrio"/>
              <a:ea typeface="Barrio"/>
              <a:cs typeface="Barrio"/>
              <a:sym typeface="Barrio"/>
            </a:endParaRPr>
          </a:p>
        </p:txBody>
      </p:sp>
      <p:sp>
        <p:nvSpPr>
          <p:cNvPr id="5717" name="Google Shape;5717;p34"/>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5718" name="Google Shape;5718;p34"/>
          <p:cNvSpPr txBox="1">
            <a:spLocks noGrp="1"/>
          </p:cNvSpPr>
          <p:nvPr>
            <p:ph type="subTitle" idx="1"/>
          </p:nvPr>
        </p:nvSpPr>
        <p:spPr>
          <a:xfrm flipH="1">
            <a:off x="4617125" y="1959450"/>
            <a:ext cx="3816900" cy="168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you can give a brief description of the topic you want to talk about. For example, if you want to talk about Mercury, you can say that it’s the smallest planet in the entire Solar System</a:t>
            </a:r>
            <a:endParaRPr/>
          </a:p>
        </p:txBody>
      </p:sp>
      <p:pic>
        <p:nvPicPr>
          <p:cNvPr id="5719" name="Google Shape;5719;p34"/>
          <p:cNvPicPr preferRelativeResize="0"/>
          <p:nvPr/>
        </p:nvPicPr>
        <p:blipFill rotWithShape="1">
          <a:blip r:embed="rId3">
            <a:alphaModFix/>
          </a:blip>
          <a:srcRect t="17176" b="9326"/>
          <a:stretch/>
        </p:blipFill>
        <p:spPr>
          <a:xfrm>
            <a:off x="720000" y="1562076"/>
            <a:ext cx="3369492" cy="2476548"/>
          </a:xfrm>
          <a:prstGeom prst="cloud">
            <a:avLst/>
          </a:prstGeom>
          <a:noFill/>
          <a:ln>
            <a:noFill/>
          </a:ln>
        </p:spPr>
      </p:pic>
    </p:spTree>
  </p:cSld>
  <p:clrMapOvr>
    <a:masterClrMapping/>
  </p:clrMapOvr>
</p:sld>
</file>

<file path=ppt/theme/theme1.xml><?xml version="1.0" encoding="utf-8"?>
<a:theme xmlns:a="http://schemas.openxmlformats.org/drawingml/2006/main" name="Rain Lesson Minitheme by Slidesgo">
  <a:themeElements>
    <a:clrScheme name="Simple Light">
      <a:dk1>
        <a:srgbClr val="000000"/>
      </a:dk1>
      <a:lt1>
        <a:srgbClr val="A5D9D1"/>
      </a:lt1>
      <a:dk2>
        <a:srgbClr val="000000"/>
      </a:dk2>
      <a:lt2>
        <a:srgbClr val="FF4D5B"/>
      </a:lt2>
      <a:accent1>
        <a:srgbClr val="4AA7E8"/>
      </a:accent1>
      <a:accent2>
        <a:srgbClr val="FFED69"/>
      </a:accent2>
      <a:accent3>
        <a:srgbClr val="A786F5"/>
      </a:accent3>
      <a:accent4>
        <a:srgbClr val="FF7C8D"/>
      </a:accent4>
      <a:accent5>
        <a:srgbClr val="7BF08C"/>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1202</Words>
  <Application>Microsoft Office PowerPoint</Application>
  <PresentationFormat>Presentación en pantalla (16:9)</PresentationFormat>
  <Paragraphs>187</Paragraphs>
  <Slides>35</Slides>
  <Notes>34</Notes>
  <HiddenSlides>0</HiddenSlides>
  <MMClips>0</MMClips>
  <ScaleCrop>false</ScaleCrop>
  <HeadingPairs>
    <vt:vector size="6" baseType="variant">
      <vt:variant>
        <vt:lpstr>Fuentes usadas</vt:lpstr>
      </vt:variant>
      <vt:variant>
        <vt:i4>13</vt:i4>
      </vt:variant>
      <vt:variant>
        <vt:lpstr>Tema</vt:lpstr>
      </vt:variant>
      <vt:variant>
        <vt:i4>2</vt:i4>
      </vt:variant>
      <vt:variant>
        <vt:lpstr>Títulos de diapositiva</vt:lpstr>
      </vt:variant>
      <vt:variant>
        <vt:i4>35</vt:i4>
      </vt:variant>
    </vt:vector>
  </HeadingPairs>
  <TitlesOfParts>
    <vt:vector size="50" baseType="lpstr">
      <vt:lpstr>Roboto</vt:lpstr>
      <vt:lpstr>Roboto Medium</vt:lpstr>
      <vt:lpstr>Oswald Light</vt:lpstr>
      <vt:lpstr>Open Sans</vt:lpstr>
      <vt:lpstr>Barrio</vt:lpstr>
      <vt:lpstr>Arial</vt:lpstr>
      <vt:lpstr>Anaheim</vt:lpstr>
      <vt:lpstr>Roboto Condensed Light</vt:lpstr>
      <vt:lpstr>Proxima Nova</vt:lpstr>
      <vt:lpstr>Calibri</vt:lpstr>
      <vt:lpstr>Rokkitt</vt:lpstr>
      <vt:lpstr>Proxima Nova Semibold</vt:lpstr>
      <vt:lpstr>Amatic SC</vt:lpstr>
      <vt:lpstr>Rain Lesson Minitheme by Slidesgo</vt:lpstr>
      <vt:lpstr>Slidesgo Final Pages</vt:lpstr>
      <vt:lpstr>Inundacion en la comunidad de Hopelchén</vt:lpstr>
      <vt:lpstr>Contexto</vt:lpstr>
      <vt:lpstr>Presentación de PowerPoint</vt:lpstr>
      <vt:lpstr>Sistema de economico</vt:lpstr>
      <vt:lpstr>deforestacion</vt:lpstr>
      <vt:lpstr>Sin preparación</vt:lpstr>
      <vt:lpstr>—SOMEONE FAMOUS</vt:lpstr>
      <vt:lpstr>NAME OF THE SECTION</vt:lpstr>
      <vt:lpstr>INTRODUCTION</vt:lpstr>
      <vt:lpstr>A PICTURE ALWAYS REINFORCES THE CONCEPT</vt:lpstr>
      <vt:lpstr>MARS</vt:lpstr>
      <vt:lpstr>AWESOME WORDS</vt:lpstr>
      <vt:lpstr>RAINY WEB</vt:lpstr>
      <vt:lpstr>A PICTURE IS WORTH A THOUSAND WORDS</vt:lpstr>
      <vt:lpstr>150,000</vt:lpstr>
      <vt:lpstr>120,000</vt:lpstr>
      <vt:lpstr>STEP 1</vt:lpstr>
      <vt:lpstr>MAP ABOUT RAINFALLS</vt:lpstr>
      <vt:lpstr>ASSIGNMENT TABLE</vt:lpstr>
      <vt:lpstr>DID YOU KNOW THIS?</vt:lpstr>
      <vt:lpstr>THIS IS A GRAPH ABOUT RAINFALLS</vt:lpstr>
      <vt:lpstr>thanks!</vt:lpstr>
      <vt:lpstr>WEATHER ICON PACK</vt:lpstr>
      <vt:lpstr>ALTERNATIVE RESOURCES</vt:lpstr>
      <vt:lpstr>RESOURCES</vt:lpstr>
      <vt:lpstr>Instructions for use</vt:lpstr>
      <vt:lpstr>Fonts &amp; colors used</vt:lpstr>
      <vt:lpstr>Storyset</vt:lpstr>
      <vt:lpstr>Use our editable graphic resources... </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Inundacion en la comunidad de Hopelchén</dc:title>
  <dc:creator>Roberto</dc:creator>
  <cp:lastModifiedBy>ROBERTO CARLOS TORRES VELASCO</cp:lastModifiedBy>
  <cp:revision>1</cp:revision>
  <dcterms:modified xsi:type="dcterms:W3CDTF">2023-08-18T04:00:01Z</dcterms:modified>
</cp:coreProperties>
</file>